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78" r:id="rId2"/>
    <p:sldId id="280" r:id="rId3"/>
    <p:sldId id="284" r:id="rId4"/>
    <p:sldId id="272" r:id="rId5"/>
    <p:sldId id="273" r:id="rId6"/>
    <p:sldId id="276" r:id="rId7"/>
    <p:sldId id="274" r:id="rId8"/>
    <p:sldId id="282" r:id="rId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34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DA152B1-3D80-46C5-B2C1-9E4981E24B65}" type="datetimeFigureOut">
              <a:rPr lang="en-IN" smtClean="0"/>
              <a:t>28-02-2024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BC56404-2C0B-49BC-9F0A-4A3BC0E50C6E}" type="slidenum">
              <a:rPr lang="en-IN" smtClean="0"/>
              <a:t>‹#›</a:t>
            </a:fld>
            <a:endParaRPr lang="en-IN"/>
          </a:p>
        </p:txBody>
      </p:sp>
    </p:spTree>
    <p:extLst>
      <p:ext uri="{BB962C8B-B14F-4D97-AF65-F5344CB8AC3E}">
        <p14:creationId xmlns:p14="http://schemas.microsoft.com/office/powerpoint/2010/main" val="2577286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C00000"/>
                </a:solidFill>
                <a:latin typeface="Palatino Linotype"/>
                <a:cs typeface="Palatino Linotype"/>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C00000"/>
                </a:solidFill>
                <a:latin typeface="Palatino Linotype"/>
                <a:cs typeface="Palatino Linotype"/>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C00000"/>
                </a:solidFill>
                <a:latin typeface="Palatino Linotype"/>
                <a:cs typeface="Palatino Linotype"/>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966879" y="6284796"/>
            <a:ext cx="2939903" cy="445823"/>
          </a:xfrm>
          <a:prstGeom prst="rect">
            <a:avLst/>
          </a:prstGeom>
        </p:spPr>
      </p:pic>
      <p:sp>
        <p:nvSpPr>
          <p:cNvPr id="2" name="Holder 2"/>
          <p:cNvSpPr>
            <a:spLocks noGrp="1"/>
          </p:cNvSpPr>
          <p:nvPr>
            <p:ph type="title"/>
          </p:nvPr>
        </p:nvSpPr>
        <p:spPr>
          <a:xfrm>
            <a:off x="1323847" y="2998165"/>
            <a:ext cx="9544304" cy="1374139"/>
          </a:xfrm>
          <a:prstGeom prst="rect">
            <a:avLst/>
          </a:prstGeom>
        </p:spPr>
        <p:txBody>
          <a:bodyPr wrap="square" lIns="0" tIns="0" rIns="0" bIns="0">
            <a:spAutoFit/>
          </a:bodyPr>
          <a:lstStyle>
            <a:lvl1pPr>
              <a:defRPr sz="4400" b="0" i="0">
                <a:solidFill>
                  <a:srgbClr val="C00000"/>
                </a:solidFill>
                <a:latin typeface="Palatino Linotype"/>
                <a:cs typeface="Palatino Linotype"/>
              </a:defRPr>
            </a:lvl1pPr>
          </a:lstStyle>
          <a:p>
            <a:endParaRPr/>
          </a:p>
        </p:txBody>
      </p:sp>
      <p:sp>
        <p:nvSpPr>
          <p:cNvPr id="3" name="Holder 3"/>
          <p:cNvSpPr>
            <a:spLocks noGrp="1"/>
          </p:cNvSpPr>
          <p:nvPr>
            <p:ph type="body" idx="1"/>
          </p:nvPr>
        </p:nvSpPr>
        <p:spPr>
          <a:xfrm>
            <a:off x="927722" y="1925446"/>
            <a:ext cx="10336555" cy="2881629"/>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2/28/2024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www.linkedin.com/in/santhosh4112/" TargetMode="External"/><Relationship Id="rId2" Type="http://schemas.openxmlformats.org/officeDocument/2006/relationships/hyperlink" Target="https://github.com/santhosh4112"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0584" y="12"/>
            <a:ext cx="12088368" cy="6665950"/>
          </a:xfrm>
          <a:prstGeom prst="rect">
            <a:avLst/>
          </a:prstGeom>
        </p:spPr>
      </p:pic>
      <p:sp>
        <p:nvSpPr>
          <p:cNvPr id="3" name="object 3"/>
          <p:cNvSpPr txBox="1"/>
          <p:nvPr/>
        </p:nvSpPr>
        <p:spPr>
          <a:xfrm>
            <a:off x="3581400" y="3842003"/>
            <a:ext cx="8229600" cy="739754"/>
          </a:xfrm>
          <a:prstGeom prst="rect">
            <a:avLst/>
          </a:prstGeom>
        </p:spPr>
        <p:txBody>
          <a:bodyPr vert="horz" wrap="square" lIns="0" tIns="8255" rIns="0" bIns="0" rtlCol="0">
            <a:spAutoFit/>
          </a:bodyPr>
          <a:lstStyle/>
          <a:p>
            <a:pPr marL="12700" marR="3258820" algn="ctr">
              <a:lnSpc>
                <a:spcPct val="102299"/>
              </a:lnSpc>
              <a:spcBef>
                <a:spcPts val="65"/>
              </a:spcBef>
              <a:tabLst>
                <a:tab pos="1028700" algn="l"/>
              </a:tabLst>
            </a:pPr>
            <a:r>
              <a:rPr lang="en-US" sz="2400" dirty="0">
                <a:solidFill>
                  <a:srgbClr val="000000"/>
                </a:solidFill>
                <a:latin typeface="Times New Roman" panose="02020603050405020304" pitchFamily="18" charset="0"/>
                <a:cs typeface="Times New Roman" panose="02020603050405020304" pitchFamily="18" charset="0"/>
              </a:rPr>
              <a:t> CODE REFACTORING AND BUG FIXING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CC423A-01DF-ED16-14E4-58B8F829DB09}"/>
              </a:ext>
            </a:extLst>
          </p:cNvPr>
          <p:cNvSpPr txBox="1"/>
          <p:nvPr/>
        </p:nvSpPr>
        <p:spPr>
          <a:xfrm>
            <a:off x="228600" y="228600"/>
            <a:ext cx="6629400" cy="1323439"/>
          </a:xfrm>
          <a:prstGeom prst="rect">
            <a:avLst/>
          </a:prstGeom>
          <a:noFill/>
        </p:spPr>
        <p:txBody>
          <a:bodyPr wrap="square" rtlCol="0">
            <a:spAutoFit/>
          </a:bodyPr>
          <a:lstStyle/>
          <a:p>
            <a:r>
              <a:rPr lang="en-IN" sz="4000" b="1" dirty="0">
                <a:solidFill>
                  <a:srgbClr val="FF0000"/>
                </a:solidFill>
                <a:latin typeface="Times New Roman" panose="02020603050405020304" pitchFamily="18" charset="0"/>
                <a:cs typeface="Times New Roman" panose="02020603050405020304" pitchFamily="18" charset="0"/>
              </a:rPr>
              <a:t>About me</a:t>
            </a:r>
          </a:p>
          <a:p>
            <a:endParaRPr lang="en-US" sz="4000" b="1" dirty="0">
              <a:solidFill>
                <a:srgbClr val="92D050"/>
              </a:solidFill>
            </a:endParaRPr>
          </a:p>
        </p:txBody>
      </p:sp>
      <p:sp>
        <p:nvSpPr>
          <p:cNvPr id="3" name="TextBox 2">
            <a:extLst>
              <a:ext uri="{FF2B5EF4-FFF2-40B4-BE49-F238E27FC236}">
                <a16:creationId xmlns:a16="http://schemas.microsoft.com/office/drawing/2014/main" id="{442A55B5-B731-DA93-86D3-2495C15075E6}"/>
              </a:ext>
            </a:extLst>
          </p:cNvPr>
          <p:cNvSpPr txBox="1"/>
          <p:nvPr/>
        </p:nvSpPr>
        <p:spPr>
          <a:xfrm>
            <a:off x="457200" y="1552039"/>
            <a:ext cx="11125200" cy="5078313"/>
          </a:xfrm>
          <a:prstGeom prst="rect">
            <a:avLst/>
          </a:prstGeom>
          <a:noFill/>
        </p:spPr>
        <p:txBody>
          <a:bodyPr wrap="square" rtlCol="0">
            <a:spAutoFit/>
          </a:bodyPr>
          <a:lstStyle/>
          <a:p>
            <a:r>
              <a:rPr lang="en-IN" sz="1800" b="1" i="0" u="none" strike="noStrike" dirty="0">
                <a:solidFill>
                  <a:srgbClr val="000000"/>
                </a:solidFill>
                <a:effectLst/>
                <a:latin typeface="Times New Roman" panose="02020603050405020304" pitchFamily="18" charset="0"/>
                <a:cs typeface="Times New Roman" panose="02020603050405020304" pitchFamily="18" charset="0"/>
              </a:rPr>
              <a:t>Background</a:t>
            </a:r>
          </a:p>
          <a:p>
            <a:r>
              <a:rPr lang="en-US" b="0" i="0" dirty="0">
                <a:effectLst/>
                <a:latin typeface="Times New Roman" panose="02020603050405020304" pitchFamily="18" charset="0"/>
                <a:cs typeface="Times New Roman" panose="02020603050405020304" pitchFamily="18" charset="0"/>
              </a:rPr>
              <a:t>My name is Santhosh, and I graduated with a Bachelor's degree in Electronics and Communication Engineering (ECE) from JB Institute of Engineering and Technology in 2023. During my undergraduate studies, I developed a keen interest in leveraging technology to solve complex problems. This interest led me to explore various domains within the field of technology, ultimately sparking my curiosity in data science</a:t>
            </a:r>
            <a:r>
              <a:rPr lang="en-US" b="0" i="0" dirty="0">
                <a:solidFill>
                  <a:srgbClr val="ECECEC"/>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US" sz="1800" b="1" i="0" u="none" strike="noStrike" dirty="0">
                <a:solidFill>
                  <a:srgbClr val="000000"/>
                </a:solidFill>
                <a:effectLst/>
                <a:latin typeface="Times New Roman" panose="02020603050405020304" pitchFamily="18" charset="0"/>
                <a:cs typeface="Times New Roman" panose="02020603050405020304" pitchFamily="18" charset="0"/>
              </a:rPr>
              <a:t>Why I want to learn Data Science</a:t>
            </a:r>
            <a:endParaRPr lang="en-IN"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After completing my Bachelor's degree, I recognized the growing significance of data science in driving innovation and informed decision-making across industries. I decided to pursue a data science course at Innomatics Research Labs. I was particularly drawn to the prospect of acquiring skills in statistical analysis, machine learning, and data visualization, which are crucial for addressing contemporary challenges and unlocking new opportunities in today's data-driven world.</a:t>
            </a:r>
            <a:endParaRPr lang="en-IN" dirty="0">
              <a:latin typeface="Times New Roman" panose="02020603050405020304" pitchFamily="18" charset="0"/>
              <a:cs typeface="Times New Roman" panose="02020603050405020304" pitchFamily="18" charset="0"/>
            </a:endParaRPr>
          </a:p>
          <a:p>
            <a:r>
              <a:rPr lang="en-IN" b="1" dirty="0">
                <a:solidFill>
                  <a:srgbClr val="000000"/>
                </a:solidFill>
                <a:latin typeface="Times New Roman" panose="02020603050405020304" pitchFamily="18" charset="0"/>
                <a:cs typeface="Times New Roman" panose="02020603050405020304" pitchFamily="18" charset="0"/>
              </a:rPr>
              <a:t>W</a:t>
            </a:r>
            <a:r>
              <a:rPr lang="en-IN" sz="1800" b="1" i="0" u="none" strike="noStrike" dirty="0">
                <a:solidFill>
                  <a:srgbClr val="000000"/>
                </a:solidFill>
                <a:effectLst/>
                <a:latin typeface="Times New Roman" panose="02020603050405020304" pitchFamily="18" charset="0"/>
                <a:cs typeface="Times New Roman" panose="02020603050405020304" pitchFamily="18" charset="0"/>
              </a:rPr>
              <a:t>ork experience</a:t>
            </a:r>
            <a:endParaRPr lang="en-IN"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Currently, I am gaining practical experience in data science through an internship at Innomatics Research Labs. In this role, I am actively involved in diverse projects that encompass data collection, preprocessing, analysis, and model development. Through hands-on experience, I am honing my skills in Python programming, data manipulation, and the implementation of machine learning algorithms .</a:t>
            </a:r>
            <a:endParaRPr lang="en-IN" dirty="0">
              <a:latin typeface="Times New Roman" panose="02020603050405020304" pitchFamily="18" charset="0"/>
              <a:cs typeface="Times New Roman" panose="02020603050405020304" pitchFamily="18" charset="0"/>
            </a:endParaRPr>
          </a:p>
          <a:p>
            <a:r>
              <a:rPr lang="en-IN" dirty="0">
                <a:hlinkClick r:id="rId2"/>
              </a:rPr>
              <a:t>github</a:t>
            </a:r>
            <a:endParaRPr lang="en-IN" dirty="0"/>
          </a:p>
          <a:p>
            <a:r>
              <a:rPr lang="en-US" dirty="0">
                <a:hlinkClick r:id="rId3"/>
              </a:rPr>
              <a:t>LinkedIn</a:t>
            </a:r>
            <a:endParaRPr lang="en-US" dirty="0"/>
          </a:p>
        </p:txBody>
      </p:sp>
    </p:spTree>
    <p:extLst>
      <p:ext uri="{BB962C8B-B14F-4D97-AF65-F5344CB8AC3E}">
        <p14:creationId xmlns:p14="http://schemas.microsoft.com/office/powerpoint/2010/main" val="1188278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4CD75-9C1E-F8B3-8A21-B658B0DC6A4F}"/>
              </a:ext>
            </a:extLst>
          </p:cNvPr>
          <p:cNvSpPr>
            <a:spLocks noGrp="1"/>
          </p:cNvSpPr>
          <p:nvPr>
            <p:ph type="ctrTitle"/>
          </p:nvPr>
        </p:nvSpPr>
        <p:spPr>
          <a:xfrm>
            <a:off x="762000" y="228600"/>
            <a:ext cx="10515600" cy="838200"/>
          </a:xfrm>
        </p:spPr>
        <p:txBody>
          <a:bodyPr/>
          <a:lstStyle/>
          <a:p>
            <a:r>
              <a:rPr lang="en-US" dirty="0"/>
              <a:t>Objective of the project</a:t>
            </a:r>
            <a:endParaRPr lang="en-IN" dirty="0"/>
          </a:p>
        </p:txBody>
      </p:sp>
      <p:sp>
        <p:nvSpPr>
          <p:cNvPr id="3" name="Subtitle 2">
            <a:extLst>
              <a:ext uri="{FF2B5EF4-FFF2-40B4-BE49-F238E27FC236}">
                <a16:creationId xmlns:a16="http://schemas.microsoft.com/office/drawing/2014/main" id="{BEA4D287-45AB-9631-725B-1EFFCBBB36C2}"/>
              </a:ext>
            </a:extLst>
          </p:cNvPr>
          <p:cNvSpPr>
            <a:spLocks noGrp="1"/>
          </p:cNvSpPr>
          <p:nvPr>
            <p:ph type="subTitle" idx="4"/>
          </p:nvPr>
        </p:nvSpPr>
        <p:spPr>
          <a:xfrm>
            <a:off x="838200" y="1219200"/>
            <a:ext cx="9525000" cy="1292662"/>
          </a:xfrm>
        </p:spPr>
        <p:txBody>
          <a:bodyPr/>
          <a:lstStyle/>
          <a:p>
            <a:r>
              <a:rPr lang="en-US" dirty="0"/>
              <a:t>Refactor the existing codebase and ensure the proper functioning of the note taking application .Document all identified bugs during the debugging process . </a:t>
            </a:r>
            <a:endParaRPr lang="en-IN" dirty="0"/>
          </a:p>
        </p:txBody>
      </p:sp>
      <p:sp>
        <p:nvSpPr>
          <p:cNvPr id="8" name="TextBox 7">
            <a:extLst>
              <a:ext uri="{FF2B5EF4-FFF2-40B4-BE49-F238E27FC236}">
                <a16:creationId xmlns:a16="http://schemas.microsoft.com/office/drawing/2014/main" id="{40726378-3F01-66F1-2684-A0CA2EABC89A}"/>
              </a:ext>
            </a:extLst>
          </p:cNvPr>
          <p:cNvSpPr txBox="1"/>
          <p:nvPr/>
        </p:nvSpPr>
        <p:spPr>
          <a:xfrm>
            <a:off x="838200" y="2777563"/>
            <a:ext cx="8379903" cy="707886"/>
          </a:xfrm>
          <a:prstGeom prst="rect">
            <a:avLst/>
          </a:prstGeom>
          <a:noFill/>
        </p:spPr>
        <p:txBody>
          <a:bodyPr wrap="square">
            <a:spAutoFit/>
          </a:bodyPr>
          <a:lstStyle/>
          <a:p>
            <a:r>
              <a:rPr lang="en-US" sz="4000" dirty="0">
                <a:solidFill>
                  <a:srgbClr val="C00000"/>
                </a:solidFill>
              </a:rPr>
              <a:t>Technical Tools Used </a:t>
            </a:r>
            <a:endParaRPr lang="en-IN" sz="4000" dirty="0">
              <a:solidFill>
                <a:srgbClr val="C00000"/>
              </a:solidFill>
            </a:endParaRPr>
          </a:p>
        </p:txBody>
      </p:sp>
      <p:sp>
        <p:nvSpPr>
          <p:cNvPr id="10" name="TextBox 9">
            <a:extLst>
              <a:ext uri="{FF2B5EF4-FFF2-40B4-BE49-F238E27FC236}">
                <a16:creationId xmlns:a16="http://schemas.microsoft.com/office/drawing/2014/main" id="{99AC5B3A-9C63-78BE-193B-4EC833C9EF7A}"/>
              </a:ext>
            </a:extLst>
          </p:cNvPr>
          <p:cNvSpPr txBox="1"/>
          <p:nvPr/>
        </p:nvSpPr>
        <p:spPr>
          <a:xfrm>
            <a:off x="685800" y="3755168"/>
            <a:ext cx="6094602" cy="1200329"/>
          </a:xfrm>
          <a:prstGeom prst="rect">
            <a:avLst/>
          </a:prstGeom>
          <a:noFill/>
        </p:spPr>
        <p:txBody>
          <a:bodyPr wrap="square">
            <a:spAutoFit/>
          </a:bodyPr>
          <a:lstStyle/>
          <a:p>
            <a:pPr marL="285750" indent="-285750">
              <a:buFont typeface="Arial" panose="020B0604020202020204" pitchFamily="34" charset="0"/>
              <a:buChar char="•"/>
            </a:pPr>
            <a:r>
              <a:rPr lang="en-US" dirty="0"/>
              <a:t>Python</a:t>
            </a:r>
          </a:p>
          <a:p>
            <a:pPr marL="285750" indent="-285750">
              <a:buFont typeface="Arial" panose="020B0604020202020204" pitchFamily="34" charset="0"/>
              <a:buChar char="•"/>
            </a:pPr>
            <a:r>
              <a:rPr lang="en-US" dirty="0"/>
              <a:t>Flask</a:t>
            </a:r>
          </a:p>
          <a:p>
            <a:pPr marL="285750" indent="-285750">
              <a:buFont typeface="Arial" panose="020B0604020202020204" pitchFamily="34" charset="0"/>
              <a:buChar char="•"/>
            </a:pPr>
            <a:r>
              <a:rPr lang="en-US" dirty="0"/>
              <a:t>HTML</a:t>
            </a:r>
          </a:p>
          <a:p>
            <a:pPr marL="285750" indent="-285750">
              <a:buFont typeface="Arial" panose="020B0604020202020204" pitchFamily="34" charset="0"/>
              <a:buChar char="•"/>
            </a:pPr>
            <a:r>
              <a:rPr lang="en-US" dirty="0"/>
              <a:t>CSS</a:t>
            </a:r>
            <a:endParaRPr lang="en-IN" dirty="0"/>
          </a:p>
        </p:txBody>
      </p:sp>
    </p:spTree>
    <p:extLst>
      <p:ext uri="{BB962C8B-B14F-4D97-AF65-F5344CB8AC3E}">
        <p14:creationId xmlns:p14="http://schemas.microsoft.com/office/powerpoint/2010/main" val="1212398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FD6C08-C249-F44C-4BBD-862CF35543DC}"/>
              </a:ext>
            </a:extLst>
          </p:cNvPr>
          <p:cNvSpPr txBox="1"/>
          <p:nvPr/>
        </p:nvSpPr>
        <p:spPr>
          <a:xfrm>
            <a:off x="228600" y="228600"/>
            <a:ext cx="6629400" cy="1938992"/>
          </a:xfrm>
          <a:prstGeom prst="rect">
            <a:avLst/>
          </a:prstGeom>
          <a:noFill/>
        </p:spPr>
        <p:txBody>
          <a:bodyPr wrap="square" rtlCol="0">
            <a:spAutoFit/>
          </a:bodyPr>
          <a:lstStyle/>
          <a:p>
            <a:r>
              <a:rPr lang="en-IN" sz="4000" b="1" dirty="0">
                <a:solidFill>
                  <a:srgbClr val="C00000"/>
                </a:solidFill>
              </a:rPr>
              <a:t>Task to do</a:t>
            </a:r>
          </a:p>
          <a:p>
            <a:endParaRPr lang="en-IN" sz="4000" b="1" dirty="0">
              <a:solidFill>
                <a:srgbClr val="92D050"/>
              </a:solidFill>
            </a:endParaRPr>
          </a:p>
          <a:p>
            <a:endParaRPr lang="en-US" sz="4000" b="1" dirty="0">
              <a:solidFill>
                <a:srgbClr val="92D050"/>
              </a:solidFill>
            </a:endParaRPr>
          </a:p>
        </p:txBody>
      </p:sp>
      <p:sp>
        <p:nvSpPr>
          <p:cNvPr id="3" name="TextBox 2">
            <a:extLst>
              <a:ext uri="{FF2B5EF4-FFF2-40B4-BE49-F238E27FC236}">
                <a16:creationId xmlns:a16="http://schemas.microsoft.com/office/drawing/2014/main" id="{A18F4209-5259-348C-C650-0989FA220F72}"/>
              </a:ext>
            </a:extLst>
          </p:cNvPr>
          <p:cNvSpPr txBox="1"/>
          <p:nvPr/>
        </p:nvSpPr>
        <p:spPr>
          <a:xfrm>
            <a:off x="457200" y="1552039"/>
            <a:ext cx="8077200" cy="646331"/>
          </a:xfrm>
          <a:prstGeom prst="rect">
            <a:avLst/>
          </a:prstGeom>
          <a:noFill/>
        </p:spPr>
        <p:txBody>
          <a:bodyPr wrap="square" rtlCol="0">
            <a:spAutoFit/>
          </a:bodyPr>
          <a:lstStyle/>
          <a:p>
            <a:r>
              <a:rPr lang="en-IN" dirty="0"/>
              <a:t>Fix the bugs from front end html to backend python and Flask</a:t>
            </a:r>
          </a:p>
          <a:p>
            <a:endParaRPr lang="en-US" dirty="0"/>
          </a:p>
        </p:txBody>
      </p:sp>
      <p:sp>
        <p:nvSpPr>
          <p:cNvPr id="4" name="TextBox 3">
            <a:extLst>
              <a:ext uri="{FF2B5EF4-FFF2-40B4-BE49-F238E27FC236}">
                <a16:creationId xmlns:a16="http://schemas.microsoft.com/office/drawing/2014/main" id="{723CF01B-9E18-A994-D2E7-41E86E17D03A}"/>
              </a:ext>
            </a:extLst>
          </p:cNvPr>
          <p:cNvSpPr txBox="1"/>
          <p:nvPr/>
        </p:nvSpPr>
        <p:spPr>
          <a:xfrm>
            <a:off x="533400" y="2438400"/>
            <a:ext cx="8229600" cy="707886"/>
          </a:xfrm>
          <a:prstGeom prst="rect">
            <a:avLst/>
          </a:prstGeom>
          <a:noFill/>
        </p:spPr>
        <p:txBody>
          <a:bodyPr wrap="square" rtlCol="0">
            <a:spAutoFit/>
          </a:bodyPr>
          <a:lstStyle/>
          <a:p>
            <a:r>
              <a:rPr lang="en-IN" sz="4000" b="1" dirty="0"/>
              <a:t>Bugs</a:t>
            </a:r>
            <a:endParaRPr lang="en-US" sz="4000" b="1" dirty="0"/>
          </a:p>
        </p:txBody>
      </p:sp>
      <p:sp>
        <p:nvSpPr>
          <p:cNvPr id="5" name="TextBox 4">
            <a:extLst>
              <a:ext uri="{FF2B5EF4-FFF2-40B4-BE49-F238E27FC236}">
                <a16:creationId xmlns:a16="http://schemas.microsoft.com/office/drawing/2014/main" id="{2F34D366-8636-1FB8-0582-04FDA1AC58E6}"/>
              </a:ext>
            </a:extLst>
          </p:cNvPr>
          <p:cNvSpPr txBox="1"/>
          <p:nvPr/>
        </p:nvSpPr>
        <p:spPr>
          <a:xfrm>
            <a:off x="609600" y="3276600"/>
            <a:ext cx="6324600" cy="584775"/>
          </a:xfrm>
          <a:prstGeom prst="rect">
            <a:avLst/>
          </a:prstGeom>
          <a:noFill/>
        </p:spPr>
        <p:txBody>
          <a:bodyPr wrap="square" rtlCol="0">
            <a:spAutoFit/>
          </a:bodyPr>
          <a:lstStyle/>
          <a:p>
            <a:r>
              <a:rPr lang="en-IN" sz="3200" dirty="0">
                <a:solidFill>
                  <a:srgbClr val="FF0000"/>
                </a:solidFill>
              </a:rPr>
              <a:t>Bug 1</a:t>
            </a:r>
            <a:endParaRPr lang="en-US" sz="3200" dirty="0">
              <a:solidFill>
                <a:srgbClr val="FF0000"/>
              </a:solidFill>
            </a:endParaRPr>
          </a:p>
        </p:txBody>
      </p:sp>
      <p:pic>
        <p:nvPicPr>
          <p:cNvPr id="7" name="Picture 6">
            <a:extLst>
              <a:ext uri="{FF2B5EF4-FFF2-40B4-BE49-F238E27FC236}">
                <a16:creationId xmlns:a16="http://schemas.microsoft.com/office/drawing/2014/main" id="{F5931480-AD27-8F02-2CAD-F5DF3BFE28E3}"/>
              </a:ext>
            </a:extLst>
          </p:cNvPr>
          <p:cNvPicPr>
            <a:picLocks noChangeAspect="1"/>
          </p:cNvPicPr>
          <p:nvPr/>
        </p:nvPicPr>
        <p:blipFill>
          <a:blip r:embed="rId2"/>
          <a:stretch>
            <a:fillRect/>
          </a:stretch>
        </p:blipFill>
        <p:spPr>
          <a:xfrm>
            <a:off x="2286000" y="3568987"/>
            <a:ext cx="5268060" cy="2724530"/>
          </a:xfrm>
          <a:prstGeom prst="rect">
            <a:avLst/>
          </a:prstGeom>
        </p:spPr>
      </p:pic>
    </p:spTree>
    <p:extLst>
      <p:ext uri="{BB962C8B-B14F-4D97-AF65-F5344CB8AC3E}">
        <p14:creationId xmlns:p14="http://schemas.microsoft.com/office/powerpoint/2010/main" val="1165479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ED8791-7B77-61BF-77B2-52BEE57CE107}"/>
              </a:ext>
            </a:extLst>
          </p:cNvPr>
          <p:cNvSpPr txBox="1"/>
          <p:nvPr/>
        </p:nvSpPr>
        <p:spPr>
          <a:xfrm>
            <a:off x="457200" y="304800"/>
            <a:ext cx="4953000" cy="584775"/>
          </a:xfrm>
          <a:prstGeom prst="rect">
            <a:avLst/>
          </a:prstGeom>
          <a:noFill/>
        </p:spPr>
        <p:txBody>
          <a:bodyPr wrap="square" rtlCol="0">
            <a:spAutoFit/>
          </a:bodyPr>
          <a:lstStyle/>
          <a:p>
            <a:r>
              <a:rPr lang="en-IN" sz="3200" dirty="0">
                <a:solidFill>
                  <a:srgbClr val="C00000"/>
                </a:solidFill>
              </a:rPr>
              <a:t>Solved</a:t>
            </a:r>
            <a:endParaRPr lang="en-US" sz="3200" dirty="0">
              <a:solidFill>
                <a:srgbClr val="C00000"/>
              </a:solidFill>
            </a:endParaRPr>
          </a:p>
        </p:txBody>
      </p:sp>
      <p:pic>
        <p:nvPicPr>
          <p:cNvPr id="4" name="Picture 3">
            <a:extLst>
              <a:ext uri="{FF2B5EF4-FFF2-40B4-BE49-F238E27FC236}">
                <a16:creationId xmlns:a16="http://schemas.microsoft.com/office/drawing/2014/main" id="{93EB7544-068C-7141-1356-50845E4D5E0F}"/>
              </a:ext>
            </a:extLst>
          </p:cNvPr>
          <p:cNvPicPr>
            <a:picLocks noChangeAspect="1"/>
          </p:cNvPicPr>
          <p:nvPr/>
        </p:nvPicPr>
        <p:blipFill>
          <a:blip r:embed="rId2"/>
          <a:stretch>
            <a:fillRect/>
          </a:stretch>
        </p:blipFill>
        <p:spPr>
          <a:xfrm>
            <a:off x="457201" y="1422613"/>
            <a:ext cx="5791200" cy="2591162"/>
          </a:xfrm>
          <a:prstGeom prst="rect">
            <a:avLst/>
          </a:prstGeom>
        </p:spPr>
      </p:pic>
      <p:sp>
        <p:nvSpPr>
          <p:cNvPr id="5" name="TextBox 4">
            <a:extLst>
              <a:ext uri="{FF2B5EF4-FFF2-40B4-BE49-F238E27FC236}">
                <a16:creationId xmlns:a16="http://schemas.microsoft.com/office/drawing/2014/main" id="{7186854D-5A61-7D42-72C1-C7B7E5074B1D}"/>
              </a:ext>
            </a:extLst>
          </p:cNvPr>
          <p:cNvSpPr txBox="1"/>
          <p:nvPr/>
        </p:nvSpPr>
        <p:spPr>
          <a:xfrm>
            <a:off x="914400" y="889575"/>
            <a:ext cx="6858000" cy="369332"/>
          </a:xfrm>
          <a:prstGeom prst="rect">
            <a:avLst/>
          </a:prstGeom>
          <a:noFill/>
        </p:spPr>
        <p:txBody>
          <a:bodyPr wrap="square" rtlCol="0">
            <a:spAutoFit/>
          </a:bodyPr>
          <a:lstStyle/>
          <a:p>
            <a:r>
              <a:rPr lang="en-IN" dirty="0"/>
              <a:t>By adding post method to html form and action ‘/’ and GET in app.py</a:t>
            </a:r>
            <a:endParaRPr lang="en-US" dirty="0"/>
          </a:p>
        </p:txBody>
      </p:sp>
      <p:pic>
        <p:nvPicPr>
          <p:cNvPr id="7" name="Picture 6">
            <a:extLst>
              <a:ext uri="{FF2B5EF4-FFF2-40B4-BE49-F238E27FC236}">
                <a16:creationId xmlns:a16="http://schemas.microsoft.com/office/drawing/2014/main" id="{C045D487-A8F2-E39D-5F44-FB1723853389}"/>
              </a:ext>
            </a:extLst>
          </p:cNvPr>
          <p:cNvPicPr>
            <a:picLocks noChangeAspect="1"/>
          </p:cNvPicPr>
          <p:nvPr/>
        </p:nvPicPr>
        <p:blipFill>
          <a:blip r:embed="rId3"/>
          <a:stretch>
            <a:fillRect/>
          </a:stretch>
        </p:blipFill>
        <p:spPr>
          <a:xfrm>
            <a:off x="606458" y="4179052"/>
            <a:ext cx="5486400" cy="2132783"/>
          </a:xfrm>
          <a:prstGeom prst="rect">
            <a:avLst/>
          </a:prstGeom>
        </p:spPr>
      </p:pic>
      <p:pic>
        <p:nvPicPr>
          <p:cNvPr id="9" name="Picture 8">
            <a:extLst>
              <a:ext uri="{FF2B5EF4-FFF2-40B4-BE49-F238E27FC236}">
                <a16:creationId xmlns:a16="http://schemas.microsoft.com/office/drawing/2014/main" id="{0CF2EA6D-624C-70C7-A0E6-1CF29444D98A}"/>
              </a:ext>
            </a:extLst>
          </p:cNvPr>
          <p:cNvPicPr>
            <a:picLocks noChangeAspect="1"/>
          </p:cNvPicPr>
          <p:nvPr/>
        </p:nvPicPr>
        <p:blipFill>
          <a:blip r:embed="rId4"/>
          <a:stretch>
            <a:fillRect/>
          </a:stretch>
        </p:blipFill>
        <p:spPr>
          <a:xfrm>
            <a:off x="6426492" y="1679824"/>
            <a:ext cx="4842421" cy="1672976"/>
          </a:xfrm>
          <a:prstGeom prst="rect">
            <a:avLst/>
          </a:prstGeom>
        </p:spPr>
      </p:pic>
    </p:spTree>
    <p:extLst>
      <p:ext uri="{BB962C8B-B14F-4D97-AF65-F5344CB8AC3E}">
        <p14:creationId xmlns:p14="http://schemas.microsoft.com/office/powerpoint/2010/main" val="2608755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4349D4-4CA6-B65A-31C3-66B06857B682}"/>
              </a:ext>
            </a:extLst>
          </p:cNvPr>
          <p:cNvSpPr txBox="1"/>
          <p:nvPr/>
        </p:nvSpPr>
        <p:spPr>
          <a:xfrm>
            <a:off x="76200" y="0"/>
            <a:ext cx="6324600" cy="584775"/>
          </a:xfrm>
          <a:prstGeom prst="rect">
            <a:avLst/>
          </a:prstGeom>
          <a:noFill/>
        </p:spPr>
        <p:txBody>
          <a:bodyPr wrap="square" rtlCol="0">
            <a:spAutoFit/>
          </a:bodyPr>
          <a:lstStyle/>
          <a:p>
            <a:r>
              <a:rPr lang="en-IN" sz="3200" dirty="0">
                <a:solidFill>
                  <a:srgbClr val="FF0000"/>
                </a:solidFill>
              </a:rPr>
              <a:t>Bug 2</a:t>
            </a:r>
            <a:endParaRPr lang="en-US" sz="3200" dirty="0">
              <a:solidFill>
                <a:srgbClr val="FF0000"/>
              </a:solidFill>
            </a:endParaRPr>
          </a:p>
        </p:txBody>
      </p:sp>
      <p:pic>
        <p:nvPicPr>
          <p:cNvPr id="4" name="Picture 3">
            <a:extLst>
              <a:ext uri="{FF2B5EF4-FFF2-40B4-BE49-F238E27FC236}">
                <a16:creationId xmlns:a16="http://schemas.microsoft.com/office/drawing/2014/main" id="{74714ACD-E9B5-4634-E318-F8AE2D425EED}"/>
              </a:ext>
            </a:extLst>
          </p:cNvPr>
          <p:cNvPicPr>
            <a:picLocks noChangeAspect="1"/>
          </p:cNvPicPr>
          <p:nvPr/>
        </p:nvPicPr>
        <p:blipFill>
          <a:blip r:embed="rId2"/>
          <a:stretch>
            <a:fillRect/>
          </a:stretch>
        </p:blipFill>
        <p:spPr>
          <a:xfrm>
            <a:off x="304800" y="1213031"/>
            <a:ext cx="4401164" cy="2381582"/>
          </a:xfrm>
          <a:prstGeom prst="rect">
            <a:avLst/>
          </a:prstGeom>
        </p:spPr>
      </p:pic>
      <p:sp>
        <p:nvSpPr>
          <p:cNvPr id="5" name="TextBox 4">
            <a:extLst>
              <a:ext uri="{FF2B5EF4-FFF2-40B4-BE49-F238E27FC236}">
                <a16:creationId xmlns:a16="http://schemas.microsoft.com/office/drawing/2014/main" id="{7426C275-1501-A31E-5338-305D87F3D988}"/>
              </a:ext>
            </a:extLst>
          </p:cNvPr>
          <p:cNvSpPr txBox="1"/>
          <p:nvPr/>
        </p:nvSpPr>
        <p:spPr>
          <a:xfrm>
            <a:off x="457200" y="838200"/>
            <a:ext cx="6248400" cy="369332"/>
          </a:xfrm>
          <a:prstGeom prst="rect">
            <a:avLst/>
          </a:prstGeom>
          <a:noFill/>
        </p:spPr>
        <p:txBody>
          <a:bodyPr wrap="square" rtlCol="0">
            <a:spAutoFit/>
          </a:bodyPr>
          <a:lstStyle/>
          <a:p>
            <a:r>
              <a:rPr lang="en-IN" dirty="0"/>
              <a:t>Not able to add note</a:t>
            </a:r>
            <a:endParaRPr lang="en-US" dirty="0"/>
          </a:p>
        </p:txBody>
      </p:sp>
      <p:sp>
        <p:nvSpPr>
          <p:cNvPr id="6" name="TextBox 5">
            <a:extLst>
              <a:ext uri="{FF2B5EF4-FFF2-40B4-BE49-F238E27FC236}">
                <a16:creationId xmlns:a16="http://schemas.microsoft.com/office/drawing/2014/main" id="{F4DFFF10-EEA9-0010-9113-C13833952BDE}"/>
              </a:ext>
            </a:extLst>
          </p:cNvPr>
          <p:cNvSpPr txBox="1"/>
          <p:nvPr/>
        </p:nvSpPr>
        <p:spPr>
          <a:xfrm>
            <a:off x="304800" y="3460794"/>
            <a:ext cx="4953000" cy="584775"/>
          </a:xfrm>
          <a:prstGeom prst="rect">
            <a:avLst/>
          </a:prstGeom>
          <a:noFill/>
        </p:spPr>
        <p:txBody>
          <a:bodyPr wrap="square" rtlCol="0">
            <a:spAutoFit/>
          </a:bodyPr>
          <a:lstStyle/>
          <a:p>
            <a:r>
              <a:rPr lang="en-IN" sz="3200" dirty="0">
                <a:solidFill>
                  <a:srgbClr val="C00000"/>
                </a:solidFill>
              </a:rPr>
              <a:t>Solved</a:t>
            </a:r>
            <a:endParaRPr lang="en-US" sz="3200" dirty="0">
              <a:solidFill>
                <a:srgbClr val="C00000"/>
              </a:solidFill>
            </a:endParaRPr>
          </a:p>
        </p:txBody>
      </p:sp>
      <p:pic>
        <p:nvPicPr>
          <p:cNvPr id="8" name="Picture 7">
            <a:extLst>
              <a:ext uri="{FF2B5EF4-FFF2-40B4-BE49-F238E27FC236}">
                <a16:creationId xmlns:a16="http://schemas.microsoft.com/office/drawing/2014/main" id="{DAE08BF5-2E95-3CBE-FFEB-C5E89796FB19}"/>
              </a:ext>
            </a:extLst>
          </p:cNvPr>
          <p:cNvPicPr>
            <a:picLocks noChangeAspect="1"/>
          </p:cNvPicPr>
          <p:nvPr/>
        </p:nvPicPr>
        <p:blipFill>
          <a:blip r:embed="rId3"/>
          <a:stretch>
            <a:fillRect/>
          </a:stretch>
        </p:blipFill>
        <p:spPr>
          <a:xfrm>
            <a:off x="435990" y="4255077"/>
            <a:ext cx="4001058" cy="1905266"/>
          </a:xfrm>
          <a:prstGeom prst="rect">
            <a:avLst/>
          </a:prstGeom>
        </p:spPr>
      </p:pic>
      <p:pic>
        <p:nvPicPr>
          <p:cNvPr id="10" name="Picture 9">
            <a:extLst>
              <a:ext uri="{FF2B5EF4-FFF2-40B4-BE49-F238E27FC236}">
                <a16:creationId xmlns:a16="http://schemas.microsoft.com/office/drawing/2014/main" id="{9E057840-8838-9BC3-262A-39B8DDA9F728}"/>
              </a:ext>
            </a:extLst>
          </p:cNvPr>
          <p:cNvPicPr>
            <a:picLocks noChangeAspect="1"/>
          </p:cNvPicPr>
          <p:nvPr/>
        </p:nvPicPr>
        <p:blipFill>
          <a:blip r:embed="rId4"/>
          <a:stretch>
            <a:fillRect/>
          </a:stretch>
        </p:blipFill>
        <p:spPr>
          <a:xfrm>
            <a:off x="5409579" y="3886201"/>
            <a:ext cx="5621868" cy="1676400"/>
          </a:xfrm>
          <a:prstGeom prst="rect">
            <a:avLst/>
          </a:prstGeom>
        </p:spPr>
      </p:pic>
    </p:spTree>
    <p:extLst>
      <p:ext uri="{BB962C8B-B14F-4D97-AF65-F5344CB8AC3E}">
        <p14:creationId xmlns:p14="http://schemas.microsoft.com/office/powerpoint/2010/main" val="3184998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C0E681-7689-6960-F06C-FE83478EE195}"/>
              </a:ext>
            </a:extLst>
          </p:cNvPr>
          <p:cNvSpPr txBox="1"/>
          <p:nvPr/>
        </p:nvSpPr>
        <p:spPr>
          <a:xfrm>
            <a:off x="76200" y="0"/>
            <a:ext cx="6324600" cy="584775"/>
          </a:xfrm>
          <a:prstGeom prst="rect">
            <a:avLst/>
          </a:prstGeom>
          <a:noFill/>
        </p:spPr>
        <p:txBody>
          <a:bodyPr wrap="square" rtlCol="0">
            <a:spAutoFit/>
          </a:bodyPr>
          <a:lstStyle/>
          <a:p>
            <a:r>
              <a:rPr lang="en-IN" sz="3200" dirty="0">
                <a:solidFill>
                  <a:srgbClr val="FF0000"/>
                </a:solidFill>
              </a:rPr>
              <a:t>Bug 3</a:t>
            </a:r>
            <a:endParaRPr lang="en-US" sz="3200" dirty="0">
              <a:solidFill>
                <a:srgbClr val="FF0000"/>
              </a:solidFill>
            </a:endParaRPr>
          </a:p>
        </p:txBody>
      </p:sp>
      <p:pic>
        <p:nvPicPr>
          <p:cNvPr id="4" name="Picture 3">
            <a:extLst>
              <a:ext uri="{FF2B5EF4-FFF2-40B4-BE49-F238E27FC236}">
                <a16:creationId xmlns:a16="http://schemas.microsoft.com/office/drawing/2014/main" id="{9472EBE7-7BDC-8AB0-2A13-D62A3DF72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415084"/>
            <a:ext cx="5334000" cy="2017058"/>
          </a:xfrm>
          <a:prstGeom prst="rect">
            <a:avLst/>
          </a:prstGeom>
        </p:spPr>
      </p:pic>
      <p:sp>
        <p:nvSpPr>
          <p:cNvPr id="5" name="TextBox 4">
            <a:extLst>
              <a:ext uri="{FF2B5EF4-FFF2-40B4-BE49-F238E27FC236}">
                <a16:creationId xmlns:a16="http://schemas.microsoft.com/office/drawing/2014/main" id="{A4F74E28-72AB-1964-CBF4-DBFD9711C66C}"/>
              </a:ext>
            </a:extLst>
          </p:cNvPr>
          <p:cNvSpPr txBox="1"/>
          <p:nvPr/>
        </p:nvSpPr>
        <p:spPr>
          <a:xfrm>
            <a:off x="457200" y="838200"/>
            <a:ext cx="6248400" cy="369332"/>
          </a:xfrm>
          <a:prstGeom prst="rect">
            <a:avLst/>
          </a:prstGeom>
          <a:noFill/>
        </p:spPr>
        <p:txBody>
          <a:bodyPr wrap="square" rtlCol="0">
            <a:spAutoFit/>
          </a:bodyPr>
          <a:lstStyle/>
          <a:p>
            <a:r>
              <a:rPr lang="en-IN" dirty="0"/>
              <a:t>Getting parameters in the </a:t>
            </a:r>
            <a:r>
              <a:rPr lang="en-IN" dirty="0" err="1"/>
              <a:t>url</a:t>
            </a:r>
            <a:endParaRPr lang="en-US" dirty="0"/>
          </a:p>
        </p:txBody>
      </p:sp>
      <p:sp>
        <p:nvSpPr>
          <p:cNvPr id="6" name="TextBox 5">
            <a:extLst>
              <a:ext uri="{FF2B5EF4-FFF2-40B4-BE49-F238E27FC236}">
                <a16:creationId xmlns:a16="http://schemas.microsoft.com/office/drawing/2014/main" id="{9F6CFDC0-FBDE-37B5-7EAD-6208F724CBBF}"/>
              </a:ext>
            </a:extLst>
          </p:cNvPr>
          <p:cNvSpPr txBox="1"/>
          <p:nvPr/>
        </p:nvSpPr>
        <p:spPr>
          <a:xfrm>
            <a:off x="152400" y="3063398"/>
            <a:ext cx="4953000" cy="584775"/>
          </a:xfrm>
          <a:prstGeom prst="rect">
            <a:avLst/>
          </a:prstGeom>
          <a:noFill/>
        </p:spPr>
        <p:txBody>
          <a:bodyPr wrap="square" rtlCol="0">
            <a:spAutoFit/>
          </a:bodyPr>
          <a:lstStyle/>
          <a:p>
            <a:r>
              <a:rPr lang="en-IN" sz="3200" dirty="0">
                <a:solidFill>
                  <a:srgbClr val="C00000"/>
                </a:solidFill>
              </a:rPr>
              <a:t>Solved</a:t>
            </a:r>
            <a:endParaRPr lang="en-US" sz="3200" dirty="0">
              <a:solidFill>
                <a:srgbClr val="C00000"/>
              </a:solidFill>
            </a:endParaRPr>
          </a:p>
        </p:txBody>
      </p:sp>
      <p:sp>
        <p:nvSpPr>
          <p:cNvPr id="9" name="TextBox 8">
            <a:extLst>
              <a:ext uri="{FF2B5EF4-FFF2-40B4-BE49-F238E27FC236}">
                <a16:creationId xmlns:a16="http://schemas.microsoft.com/office/drawing/2014/main" id="{0618C70B-35BA-660B-3467-0642C379C52E}"/>
              </a:ext>
            </a:extLst>
          </p:cNvPr>
          <p:cNvSpPr txBox="1"/>
          <p:nvPr/>
        </p:nvSpPr>
        <p:spPr>
          <a:xfrm>
            <a:off x="426563" y="3619798"/>
            <a:ext cx="6248400" cy="369332"/>
          </a:xfrm>
          <a:prstGeom prst="rect">
            <a:avLst/>
          </a:prstGeom>
          <a:noFill/>
        </p:spPr>
        <p:txBody>
          <a:bodyPr wrap="square" rtlCol="0">
            <a:spAutoFit/>
          </a:bodyPr>
          <a:lstStyle/>
          <a:p>
            <a:r>
              <a:rPr lang="en-IN" dirty="0"/>
              <a:t>Getting parameters in the </a:t>
            </a:r>
            <a:r>
              <a:rPr lang="en-IN" dirty="0" err="1"/>
              <a:t>url</a:t>
            </a:r>
            <a:endParaRPr lang="en-US" dirty="0"/>
          </a:p>
        </p:txBody>
      </p:sp>
      <p:pic>
        <p:nvPicPr>
          <p:cNvPr id="11" name="Picture 10">
            <a:extLst>
              <a:ext uri="{FF2B5EF4-FFF2-40B4-BE49-F238E27FC236}">
                <a16:creationId xmlns:a16="http://schemas.microsoft.com/office/drawing/2014/main" id="{B46EC99E-1D1F-2595-5158-25B62AE592BD}"/>
              </a:ext>
            </a:extLst>
          </p:cNvPr>
          <p:cNvPicPr>
            <a:picLocks noChangeAspect="1"/>
          </p:cNvPicPr>
          <p:nvPr/>
        </p:nvPicPr>
        <p:blipFill>
          <a:blip r:embed="rId3"/>
          <a:stretch>
            <a:fillRect/>
          </a:stretch>
        </p:blipFill>
        <p:spPr>
          <a:xfrm>
            <a:off x="4648200" y="3894853"/>
            <a:ext cx="5449150" cy="1624897"/>
          </a:xfrm>
          <a:prstGeom prst="rect">
            <a:avLst/>
          </a:prstGeom>
        </p:spPr>
      </p:pic>
      <p:pic>
        <p:nvPicPr>
          <p:cNvPr id="13" name="Picture 12">
            <a:extLst>
              <a:ext uri="{FF2B5EF4-FFF2-40B4-BE49-F238E27FC236}">
                <a16:creationId xmlns:a16="http://schemas.microsoft.com/office/drawing/2014/main" id="{6E06D555-787F-2B46-9D52-7D14F031B940}"/>
              </a:ext>
            </a:extLst>
          </p:cNvPr>
          <p:cNvPicPr>
            <a:picLocks noChangeAspect="1"/>
          </p:cNvPicPr>
          <p:nvPr/>
        </p:nvPicPr>
        <p:blipFill>
          <a:blip r:embed="rId4"/>
          <a:stretch>
            <a:fillRect/>
          </a:stretch>
        </p:blipFill>
        <p:spPr>
          <a:xfrm>
            <a:off x="317989" y="4062944"/>
            <a:ext cx="3553321" cy="1914792"/>
          </a:xfrm>
          <a:prstGeom prst="rect">
            <a:avLst/>
          </a:prstGeom>
        </p:spPr>
      </p:pic>
    </p:spTree>
    <p:extLst>
      <p:ext uri="{BB962C8B-B14F-4D97-AF65-F5344CB8AC3E}">
        <p14:creationId xmlns:p14="http://schemas.microsoft.com/office/powerpoint/2010/main" val="1191982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47CC8-A4EE-7A09-7E48-C71C4CD65653}"/>
              </a:ext>
            </a:extLst>
          </p:cNvPr>
          <p:cNvSpPr>
            <a:spLocks noGrp="1"/>
          </p:cNvSpPr>
          <p:nvPr>
            <p:ph type="title"/>
          </p:nvPr>
        </p:nvSpPr>
        <p:spPr>
          <a:xfrm>
            <a:off x="1323847" y="2998165"/>
            <a:ext cx="2409953" cy="1354217"/>
          </a:xfrm>
        </p:spPr>
        <p:txBody>
          <a:bodyPr/>
          <a:lstStyle/>
          <a:p>
            <a:r>
              <a:rPr lang="en-US" dirty="0"/>
              <a:t>THANK </a:t>
            </a:r>
            <a:br>
              <a:rPr lang="en-US" dirty="0"/>
            </a:br>
            <a:r>
              <a:rPr lang="en-US" dirty="0"/>
              <a:t>YOU</a:t>
            </a:r>
            <a:endParaRPr lang="en-IN" dirty="0"/>
          </a:p>
        </p:txBody>
      </p:sp>
      <p:pic>
        <p:nvPicPr>
          <p:cNvPr id="8194" name="Picture 2">
            <a:extLst>
              <a:ext uri="{FF2B5EF4-FFF2-40B4-BE49-F238E27FC236}">
                <a16:creationId xmlns:a16="http://schemas.microsoft.com/office/drawing/2014/main" id="{F2F8EC36-5BCC-C135-ACE1-49183F21465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0800" y="2667000"/>
            <a:ext cx="3810000" cy="2412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930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279</TotalTime>
  <Words>323</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Palatino Linotype</vt:lpstr>
      <vt:lpstr>Times New Roman</vt:lpstr>
      <vt:lpstr>Office Theme</vt:lpstr>
      <vt:lpstr>PowerPoint Presentation</vt:lpstr>
      <vt:lpstr>PowerPoint Presentation</vt:lpstr>
      <vt:lpstr>Objective of the project</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adepu bharath kumar</dc:creator>
  <cp:lastModifiedBy>POORNA CHANDU</cp:lastModifiedBy>
  <cp:revision>22</cp:revision>
  <dcterms:created xsi:type="dcterms:W3CDTF">2023-01-27T13:35:59Z</dcterms:created>
  <dcterms:modified xsi:type="dcterms:W3CDTF">2024-02-28T05:57:42Z</dcterms:modified>
</cp:coreProperties>
</file>