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6858000" cx="12192000"/>
  <p:notesSz cx="7772400" cy="10058400"/>
  <p:embeddedFontLs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20" roundtripDataSignature="AMtx7mhXjzOEzgbUhcxlnrxPSqf24B0R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-bold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Montserrat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33400" y="763587"/>
            <a:ext cx="6702425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875" y="4776787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8962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7" name="Google Shape;207;p1:notes"/>
          <p:cNvSpPr/>
          <p:nvPr>
            <p:ph idx="2" type="sldImg"/>
          </p:nvPr>
        </p:nvSpPr>
        <p:spPr>
          <a:xfrm>
            <a:off x="1370012" y="763587"/>
            <a:ext cx="5030787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8" name="Google Shape;208;p1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7" name="Google Shape;217;p2:notes"/>
          <p:cNvSpPr/>
          <p:nvPr>
            <p:ph idx="2" type="sldImg"/>
          </p:nvPr>
        </p:nvSpPr>
        <p:spPr>
          <a:xfrm>
            <a:off x="1370012" y="763587"/>
            <a:ext cx="5030787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8" name="Google Shape;218;p2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:notes"/>
          <p:cNvSpPr txBox="1"/>
          <p:nvPr>
            <p:ph idx="1" type="body"/>
          </p:nvPr>
        </p:nvSpPr>
        <p:spPr>
          <a:xfrm>
            <a:off x="777875" y="4776787"/>
            <a:ext cx="6216650" cy="452437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:notes"/>
          <p:cNvSpPr/>
          <p:nvPr>
            <p:ph idx="2" type="sldImg"/>
          </p:nvPr>
        </p:nvSpPr>
        <p:spPr>
          <a:xfrm>
            <a:off x="533400" y="763587"/>
            <a:ext cx="6702425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5" name="Google Shape;235;p4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6" name="Google Shape;236;p4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4" name="Google Shape;244;p5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5" name="Google Shape;245;p5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3" name="Google Shape;253;p6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4" name="Google Shape;254;p6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2" name="Google Shape;262;p7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3" name="Google Shape;263;p7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1" name="Google Shape;271;p8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2" name="Google Shape;272;p8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title"/>
          </p:nvPr>
        </p:nvSpPr>
        <p:spPr>
          <a:xfrm>
            <a:off x="914401" y="2130425"/>
            <a:ext cx="10361084" cy="1468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0"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2"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9075">
            <a:noAutofit/>
          </a:bodyPr>
          <a:lstStyle>
            <a:lvl1pPr indent="-228600" lvl="0" marL="4572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2"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/>
          <p:nvPr>
            <p:ph type="title"/>
          </p:nvPr>
        </p:nvSpPr>
        <p:spPr>
          <a:xfrm>
            <a:off x="914400" y="2130425"/>
            <a:ext cx="10361612" cy="1468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" type="body"/>
          </p:nvPr>
        </p:nvSpPr>
        <p:spPr>
          <a:xfrm>
            <a:off x="609600" y="1604962"/>
            <a:ext cx="10971212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075">
            <a:noAutofit/>
          </a:bodyPr>
          <a:lstStyle>
            <a:lvl1pPr indent="-342900" lvl="0" marL="4572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0"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075">
            <a:noAutofit/>
          </a:bodyPr>
          <a:lstStyle>
            <a:lvl1pPr lvl="0" algn="ctr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2"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609600" y="274637"/>
            <a:ext cx="10971212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609600" y="1600200"/>
            <a:ext cx="10971212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/>
          <p:nvPr>
            <p:ph type="title"/>
          </p:nvPr>
        </p:nvSpPr>
        <p:spPr>
          <a:xfrm rot="5400000">
            <a:off x="7284774" y="1829066"/>
            <a:ext cx="5849937" cy="2741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" type="body"/>
          </p:nvPr>
        </p:nvSpPr>
        <p:spPr>
          <a:xfrm rot="5400000">
            <a:off x="1697831" y="-813592"/>
            <a:ext cx="5849937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0"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12"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8"/>
          <p:cNvSpPr txBox="1"/>
          <p:nvPr>
            <p:ph type="title"/>
          </p:nvPr>
        </p:nvSpPr>
        <p:spPr>
          <a:xfrm>
            <a:off x="609600" y="274637"/>
            <a:ext cx="10971212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1" type="body"/>
          </p:nvPr>
        </p:nvSpPr>
        <p:spPr>
          <a:xfrm rot="5400000">
            <a:off x="3833019" y="-1623218"/>
            <a:ext cx="4524375" cy="1097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8"/>
          <p:cNvSpPr txBox="1"/>
          <p:nvPr>
            <p:ph idx="10"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8"/>
          <p:cNvSpPr txBox="1"/>
          <p:nvPr>
            <p:ph idx="12"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9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29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2" name="Google Shape;102;p29"/>
          <p:cNvSpPr txBox="1"/>
          <p:nvPr>
            <p:ph idx="10"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9"/>
          <p:cNvSpPr txBox="1"/>
          <p:nvPr>
            <p:ph idx="12"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0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0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228600" lvl="5" marL="2743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107" name="Google Shape;107;p30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30"/>
          <p:cNvSpPr txBox="1"/>
          <p:nvPr>
            <p:ph idx="10"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0"/>
          <p:cNvSpPr txBox="1"/>
          <p:nvPr>
            <p:ph idx="12"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1"/>
          <p:cNvSpPr txBox="1"/>
          <p:nvPr>
            <p:ph idx="10"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1"/>
          <p:cNvSpPr txBox="1"/>
          <p:nvPr>
            <p:ph idx="12"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2"/>
          <p:cNvSpPr txBox="1"/>
          <p:nvPr>
            <p:ph type="title"/>
          </p:nvPr>
        </p:nvSpPr>
        <p:spPr>
          <a:xfrm>
            <a:off x="609600" y="274637"/>
            <a:ext cx="10971212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2"/>
          <p:cNvSpPr txBox="1"/>
          <p:nvPr>
            <p:ph idx="10"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2"/>
          <p:cNvSpPr txBox="1"/>
          <p:nvPr>
            <p:ph idx="12"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type="title"/>
          </p:nvPr>
        </p:nvSpPr>
        <p:spPr>
          <a:xfrm rot="5400000">
            <a:off x="8222193" y="2221971"/>
            <a:ext cx="3975100" cy="2741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body"/>
          </p:nvPr>
        </p:nvSpPr>
        <p:spPr>
          <a:xfrm rot="5400000">
            <a:off x="2635250" y="-420687"/>
            <a:ext cx="3975100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075">
            <a:noAutofit/>
          </a:bodyPr>
          <a:lstStyle>
            <a:lvl1pPr indent="-342900" lvl="0" marL="4572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0"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2"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3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33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228600" lvl="5" marL="2743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21" name="Google Shape;121;p33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33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228600" lvl="5" marL="2743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23" name="Google Shape;123;p33"/>
          <p:cNvSpPr txBox="1"/>
          <p:nvPr>
            <p:ph idx="10"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3"/>
          <p:cNvSpPr txBox="1"/>
          <p:nvPr>
            <p:ph idx="12"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4"/>
          <p:cNvSpPr txBox="1"/>
          <p:nvPr>
            <p:ph type="title"/>
          </p:nvPr>
        </p:nvSpPr>
        <p:spPr>
          <a:xfrm>
            <a:off x="609600" y="274637"/>
            <a:ext cx="10971212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4"/>
          <p:cNvSpPr txBox="1"/>
          <p:nvPr>
            <p:ph idx="1" type="body"/>
          </p:nvPr>
        </p:nvSpPr>
        <p:spPr>
          <a:xfrm>
            <a:off x="609601" y="1600201"/>
            <a:ext cx="5382684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228600" lvl="5" marL="2743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8" name="Google Shape;128;p34"/>
          <p:cNvSpPr txBox="1"/>
          <p:nvPr>
            <p:ph idx="2" type="body"/>
          </p:nvPr>
        </p:nvSpPr>
        <p:spPr>
          <a:xfrm>
            <a:off x="6195484" y="1600201"/>
            <a:ext cx="538480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228600" lvl="5" marL="2743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9" name="Google Shape;129;p34"/>
          <p:cNvSpPr txBox="1"/>
          <p:nvPr>
            <p:ph idx="10"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12"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5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5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4" name="Google Shape;134;p35"/>
          <p:cNvSpPr txBox="1"/>
          <p:nvPr>
            <p:ph idx="10"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5"/>
          <p:cNvSpPr txBox="1"/>
          <p:nvPr>
            <p:ph idx="12"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6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6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9" name="Google Shape;139;p36"/>
          <p:cNvSpPr txBox="1"/>
          <p:nvPr>
            <p:ph idx="10"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 txBox="1"/>
          <p:nvPr>
            <p:ph idx="10"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4"/>
          <p:cNvSpPr txBox="1"/>
          <p:nvPr>
            <p:ph idx="12"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609600" y="273050"/>
            <a:ext cx="109712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609600" y="1604962"/>
            <a:ext cx="10971212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075">
            <a:noAutofit/>
          </a:bodyPr>
          <a:lstStyle>
            <a:lvl1pPr indent="-342900" lvl="0" marL="4572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10"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5"/>
          <p:cNvSpPr txBox="1"/>
          <p:nvPr>
            <p:ph idx="12"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7"/>
          <p:cNvSpPr txBox="1"/>
          <p:nvPr>
            <p:ph type="title"/>
          </p:nvPr>
        </p:nvSpPr>
        <p:spPr>
          <a:xfrm rot="5400000">
            <a:off x="7556236" y="1556015"/>
            <a:ext cx="5307013" cy="2741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7"/>
          <p:cNvSpPr txBox="1"/>
          <p:nvPr>
            <p:ph idx="1" type="body"/>
          </p:nvPr>
        </p:nvSpPr>
        <p:spPr>
          <a:xfrm rot="5400000">
            <a:off x="1969294" y="-1086643"/>
            <a:ext cx="5307013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075">
            <a:noAutofit/>
          </a:bodyPr>
          <a:lstStyle>
            <a:lvl1pPr indent="-342900" lvl="0" marL="4572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7"/>
          <p:cNvSpPr txBox="1"/>
          <p:nvPr>
            <p:ph idx="10"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7"/>
          <p:cNvSpPr txBox="1"/>
          <p:nvPr>
            <p:ph idx="12"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8"/>
          <p:cNvSpPr txBox="1"/>
          <p:nvPr>
            <p:ph type="title"/>
          </p:nvPr>
        </p:nvSpPr>
        <p:spPr>
          <a:xfrm>
            <a:off x="609600" y="273050"/>
            <a:ext cx="109712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8"/>
          <p:cNvSpPr txBox="1"/>
          <p:nvPr>
            <p:ph idx="1" type="body"/>
          </p:nvPr>
        </p:nvSpPr>
        <p:spPr>
          <a:xfrm rot="5400000">
            <a:off x="4107656" y="-1893094"/>
            <a:ext cx="3975100" cy="10971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075">
            <a:noAutofit/>
          </a:bodyPr>
          <a:lstStyle>
            <a:lvl1pPr indent="-342900" lvl="0" marL="4572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8"/>
          <p:cNvSpPr txBox="1"/>
          <p:nvPr>
            <p:ph idx="10"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8"/>
          <p:cNvSpPr txBox="1"/>
          <p:nvPr>
            <p:ph idx="12"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9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9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9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075">
            <a:noAutofit/>
          </a:bodyPr>
          <a:lstStyle>
            <a:lvl1pPr indent="-228600" lvl="0" marL="4572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69" name="Google Shape;169;p39"/>
          <p:cNvSpPr txBox="1"/>
          <p:nvPr>
            <p:ph idx="10"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9"/>
          <p:cNvSpPr txBox="1"/>
          <p:nvPr>
            <p:ph idx="12"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40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075">
            <a:noAutofit/>
          </a:bodyPr>
          <a:lstStyle>
            <a:lvl1pPr indent="-431800" lvl="0" marL="4572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228600" lvl="5" marL="2743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174" name="Google Shape;174;p40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075">
            <a:noAutofit/>
          </a:bodyPr>
          <a:lstStyle>
            <a:lvl1pPr indent="-228600" lvl="0" marL="4572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75" name="Google Shape;175;p40"/>
          <p:cNvSpPr txBox="1"/>
          <p:nvPr>
            <p:ph idx="10"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40"/>
          <p:cNvSpPr txBox="1"/>
          <p:nvPr>
            <p:ph idx="12"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type="title"/>
          </p:nvPr>
        </p:nvSpPr>
        <p:spPr>
          <a:xfrm>
            <a:off x="914400" y="2130425"/>
            <a:ext cx="10361612" cy="1468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" type="body"/>
          </p:nvPr>
        </p:nvSpPr>
        <p:spPr>
          <a:xfrm rot="5400000">
            <a:off x="4107656" y="-1893094"/>
            <a:ext cx="3975100" cy="10971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075">
            <a:noAutofit/>
          </a:bodyPr>
          <a:lstStyle>
            <a:lvl1pPr indent="-342900" lvl="0" marL="4572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0"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1"/>
          <p:cNvSpPr txBox="1"/>
          <p:nvPr>
            <p:ph type="title"/>
          </p:nvPr>
        </p:nvSpPr>
        <p:spPr>
          <a:xfrm>
            <a:off x="609600" y="273050"/>
            <a:ext cx="109712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41"/>
          <p:cNvSpPr txBox="1"/>
          <p:nvPr>
            <p:ph idx="10"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41"/>
          <p:cNvSpPr txBox="1"/>
          <p:nvPr>
            <p:ph idx="12"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42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9075">
            <a:noAutofit/>
          </a:bodyPr>
          <a:lstStyle>
            <a:lvl1pPr indent="-228600" lvl="0" marL="4572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84" name="Google Shape;184;p42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075">
            <a:noAutofit/>
          </a:bodyPr>
          <a:lstStyle>
            <a:lvl1pPr indent="-381000" lvl="0" marL="4572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228600" lvl="5" marL="2743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85" name="Google Shape;185;p42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9075">
            <a:noAutofit/>
          </a:bodyPr>
          <a:lstStyle>
            <a:lvl1pPr indent="-228600" lvl="0" marL="4572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86" name="Google Shape;186;p42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075">
            <a:noAutofit/>
          </a:bodyPr>
          <a:lstStyle>
            <a:lvl1pPr indent="-381000" lvl="0" marL="4572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228600" lvl="5" marL="2743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87" name="Google Shape;187;p42"/>
          <p:cNvSpPr txBox="1"/>
          <p:nvPr>
            <p:ph idx="10"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2"/>
          <p:cNvSpPr txBox="1"/>
          <p:nvPr>
            <p:ph idx="12"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3"/>
          <p:cNvSpPr txBox="1"/>
          <p:nvPr>
            <p:ph type="title"/>
          </p:nvPr>
        </p:nvSpPr>
        <p:spPr>
          <a:xfrm>
            <a:off x="609600" y="273050"/>
            <a:ext cx="109712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3"/>
          <p:cNvSpPr txBox="1"/>
          <p:nvPr>
            <p:ph idx="1" type="body"/>
          </p:nvPr>
        </p:nvSpPr>
        <p:spPr>
          <a:xfrm>
            <a:off x="609601" y="1604963"/>
            <a:ext cx="5382684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075">
            <a:noAutofit/>
          </a:bodyPr>
          <a:lstStyle>
            <a:lvl1pPr indent="-406400" lvl="0" marL="4572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228600" lvl="5" marL="2743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2" name="Google Shape;192;p43"/>
          <p:cNvSpPr txBox="1"/>
          <p:nvPr>
            <p:ph idx="2" type="body"/>
          </p:nvPr>
        </p:nvSpPr>
        <p:spPr>
          <a:xfrm>
            <a:off x="6195484" y="1604963"/>
            <a:ext cx="5384800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075">
            <a:noAutofit/>
          </a:bodyPr>
          <a:lstStyle>
            <a:lvl1pPr indent="-406400" lvl="0" marL="4572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228600" lvl="5" marL="2743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3" name="Google Shape;193;p43"/>
          <p:cNvSpPr txBox="1"/>
          <p:nvPr>
            <p:ph idx="10"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3"/>
          <p:cNvSpPr txBox="1"/>
          <p:nvPr>
            <p:ph idx="12"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4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9075">
            <a:noAutofit/>
          </a:bodyPr>
          <a:lstStyle>
            <a:lvl1pPr indent="-228600" lvl="0" marL="4572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8" name="Google Shape;198;p44"/>
          <p:cNvSpPr txBox="1"/>
          <p:nvPr>
            <p:ph idx="10"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4"/>
          <p:cNvSpPr txBox="1"/>
          <p:nvPr>
            <p:ph idx="12"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5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5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075">
            <a:noAutofit/>
          </a:bodyPr>
          <a:lstStyle>
            <a:lvl1pPr lvl="0" algn="ctr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3" name="Google Shape;203;p45"/>
          <p:cNvSpPr txBox="1"/>
          <p:nvPr>
            <p:ph idx="10"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5"/>
          <p:cNvSpPr txBox="1"/>
          <p:nvPr>
            <p:ph idx="12"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18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075">
            <a:noAutofit/>
          </a:bodyPr>
          <a:lstStyle>
            <a:lvl1pPr indent="-228600" lvl="0" marL="4572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075">
            <a:noAutofit/>
          </a:bodyPr>
          <a:lstStyle>
            <a:lvl1pPr indent="-431800" lvl="0" marL="4572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228600" lvl="5" marL="2743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38" name="Google Shape;38;p19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075">
            <a:noAutofit/>
          </a:bodyPr>
          <a:lstStyle>
            <a:lvl1pPr indent="-228600" lvl="0" marL="4572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9" name="Google Shape;39;p19"/>
          <p:cNvSpPr txBox="1"/>
          <p:nvPr>
            <p:ph idx="10"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0"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914400" y="2130425"/>
            <a:ext cx="10361612" cy="1468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9075">
            <a:noAutofit/>
          </a:bodyPr>
          <a:lstStyle>
            <a:lvl1pPr indent="-228600" lvl="0" marL="4572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22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075">
            <a:noAutofit/>
          </a:bodyPr>
          <a:lstStyle>
            <a:lvl1pPr indent="-381000" lvl="0" marL="4572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228600" lvl="5" marL="2743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52" name="Google Shape;52;p22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9075">
            <a:noAutofit/>
          </a:bodyPr>
          <a:lstStyle>
            <a:lvl1pPr indent="-228600" lvl="0" marL="4572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22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075">
            <a:noAutofit/>
          </a:bodyPr>
          <a:lstStyle>
            <a:lvl1pPr indent="-381000" lvl="0" marL="4572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228600" lvl="5" marL="2743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54" name="Google Shape;54;p22"/>
          <p:cNvSpPr txBox="1"/>
          <p:nvPr>
            <p:ph idx="10"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type="title"/>
          </p:nvPr>
        </p:nvSpPr>
        <p:spPr>
          <a:xfrm>
            <a:off x="914400" y="2130425"/>
            <a:ext cx="10361612" cy="1468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" type="body"/>
          </p:nvPr>
        </p:nvSpPr>
        <p:spPr>
          <a:xfrm>
            <a:off x="609601" y="1604963"/>
            <a:ext cx="5382684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075">
            <a:noAutofit/>
          </a:bodyPr>
          <a:lstStyle>
            <a:lvl1pPr indent="-406400" lvl="0" marL="4572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228600" lvl="5" marL="2743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23"/>
          <p:cNvSpPr txBox="1"/>
          <p:nvPr>
            <p:ph idx="2" type="body"/>
          </p:nvPr>
        </p:nvSpPr>
        <p:spPr>
          <a:xfrm>
            <a:off x="6195484" y="1604963"/>
            <a:ext cx="5384800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075">
            <a:noAutofit/>
          </a:bodyPr>
          <a:lstStyle>
            <a:lvl1pPr indent="-406400" lvl="0" marL="4572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228600" lvl="5" marL="2743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23"/>
          <p:cNvSpPr txBox="1"/>
          <p:nvPr>
            <p:ph idx="10"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914400" y="2130425"/>
            <a:ext cx="10361612" cy="1468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0"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9"/>
          <p:cNvSpPr txBox="1"/>
          <p:nvPr/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9"/>
          <p:cNvSpPr txBox="1"/>
          <p:nvPr>
            <p:ph idx="12"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9"/>
          <p:cNvSpPr txBox="1"/>
          <p:nvPr>
            <p:ph idx="1" type="body"/>
          </p:nvPr>
        </p:nvSpPr>
        <p:spPr>
          <a:xfrm>
            <a:off x="609600" y="1604962"/>
            <a:ext cx="10971212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075">
            <a:noAutofit/>
          </a:bodyPr>
          <a:lstStyle>
            <a:lvl1pPr indent="-431800" lvl="0" marL="457200" marR="0" rtl="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609600" y="274637"/>
            <a:ext cx="10971212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609600" y="1600200"/>
            <a:ext cx="10971212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1"/>
          <p:cNvSpPr txBox="1"/>
          <p:nvPr/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 txBox="1"/>
          <p:nvPr>
            <p:ph idx="10"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13"/>
          <p:cNvSpPr txBox="1"/>
          <p:nvPr/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3"/>
          <p:cNvSpPr txBox="1"/>
          <p:nvPr>
            <p:ph idx="12"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3"/>
          <p:cNvSpPr txBox="1"/>
          <p:nvPr>
            <p:ph type="title"/>
          </p:nvPr>
        </p:nvSpPr>
        <p:spPr>
          <a:xfrm>
            <a:off x="609600" y="273050"/>
            <a:ext cx="109712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13"/>
          <p:cNvSpPr txBox="1"/>
          <p:nvPr>
            <p:ph idx="1" type="body"/>
          </p:nvPr>
        </p:nvSpPr>
        <p:spPr>
          <a:xfrm>
            <a:off x="609600" y="1604962"/>
            <a:ext cx="10971212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075">
            <a:noAutofit/>
          </a:bodyPr>
          <a:lstStyle>
            <a:lvl1pPr indent="-431800" lvl="0" marL="457200" marR="0" rtl="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/>
          <p:nvPr>
            <p:ph idx="4294967295" type="subTitle"/>
          </p:nvPr>
        </p:nvSpPr>
        <p:spPr>
          <a:xfrm>
            <a:off x="2095500" y="4583112"/>
            <a:ext cx="7816850" cy="12033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/>
          </a:p>
          <a:p>
            <a:pPr indent="0" lvl="0" marL="0" marR="0" rtl="0" algn="ctr">
              <a:lnSpc>
                <a:spcPct val="17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REGISTER NUMBER- NAME </a:t>
            </a:r>
            <a:endParaRPr b="1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7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7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7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7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						</a:t>
            </a:r>
            <a:endParaRPr/>
          </a:p>
          <a:p>
            <a:pPr indent="0" lvl="0" marL="0" marR="0" rtl="0" algn="ctr">
              <a:lnSpc>
                <a:spcPct val="17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7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7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8B8B8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8B8B8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rgbClr val="8B8B8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"/>
          <p:cNvSpPr txBox="1"/>
          <p:nvPr/>
        </p:nvSpPr>
        <p:spPr>
          <a:xfrm>
            <a:off x="1679575" y="-1684337"/>
            <a:ext cx="354330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850" y="214312"/>
            <a:ext cx="1066800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"/>
          <p:cNvSpPr txBox="1"/>
          <p:nvPr/>
        </p:nvSpPr>
        <p:spPr>
          <a:xfrm>
            <a:off x="1898650" y="214312"/>
            <a:ext cx="8437562" cy="292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K.RAMAKRISHNAN COLLEGE OF TECHNOLOGY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(AUTONOMOUS), TRICHY</a:t>
            </a:r>
            <a:br>
              <a:rPr b="1" i="0" lang="en-US" sz="20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1" i="0" sz="3600" u="none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PROJECT TITLE &lt;  SIZE- 36 &gt;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214" name="Google Shape;21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36212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"/>
          <p:cNvSpPr txBox="1"/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i="0" lang="en-US" sz="3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 OVERVIEW</a:t>
            </a:r>
            <a:endParaRPr/>
          </a:p>
        </p:txBody>
      </p:sp>
      <p:sp>
        <p:nvSpPr>
          <p:cNvPr id="221" name="Google Shape;221;p2"/>
          <p:cNvSpPr txBox="1"/>
          <p:nvPr/>
        </p:nvSpPr>
        <p:spPr>
          <a:xfrm>
            <a:off x="831850" y="1557337"/>
            <a:ext cx="10520362" cy="47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2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Identification</a:t>
            </a:r>
            <a:endParaRPr/>
          </a:p>
          <a:p>
            <a:pPr indent="-341312" lvl="0" marL="342900" marR="0" rtl="0" algn="just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/>
          </a:p>
          <a:p>
            <a:pPr indent="-341312" lvl="0" marL="342900" marR="0" rtl="0" algn="just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Proposed system </a:t>
            </a:r>
            <a:endParaRPr/>
          </a:p>
          <a:p>
            <a:pPr indent="-284162" lvl="1" marL="742950" marR="0" rtl="0" algn="just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 diagram of proposed system</a:t>
            </a:r>
            <a:endParaRPr/>
          </a:p>
          <a:p>
            <a:pPr indent="-284162" lvl="1" marL="742950" marR="0" rtl="0" algn="just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structures used</a:t>
            </a:r>
            <a:endParaRPr/>
          </a:p>
          <a:p>
            <a:pPr indent="-284162" lvl="1" marL="742950" marR="0" rtl="0" algn="just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Modules</a:t>
            </a:r>
            <a:endParaRPr/>
          </a:p>
        </p:txBody>
      </p:sp>
      <p:pic>
        <p:nvPicPr>
          <p:cNvPr id="222" name="Google Shape;2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850" y="214312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36212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"/>
          <p:cNvSpPr txBox="1"/>
          <p:nvPr/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2/7/20</a:t>
            </a:r>
            <a:endParaRPr/>
          </a:p>
        </p:txBody>
      </p:sp>
      <p:sp>
        <p:nvSpPr>
          <p:cNvPr id="229" name="Google Shape;229;p3"/>
          <p:cNvSpPr txBox="1"/>
          <p:nvPr/>
        </p:nvSpPr>
        <p:spPr>
          <a:xfrm>
            <a:off x="609600" y="3911362"/>
            <a:ext cx="100887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identification 1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en-US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naccurate inventory management: The current system may not accurately track and update inventory levels, leading to issues such as out-of-stock items or overstocked product</a:t>
            </a:r>
            <a:endParaRPr sz="28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naccurate inventory management: The current system may not accurately track and update inventory levels, leading to issues such as out-of-stock items or overstocked products</a:t>
            </a:r>
            <a:endParaRPr sz="2800">
              <a:solidFill>
                <a:schemeClr val="dk1"/>
              </a:solidFill>
            </a:endParaRPr>
          </a:p>
          <a:p>
            <a:pPr indent="-17780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identification 2 </a:t>
            </a:r>
            <a:endParaRPr/>
          </a:p>
          <a:p>
            <a:pPr indent="-17780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identification 3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"/>
          <p:cNvSpPr txBox="1"/>
          <p:nvPr>
            <p:ph type="title"/>
          </p:nvPr>
        </p:nvSpPr>
        <p:spPr>
          <a:xfrm>
            <a:off x="2159000" y="304800"/>
            <a:ext cx="760888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i="0" lang="en-US" sz="32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PROBLEM IDENTIFICATION</a:t>
            </a:r>
            <a:endParaRPr/>
          </a:p>
        </p:txBody>
      </p:sp>
      <p:pic>
        <p:nvPicPr>
          <p:cNvPr id="231" name="Google Shape;2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850" y="214312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36212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"/>
          <p:cNvSpPr txBox="1"/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i="0" lang="en-US" sz="32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OBJECTIVE </a:t>
            </a:r>
            <a:endParaRPr/>
          </a:p>
        </p:txBody>
      </p:sp>
      <p:sp>
        <p:nvSpPr>
          <p:cNvPr id="239" name="Google Shape;239;p4"/>
          <p:cNvSpPr txBox="1"/>
          <p:nvPr/>
        </p:nvSpPr>
        <p:spPr>
          <a:xfrm>
            <a:off x="911225" y="1700212"/>
            <a:ext cx="105792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 1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1778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 2</a:t>
            </a:r>
            <a:endParaRPr/>
          </a:p>
          <a:p>
            <a:pPr indent="-1778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850" y="214312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36212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"/>
          <p:cNvSpPr txBox="1"/>
          <p:nvPr/>
        </p:nvSpPr>
        <p:spPr>
          <a:xfrm>
            <a:off x="2514600" y="304800"/>
            <a:ext cx="6934200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PROPOSED SYSTEM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BLOCK   DIAGRAM </a:t>
            </a:r>
            <a:endParaRPr/>
          </a:p>
        </p:txBody>
      </p:sp>
      <p:pic>
        <p:nvPicPr>
          <p:cNvPr id="248" name="Google Shape;24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850" y="214312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36212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1700" y="1481700"/>
            <a:ext cx="8122126" cy="51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"/>
          <p:cNvSpPr txBox="1"/>
          <p:nvPr>
            <p:ph type="title"/>
          </p:nvPr>
        </p:nvSpPr>
        <p:spPr>
          <a:xfrm>
            <a:off x="609600" y="273050"/>
            <a:ext cx="109712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i="0" lang="en-US" sz="32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DATA STRUCTURES USED</a:t>
            </a:r>
            <a:endParaRPr/>
          </a:p>
        </p:txBody>
      </p:sp>
      <p:sp>
        <p:nvSpPr>
          <p:cNvPr id="257" name="Google Shape;257;p6"/>
          <p:cNvSpPr txBox="1"/>
          <p:nvPr>
            <p:ph idx="1" type="body"/>
          </p:nvPr>
        </p:nvSpPr>
        <p:spPr>
          <a:xfrm>
            <a:off x="609600" y="1604962"/>
            <a:ext cx="10971212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075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258" name="Google Shape;25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850" y="214312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36212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"/>
          <p:cNvSpPr txBox="1"/>
          <p:nvPr>
            <p:ph type="title"/>
          </p:nvPr>
        </p:nvSpPr>
        <p:spPr>
          <a:xfrm>
            <a:off x="609600" y="274637"/>
            <a:ext cx="10971212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i="0" lang="en-US" sz="32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ADVANTAGES OF PROPOSED SYSTEM</a:t>
            </a:r>
            <a:endParaRPr/>
          </a:p>
        </p:txBody>
      </p:sp>
      <p:sp>
        <p:nvSpPr>
          <p:cNvPr id="266" name="Google Shape;266;p7"/>
          <p:cNvSpPr txBox="1"/>
          <p:nvPr>
            <p:ph idx="1" type="body"/>
          </p:nvPr>
        </p:nvSpPr>
        <p:spPr>
          <a:xfrm>
            <a:off x="831850" y="1600200"/>
            <a:ext cx="10658475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267" name="Google Shape;26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850" y="214312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36212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8"/>
          <p:cNvSpPr txBox="1"/>
          <p:nvPr>
            <p:ph type="title"/>
          </p:nvPr>
        </p:nvSpPr>
        <p:spPr>
          <a:xfrm>
            <a:off x="1981200" y="2743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2018-05-03T08:24:28Z</dcterms:created>
  <dc:creator>Prithika Arumugam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str>16.0000</vt:lpstr>
  </property>
  <property fmtid="{D5CDD505-2E9C-101B-9397-08002B2CF9AE}" pid="3" name="HiddenSlides">
    <vt:r8>0.0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0.0</vt:r8>
  </property>
  <property fmtid="{D5CDD505-2E9C-101B-9397-08002B2CF9AE}" pid="7" name="Notes">
    <vt:r8>0.0</vt:r8>
  </property>
  <property fmtid="{D5CDD505-2E9C-101B-9397-08002B2CF9AE}" pid="8" name="PresentationFormat">
    <vt:lpstr>On-screen Show (4:3)</vt:lp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18.0</vt:r8>
  </property>
</Properties>
</file>