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29" r:id="rId3"/>
    <p:sldId id="495" r:id="rId4"/>
    <p:sldId id="514" r:id="rId5"/>
    <p:sldId id="515" r:id="rId6"/>
    <p:sldId id="517" r:id="rId7"/>
    <p:sldId id="516" r:id="rId8"/>
    <p:sldId id="520" r:id="rId9"/>
    <p:sldId id="530" r:id="rId10"/>
    <p:sldId id="532" r:id="rId11"/>
    <p:sldId id="543" r:id="rId12"/>
    <p:sldId id="544" r:id="rId13"/>
    <p:sldId id="545" r:id="rId14"/>
    <p:sldId id="533" r:id="rId15"/>
    <p:sldId id="534" r:id="rId16"/>
    <p:sldId id="528" r:id="rId17"/>
  </p:sldIdLst>
  <p:sldSz cx="9144000" cy="5143500" type="screen16x9"/>
  <p:notesSz cx="6797675" cy="99263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 showGuides="1">
      <p:cViewPr varScale="1">
        <p:scale>
          <a:sx n="121" d="100"/>
          <a:sy n="121" d="100"/>
        </p:scale>
        <p:origin x="230" y="72"/>
      </p:cViewPr>
      <p:guideLst>
        <p:guide orient="horz" pos="16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61F6FC2-9645-479A-A309-27B8F5654211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</a:t>
            </a:r>
            <a:b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/>
          <p:cNvSpPr txBox="1"/>
          <p:nvPr/>
        </p:nvSpPr>
        <p:spPr>
          <a:xfrm>
            <a:off x="612775" y="1123950"/>
            <a:ext cx="7921625" cy="37338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Year: 2024 – 2025 (Odd Semester)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	:2303811724321097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					:SANTHOSH.S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					: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				: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III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				:B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					:03-12-2024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4229735"/>
          </a:xfrm>
        </p:spPr>
        <p:txBody>
          <a:bodyPr>
            <a:normAutofit fontScale="25000"/>
          </a:bodyPr>
          <a:p>
            <a:endParaRPr lang="en-US" altLang="en-US">
              <a:sym typeface="+mn-ea"/>
            </a:endParaRPr>
          </a:p>
          <a:p>
            <a:r>
              <a:rPr lang="en-US" altLang="en-US" sz="5600">
                <a:sym typeface="+mn-ea"/>
              </a:rPr>
              <a:t> System.out.println("You Enter The Dark Cave And Discover A Treasure Chest!");</a:t>
            </a:r>
            <a:endParaRPr lang="en-US" altLang="en-US" sz="5600"/>
          </a:p>
          <a:p>
            <a:r>
              <a:rPr lang="en-US" altLang="en-US" sz="5600">
                <a:sym typeface="+mn-ea"/>
              </a:rPr>
              <a:t>            System.out.println("1. Open The Chest");</a:t>
            </a:r>
            <a:endParaRPr lang="en-US" altLang="en-US" sz="5600"/>
          </a:p>
          <a:p>
            <a:r>
              <a:rPr lang="en-US" altLang="en-US" sz="5600">
                <a:sym typeface="+mn-ea"/>
              </a:rPr>
              <a:t>            System.out.println("2. Leave The Cave");</a:t>
            </a:r>
            <a:endParaRPr lang="en-US" altLang="en-US" sz="5600"/>
          </a:p>
          <a:p>
            <a:r>
              <a:rPr lang="en-US" altLang="en-US" sz="5600">
                <a:sym typeface="+mn-ea"/>
              </a:rPr>
              <a:t>            System.out.print("Enter Your Choice: ");</a:t>
            </a:r>
            <a:endParaRPr lang="en-US" altLang="en-US" sz="5600"/>
          </a:p>
          <a:p>
            <a:r>
              <a:rPr lang="en-US" altLang="en-US" sz="5600">
                <a:sym typeface="+mn-ea"/>
              </a:rPr>
              <a:t>            int choice2 = scanner.nextInt();</a:t>
            </a:r>
            <a:endParaRPr lang="en-US" altLang="en-US" sz="5600"/>
          </a:p>
          <a:p>
            <a:r>
              <a:rPr lang="en-US" altLang="en-US" sz="5600">
                <a:sym typeface="+mn-ea"/>
              </a:rPr>
              <a:t>     if (choice2 == 1) {</a:t>
            </a:r>
            <a:endParaRPr lang="en-US" altLang="en-US" sz="5600"/>
          </a:p>
          <a:p>
            <a:r>
              <a:rPr lang="en-US" altLang="en-US" sz="5600">
                <a:sym typeface="+mn-ea"/>
              </a:rPr>
              <a:t>                System.out.println();</a:t>
            </a:r>
            <a:endParaRPr lang="en-US" altLang="en-US" sz="5600"/>
          </a:p>
          <a:p>
            <a:r>
              <a:rPr lang="en-US" altLang="en-US" sz="5600">
                <a:sym typeface="+mn-ea"/>
              </a:rPr>
              <a:t>                System.out.println("You Find Out Treasure!");</a:t>
            </a:r>
            <a:endParaRPr lang="en-US" altLang="en-US" sz="5600"/>
          </a:p>
          <a:p>
            <a:r>
              <a:rPr lang="en-US" altLang="en-US" sz="5600">
                <a:sym typeface="+mn-ea"/>
              </a:rPr>
              <a:t>                System.out.println("Your Score: 20");</a:t>
            </a:r>
            <a:endParaRPr lang="en-US" altLang="en-US" sz="5600"/>
          </a:p>
          <a:p>
            <a:r>
              <a:rPr lang="en-US" altLang="en-US" sz="5600">
                <a:sym typeface="+mn-ea"/>
              </a:rPr>
              <a:t>                System.out.println("You Are Now Good To Go Ahead");</a:t>
            </a:r>
            <a:endParaRPr lang="en-US" altLang="en-US" sz="5600"/>
          </a:p>
          <a:p>
            <a:r>
              <a:rPr lang="en-US" altLang="en-US" sz="5600">
                <a:sym typeface="+mn-ea"/>
              </a:rPr>
              <a:t>            } else {</a:t>
            </a:r>
            <a:endParaRPr lang="en-US" altLang="en-US" sz="5600"/>
          </a:p>
          <a:p>
            <a:r>
              <a:rPr lang="en-US" altLang="en-US" sz="5600">
                <a:sym typeface="+mn-ea"/>
              </a:rPr>
              <a:t>                System.out.println();</a:t>
            </a:r>
            <a:endParaRPr lang="en-US" altLang="en-US" sz="5600"/>
          </a:p>
          <a:p>
            <a:r>
              <a:rPr lang="en-US" altLang="en-US" sz="5600">
                <a:sym typeface="+mn-ea"/>
              </a:rPr>
              <a:t>              </a:t>
            </a:r>
            <a:endParaRPr lang="en-US" altLang="en-US" sz="5600">
              <a:sym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775" y="4767580"/>
            <a:ext cx="3101975" cy="274320"/>
          </a:xfrm>
        </p:spPr>
        <p:txBody>
          <a:bodyPr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51485" y="117475"/>
            <a:ext cx="8387715" cy="7588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31545"/>
            <a:ext cx="8229600" cy="3686175"/>
          </a:xfrm>
        </p:spPr>
        <p:txBody>
          <a:bodyPr>
            <a:normAutofit fontScale="25000"/>
          </a:bodyPr>
          <a:p>
            <a:r>
              <a:rPr lang="en-US" altLang="en-US">
                <a:sym typeface="+mn-ea"/>
              </a:rPr>
              <a:t> </a:t>
            </a:r>
            <a:endParaRPr lang="en-US" altLang="en-US">
              <a:sym typeface="+mn-ea"/>
            </a:endParaRPr>
          </a:p>
          <a:p>
            <a:r>
              <a:rPr lang="en-US" altLang="en-US" sz="5600">
                <a:sym typeface="+mn-ea"/>
              </a:rPr>
              <a:t>  </a:t>
            </a:r>
            <a:r>
              <a:rPr lang="en-US" altLang="en-US" sz="6400">
                <a:sym typeface="+mn-ea"/>
              </a:rPr>
              <a:t>System.out.println("You Leave The Cave Safely, But You Miss The Treasure!");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                System.out.println("Your Score: 10");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                System.out.println("Try Again To Find The Treasure.");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            }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        } else if (choice1 == 2) {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            System.out.println();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            System.out.println("You Walk Through The Enchanted Forest And Find A Hidden Path!");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            System.out.println("You Gain Wisdom But No Treasure!");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            System.out.println("Your Score: 15");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            System.out.println("You Are Now Good To Go Ahead");</a:t>
            </a:r>
            <a:endParaRPr lang="en-US" altLang="en-US" sz="6400"/>
          </a:p>
          <a:p>
            <a:pPr marL="0" indent="0">
              <a:buNone/>
            </a:pPr>
            <a:r>
              <a:rPr lang="en-US" altLang="en-US" sz="6400">
                <a:sym typeface="+mn-ea"/>
              </a:rPr>
              <a:t>           </a:t>
            </a:r>
            <a:endParaRPr lang="en-US" altLang="en-US" sz="6400"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457200" y="114300"/>
            <a:ext cx="8319770" cy="838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0" y="149225"/>
            <a:ext cx="8230870" cy="708025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400">
                <a:sym typeface="+mn-ea"/>
              </a:rPr>
              <a:t>  </a:t>
            </a:r>
            <a:r>
              <a:rPr lang="en-US" altLang="en-US" sz="2000">
                <a:sym typeface="+mn-ea"/>
              </a:rPr>
              <a:t>} </a:t>
            </a:r>
            <a:endParaRPr lang="en-US" altLang="en-US" sz="2000">
              <a:sym typeface="+mn-ea"/>
            </a:endParaRPr>
          </a:p>
          <a:p>
            <a:r>
              <a:rPr lang="en-US" altLang="en-US" sz="2000">
                <a:sym typeface="+mn-ea"/>
              </a:rPr>
              <a:t>else {</a:t>
            </a:r>
            <a:endParaRPr lang="en-US" altLang="en-US" sz="2000"/>
          </a:p>
          <a:p>
            <a:r>
              <a:rPr lang="en-US" altLang="en-US" sz="2000">
                <a:sym typeface="+mn-ea"/>
              </a:rPr>
              <a:t>         System.out.println();</a:t>
            </a:r>
            <a:endParaRPr lang="en-US" altLang="en-US" sz="2000"/>
          </a:p>
          <a:p>
            <a:r>
              <a:rPr lang="en-US" altLang="en-US" sz="2000">
                <a:sym typeface="+mn-ea"/>
              </a:rPr>
              <a:t>         System.out.println("Invalid Choice! Game Over.");</a:t>
            </a:r>
            <a:endParaRPr lang="en-US" altLang="en-US" sz="2000"/>
          </a:p>
          <a:p>
            <a:r>
              <a:rPr lang="en-US" altLang="en-US" sz="2000">
                <a:sym typeface="+mn-ea"/>
              </a:rPr>
              <a:t>        }  </a:t>
            </a:r>
            <a:endParaRPr lang="en-US" altLang="en-US" sz="2000">
              <a:sym typeface="+mn-ea"/>
            </a:endParaRPr>
          </a:p>
          <a:p>
            <a:r>
              <a:rPr lang="en-US" altLang="en-US" sz="2000">
                <a:sym typeface="+mn-ea"/>
              </a:rPr>
              <a:t>        scanner.close();</a:t>
            </a:r>
            <a:endParaRPr lang="en-US" altLang="en-US" sz="2000"/>
          </a:p>
          <a:p>
            <a:r>
              <a:rPr lang="en-US" altLang="en-US" sz="2000">
                <a:sym typeface="+mn-ea"/>
              </a:rPr>
              <a:t>    } </a:t>
            </a:r>
            <a:endParaRPr lang="en-US" altLang="en-US" sz="2000">
              <a:sym typeface="+mn-ea"/>
            </a:endParaRPr>
          </a:p>
          <a:p>
            <a:r>
              <a:rPr lang="en-US" altLang="en-US" sz="2000">
                <a:sym typeface="+mn-ea"/>
              </a:rPr>
              <a:t>  }</a:t>
            </a:r>
            <a:endParaRPr lang="en-US" altLang="en-US" sz="2000"/>
          </a:p>
          <a:p>
            <a:endParaRPr lang="en-US" alt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519430" y="149860"/>
            <a:ext cx="8319770" cy="7264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pic>
        <p:nvPicPr>
          <p:cNvPr id="7" name="Content Placeholder 6" descr="Untitled"/>
          <p:cNvPicPr>
            <a:picLocks noChangeAspect="1"/>
          </p:cNvPicPr>
          <p:nvPr>
            <p:ph sz="quarter" idx="1"/>
          </p:nvPr>
        </p:nvPicPr>
        <p:blipFill>
          <a:blip r:embed="rId1"/>
          <a:srcRect l="7177" t="9774" r="11797" b="18210"/>
          <a:stretch>
            <a:fillRect/>
          </a:stretch>
        </p:blipFill>
        <p:spPr>
          <a:xfrm>
            <a:off x="1752600" y="1276350"/>
            <a:ext cx="5334000" cy="266700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In conclusion, the text-based adventure game successfully demonstrates basic programming concepts and provides an engaging interactive experience. It offers a simple yet effective way to learn about decision-making, random events, and user input. With room for expansion, the game can be improved by adding more features and complexity to enhance the player's experience.</a:t>
            </a:r>
            <a:endParaRPr lang="en-US" dirty="0"/>
          </a:p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</a:fld>
            <a:endParaRPr lang="en-US" altLang="en-US" dirty="0"/>
          </a:p>
        </p:txBody>
      </p:sp>
      <p:sp>
        <p:nvSpPr>
          <p:cNvPr id="6" name="Title 1"/>
          <p:cNvSpPr txBox="1"/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queries??? 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3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8B3AA75-1EA1-4A20-9182-A423EE2FFA8F}" type="slidenum">
              <a:rPr lang="en-US" altLang="en-US"/>
            </a:fld>
            <a:endParaRPr lang="en-US" altLang="en-US"/>
          </a:p>
        </p:txBody>
      </p:sp>
      <p:sp>
        <p:nvSpPr>
          <p:cNvPr id="7" name="Footer Placeholder 4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I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TEXT BASED ADVENTURE GAME</a:t>
            </a:r>
            <a:endParaRPr lang="en-US" alt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1. Game State Management</a:t>
            </a:r>
            <a:endParaRPr lang="en-US" altLang="en-US"/>
          </a:p>
          <a:p>
            <a:r>
              <a:rPr lang="en-US" altLang="en-US"/>
              <a:t>2. Non-linear Story Progression</a:t>
            </a:r>
            <a:endParaRPr lang="en-US" altLang="en-US"/>
          </a:p>
          <a:p>
            <a:r>
              <a:rPr lang="en-US" altLang="en-US"/>
              <a:t>3. User Input Parsing</a:t>
            </a:r>
            <a:endParaRPr lang="en-US" altLang="en-US"/>
          </a:p>
          <a:p>
            <a:r>
              <a:rPr lang="en-US" altLang="en-US"/>
              <a:t>4. Game Logic Complexity</a:t>
            </a:r>
            <a:endParaRPr lang="en-US" altLang="en-US"/>
          </a:p>
          <a:p>
            <a:r>
              <a:rPr lang="en-US" altLang="en-US"/>
              <a:t>5. Story Writing and Dialogue</a:t>
            </a:r>
            <a:endParaRPr lang="en-US" altLang="en-US"/>
          </a:p>
          <a:p>
            <a:r>
              <a:rPr lang="en-US" altLang="en-US"/>
              <a:t> 6.Handling Game Over and Restart Mechanisms</a:t>
            </a:r>
            <a:endParaRPr lang="en-US" altLang="en-US"/>
          </a:p>
          <a:p>
            <a:r>
              <a:rPr lang="en-US" altLang="en-US"/>
              <a:t> 7.Output Formatting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5000"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1.Create an engaging storyline with multiple branching paths.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2.Implement an intuitive command-based input system.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3.Incorporate inventory and item management.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4.Provide player choices that affect the game’s outcome.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5.Design challenging puzzles or obstacles for the player.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6.Track player progress, inventory, and decisions.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7.Define clear game over and victory conditions.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4781550"/>
            <a:ext cx="4035552" cy="228599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143000" y="1352550"/>
            <a:ext cx="1828800" cy="8382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Game loop module</a:t>
            </a:r>
            <a:endParaRPr lang="en-US"/>
          </a:p>
          <a:p>
            <a:pPr algn="ctr"/>
            <a:r>
              <a:rPr lang="en-US"/>
              <a:t>Startgame()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553200" y="1428750"/>
            <a:ext cx="1828800" cy="8382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Randomization module</a:t>
            </a:r>
            <a:endParaRPr lang="en-US"/>
          </a:p>
          <a:p>
            <a:pPr algn="ctr"/>
            <a:r>
              <a:rPr lang="en-US"/>
              <a:t>exploreRandom()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733800" y="1409700"/>
            <a:ext cx="1828800" cy="9334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  <a:p>
            <a:pPr algn="ctr"/>
            <a:r>
              <a:rPr lang="en-US"/>
              <a:t>Scene module</a:t>
            </a:r>
            <a:endParaRPr lang="en-US"/>
          </a:p>
          <a:p>
            <a:pPr algn="ctr"/>
            <a:r>
              <a:rPr lang="en-US"/>
              <a:t>explore cave()</a:t>
            </a:r>
            <a:endParaRPr lang="en-US"/>
          </a:p>
          <a:p>
            <a:pPr algn="ctr"/>
            <a:r>
              <a:rPr lang="en-US"/>
              <a:t>enterForest()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6629400" y="2952750"/>
            <a:ext cx="1828800" cy="8382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utility module</a:t>
            </a:r>
            <a:endParaRPr lang="en-US"/>
          </a:p>
          <a:p>
            <a:pPr algn="ctr"/>
            <a:r>
              <a:rPr lang="en-US"/>
              <a:t>pause ()</a:t>
            </a:r>
            <a:endParaRPr lang="en-US"/>
          </a:p>
          <a:p>
            <a:pPr algn="ctr"/>
            <a:r>
              <a:rPr lang="en-US"/>
              <a:t>clear()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3429000" y="3028950"/>
            <a:ext cx="1828800" cy="8382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user input module</a:t>
            </a:r>
            <a:endParaRPr lang="en-US"/>
          </a:p>
          <a:p>
            <a:pPr algn="ctr"/>
            <a:r>
              <a:rPr lang="en-US"/>
              <a:t>scanner class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124200" y="1962150"/>
            <a:ext cx="533400" cy="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38800" y="1898015"/>
            <a:ext cx="608330" cy="12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638800" y="333375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467600" y="241935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Rectangles 20"/>
          <p:cNvSpPr/>
          <p:nvPr/>
        </p:nvSpPr>
        <p:spPr>
          <a:xfrm>
            <a:off x="846455" y="2784475"/>
            <a:ext cx="2125345" cy="106934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Start Adventure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05000" y="226695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Programming  - Concepts Used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0000"/>
          </a:bodyPr>
          <a:lstStyle/>
          <a:p>
            <a:pPr>
              <a:buNone/>
            </a:pPr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Object-Oriented Programming (OOP):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code uses classes, objects, and methods to organize and structure the game logic.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Conditional Statements: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code uses if-else statements to handle different scenarios and make decisions based on user input.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Loops: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code uses loops (e.g., while loop) to repeat certain actions or scenarios.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Random Number Generation: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code uses the Random class to generate random numbers for certain game events.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Game Loop Module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Scene Module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Randomization Module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User Input Module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 Game State Module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 Utility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Game Loop Module: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startGame() method, which contains the main game loop.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Scene Module: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exploreCave() and enterForest() methods, which represent different scenes in the game.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Randomization Module: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exploreRandom() method, which generates random numbers for certain game events.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User Input Module: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Scanner class, which handles user input.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 Game State Module: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Variables like health and score, which store the game state.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 Utility Module: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pause() and clear() methods, which provide utility functions for the game.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430" y="177800"/>
            <a:ext cx="8319770" cy="6985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/>
          </a:bodyPr>
          <a:lstStyle/>
          <a:p>
            <a:r>
              <a:rPr lang="en-US" altLang="en-US" sz="5600"/>
              <a:t>import java.util.Scanner;</a:t>
            </a:r>
            <a:endParaRPr lang="en-US" altLang="en-US" sz="5600"/>
          </a:p>
          <a:p>
            <a:r>
              <a:rPr lang="en-US" altLang="en-US" sz="5600"/>
              <a:t>public class TextAdventureGame {</a:t>
            </a:r>
            <a:endParaRPr lang="en-US" altLang="en-US" sz="5600"/>
          </a:p>
          <a:p>
            <a:r>
              <a:rPr lang="en-US" altLang="en-US" sz="5600"/>
              <a:t>    public static void main(String[] args) {</a:t>
            </a:r>
            <a:endParaRPr lang="en-US" altLang="en-US" sz="5600"/>
          </a:p>
          <a:p>
            <a:r>
              <a:rPr lang="en-US" altLang="en-US" sz="5600"/>
              <a:t>        Scanner scanner = new Scanner(System.in);</a:t>
            </a:r>
            <a:endParaRPr lang="en-US" altLang="en-US" sz="5600"/>
          </a:p>
          <a:p>
            <a:r>
              <a:rPr lang="en-US" altLang="en-US" sz="5600"/>
              <a:t>      System.out.println("Welcome To The Text Adventure Game!");</a:t>
            </a:r>
            <a:endParaRPr lang="en-US" altLang="en-US" sz="5600"/>
          </a:p>
          <a:p>
            <a:r>
              <a:rPr lang="en-US" altLang="en-US" sz="5600"/>
              <a:t>      System.out.println();</a:t>
            </a:r>
            <a:endParaRPr lang="en-US" altLang="en-US" sz="5600"/>
          </a:p>
          <a:p>
            <a:r>
              <a:rPr lang="en-US" altLang="en-US" sz="5600"/>
              <a:t>     System.out.println("You Find Yourself In A Mysterious Place:");</a:t>
            </a:r>
            <a:endParaRPr lang="en-US" altLang="en-US" sz="5600"/>
          </a:p>
          <a:p>
            <a:r>
              <a:rPr lang="en-US" altLang="en-US" sz="5600"/>
              <a:t>     System.out.println("1. Explore The Dark Cave");</a:t>
            </a:r>
            <a:endParaRPr lang="en-US" altLang="en-US" sz="5600"/>
          </a:p>
          <a:p>
            <a:r>
              <a:rPr lang="en-US" altLang="en-US" sz="5600"/>
              <a:t>      System.out.println("2. Walk Through The Enchanted Forest");</a:t>
            </a:r>
            <a:endParaRPr lang="en-US" altLang="en-US" sz="5600"/>
          </a:p>
          <a:p>
            <a:r>
              <a:rPr lang="en-US" altLang="en-US" sz="5600"/>
              <a:t>      System.out.print("Enter Your Choice: ");</a:t>
            </a:r>
            <a:endParaRPr lang="en-US" altLang="en-US" sz="5600"/>
          </a:p>
          <a:p>
            <a:r>
              <a:rPr lang="en-US" altLang="en-US" sz="5600"/>
              <a:t>       int choice1 = scanner.nextInt();</a:t>
            </a:r>
            <a:endParaRPr lang="en-US" altLang="en-US" sz="5600"/>
          </a:p>
          <a:p>
            <a:r>
              <a:rPr lang="en-US" altLang="en-US" sz="5600"/>
              <a:t>    if (choice1 == 1) {</a:t>
            </a:r>
            <a:endParaRPr lang="en-US" altLang="en-US" sz="5600"/>
          </a:p>
          <a:p>
            <a:r>
              <a:rPr lang="en-US" altLang="en-US" sz="5600"/>
              <a:t>            System.out.println();</a:t>
            </a:r>
            <a:endParaRPr lang="en-US" altLang="en-US" sz="5600"/>
          </a:p>
          <a:p>
            <a:r>
              <a:rPr lang="en-US" altLang="en-US" sz="5600"/>
              <a:t>           </a:t>
            </a:r>
            <a:endParaRPr lang="en-US" altLang="en-US" sz="3600"/>
          </a:p>
          <a:p>
            <a:endParaRPr lang="en-US" altLang="en-US" sz="3600"/>
          </a:p>
          <a:p>
            <a:endParaRPr lang="en-US" altLang="en-US" sz="3600"/>
          </a:p>
          <a:p>
            <a:endParaRPr lang="en-US" altLang="en-US" sz="3600"/>
          </a:p>
          <a:p>
            <a:endParaRPr lang="en-US" altLang="en-US" sz="3600"/>
          </a:p>
          <a:p>
            <a:endParaRPr lang="en-US" altLang="en-US" sz="3600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55115" y="10795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4931</Words>
  <Application>WPS Presentation</Application>
  <PresentationFormat>On-screen Show (16:9)</PresentationFormat>
  <Paragraphs>232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Wingdings 3</vt:lpstr>
      <vt:lpstr>Wingdings</vt:lpstr>
      <vt:lpstr>Calibri</vt:lpstr>
      <vt:lpstr>Times New Roman</vt:lpstr>
      <vt:lpstr>Gill Sans MT</vt:lpstr>
      <vt:lpstr>Microsoft YaHei</vt:lpstr>
      <vt:lpstr>Arial Unicode MS</vt:lpstr>
      <vt:lpstr>Bookman Old Style</vt:lpstr>
      <vt:lpstr>Origin</vt:lpstr>
      <vt:lpstr>CGB1201 – JAVA PROGRAMMING </vt:lpstr>
      <vt:lpstr>Title of the Project</vt:lpstr>
      <vt:lpstr>Problem Identification </vt:lpstr>
      <vt:lpstr>Objective</vt:lpstr>
      <vt:lpstr>Proposed Architecture</vt:lpstr>
      <vt:lpstr>Java Programming  - Concepts Used</vt:lpstr>
      <vt:lpstr>List of Modules</vt:lpstr>
      <vt:lpstr>Module Description</vt:lpstr>
      <vt:lpstr>Source Code</vt:lpstr>
      <vt:lpstr>Source Code</vt:lpstr>
      <vt:lpstr>PowerPoint 演示文稿</vt:lpstr>
      <vt:lpstr>PowerPoint 演示文稿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S.Salini</cp:lastModifiedBy>
  <cp:revision>7</cp:revision>
  <dcterms:created xsi:type="dcterms:W3CDTF">2024-12-01T03:11:28Z</dcterms:created>
  <dcterms:modified xsi:type="dcterms:W3CDTF">2024-12-01T04:39:54Z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6E65D1935EBC47B9BAB7AE8EB0D8134E_13</vt:lpwstr>
  </property>
  <property fmtid="{D5CDD505-2E9C-101B-9397-08002B2CF9AE}" pid="3" name="KSOProductBuildVer">
    <vt:lpwstr>1033-12.2.0.18911</vt:lpwstr>
  </property>
</Properties>
</file>