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PRODUCT AND ORDER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Manasa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kalavakuri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Santhosh </a:t>
            </a:r>
            <a:r>
              <a:rPr lang="en-IN" dirty="0" err="1" smtClean="0">
                <a:solidFill>
                  <a:schemeClr val="tx1"/>
                </a:solidFill>
              </a:rPr>
              <a:t>Thippeganahalli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Charudatta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 this model we can see how restful web </a:t>
            </a:r>
            <a:r>
              <a:rPr lang="en-IN" dirty="0" err="1" smtClean="0"/>
              <a:t>servie</a:t>
            </a:r>
            <a:r>
              <a:rPr lang="en-IN" dirty="0" smtClean="0"/>
              <a:t> is used and how it can be used to open in </a:t>
            </a:r>
            <a:r>
              <a:rPr lang="en-IN" dirty="0" err="1" smtClean="0"/>
              <a:t>docker</a:t>
            </a:r>
            <a:r>
              <a:rPr lang="en-IN" dirty="0" smtClean="0"/>
              <a:t> file , we have used node.js and </a:t>
            </a:r>
            <a:r>
              <a:rPr lang="en-IN" dirty="0" err="1" smtClean="0"/>
              <a:t>json</a:t>
            </a:r>
            <a:r>
              <a:rPr lang="en-IN" dirty="0" smtClean="0"/>
              <a:t> </a:t>
            </a:r>
            <a:r>
              <a:rPr lang="en-IN" dirty="0" err="1" smtClean="0"/>
              <a:t>file,mongoDb</a:t>
            </a:r>
            <a:r>
              <a:rPr lang="en-IN" dirty="0" smtClean="0"/>
              <a:t> and </a:t>
            </a:r>
            <a:r>
              <a:rPr lang="en-IN" dirty="0" err="1" smtClean="0"/>
              <a:t>docker</a:t>
            </a:r>
            <a:r>
              <a:rPr lang="en-IN" smtClean="0"/>
              <a:t> file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PRODUCT AND ORDER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AND ORDER </dc:title>
  <dc:creator>User</dc:creator>
  <cp:lastModifiedBy>Windows User</cp:lastModifiedBy>
  <cp:revision>1</cp:revision>
  <dcterms:created xsi:type="dcterms:W3CDTF">2006-08-16T00:00:00Z</dcterms:created>
  <dcterms:modified xsi:type="dcterms:W3CDTF">2023-05-12T18:42:09Z</dcterms:modified>
</cp:coreProperties>
</file>