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17826"/>
            <a:ext cx="8610600" cy="340109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95482" y="4533363"/>
            <a:ext cx="184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8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308"/>
            <a:ext cx="8229600" cy="5950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ANSWER: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null hypothesis : the null hypothesis is there is no difference between diameters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alternate </a:t>
            </a:r>
            <a:r>
              <a:rPr lang="en-US" sz="2400" dirty="0" err="1" smtClean="0"/>
              <a:t>hypothesis:there</a:t>
            </a:r>
            <a:r>
              <a:rPr lang="en-US" sz="2400" dirty="0" smtClean="0"/>
              <a:t> is a difference between the diameter.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we know the significance level is 0.005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we need to get the  p value from the two sample t test considering two </a:t>
            </a:r>
            <a:r>
              <a:rPr lang="en-US" sz="2400" dirty="0" err="1" smtClean="0"/>
              <a:t>continous</a:t>
            </a:r>
            <a:r>
              <a:rPr lang="en-US" sz="2400" dirty="0" smtClean="0"/>
              <a:t> variables.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python  </a:t>
            </a:r>
            <a:r>
              <a:rPr lang="en-US" sz="2400" dirty="0" err="1" smtClean="0"/>
              <a:t>code:stats.ttest_ind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since we got the p value more than the significance value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we failed to reject null hypothesis.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13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</a:t>
            </a:r>
            <a:r>
              <a:rPr lang="en-US" sz="2800" dirty="0" smtClean="0"/>
              <a:t>   Analyze </a:t>
            </a:r>
            <a:r>
              <a:rPr lang="en-US" sz="2800" dirty="0"/>
              <a:t>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825"/>
            <a:ext cx="8229600" cy="3718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Null </a:t>
            </a:r>
            <a:r>
              <a:rPr lang="en-US" sz="2400" dirty="0" err="1" smtClean="0"/>
              <a:t>hypothesis:no</a:t>
            </a:r>
            <a:r>
              <a:rPr lang="en-US" sz="2400" dirty="0" smtClean="0"/>
              <a:t>  difference in the TAT average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Alternate </a:t>
            </a:r>
            <a:r>
              <a:rPr lang="en-US" sz="2400" dirty="0" err="1" smtClean="0"/>
              <a:t>hypothesis:difference</a:t>
            </a:r>
            <a:r>
              <a:rPr lang="en-US" sz="2400" dirty="0" smtClean="0"/>
              <a:t> in the TAT average.</a:t>
            </a:r>
          </a:p>
          <a:p>
            <a:pPr marL="0" indent="0">
              <a:buNone/>
            </a:pPr>
            <a:r>
              <a:rPr lang="en-US" sz="2400" dirty="0"/>
              <a:t> T</a:t>
            </a:r>
            <a:r>
              <a:rPr lang="en-US" sz="2400" dirty="0" smtClean="0"/>
              <a:t>o find the difference between the means of the laboratories </a:t>
            </a:r>
          </a:p>
          <a:p>
            <a:pPr marL="0" indent="0">
              <a:buNone/>
            </a:pPr>
            <a:r>
              <a:rPr lang="en-US" sz="2400" dirty="0" smtClean="0"/>
              <a:t>One way ANOVA test is undergone.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dirty="0" err="1" smtClean="0"/>
              <a:t>code:stats.f_oneway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We got to know the p value is greater than our significance  so we failed to reject null hypothesis.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93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 we know our H0 is all proportions are equal.</a:t>
            </a:r>
          </a:p>
          <a:p>
            <a:r>
              <a:rPr lang="en-US" sz="2400" dirty="0" smtClean="0"/>
              <a:t>Our H1 is not all proportions are equal.</a:t>
            </a:r>
          </a:p>
          <a:p>
            <a:r>
              <a:rPr lang="en-US" sz="2400" dirty="0" smtClean="0"/>
              <a:t>Since we have more than two categorical features chi square test is undertaken</a:t>
            </a:r>
          </a:p>
          <a:p>
            <a:r>
              <a:rPr lang="en-US" sz="2400" dirty="0"/>
              <a:t>Python </a:t>
            </a:r>
            <a:r>
              <a:rPr lang="en-US" sz="2400" dirty="0" smtClean="0"/>
              <a:t>code=stats.chi2_contingency()</a:t>
            </a:r>
          </a:p>
          <a:p>
            <a:r>
              <a:rPr lang="en-US" sz="2400" dirty="0" smtClean="0"/>
              <a:t>We will get 4 returns</a:t>
            </a:r>
          </a:p>
          <a:p>
            <a:r>
              <a:rPr lang="en-US" sz="2400" dirty="0" smtClean="0"/>
              <a:t>By comparing the p value with our significance value we are failed to reject null hypothesis.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44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9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499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Hypothesis Testing Exercise</vt:lpstr>
      <vt:lpstr> </vt:lpstr>
      <vt:lpstr>Hypothesis Testing Exercise</vt:lpstr>
      <vt:lpstr>Answer</vt:lpstr>
      <vt:lpstr>Hypothesis Testing Exercise</vt:lpstr>
      <vt:lpstr>Answer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10</cp:revision>
  <dcterms:created xsi:type="dcterms:W3CDTF">2015-11-14T12:07:48Z</dcterms:created>
  <dcterms:modified xsi:type="dcterms:W3CDTF">2021-02-18T16:27:36Z</dcterms:modified>
</cp:coreProperties>
</file>