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E93D-DC5F-568A-6CC0-1FF37E30D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FCD21-9F72-48A3-1449-1C7B2EEF9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14396-DAC0-2D35-3884-331A6264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66C0-E4D4-ECC9-3320-F99FAB60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F937B-E24C-A383-DC8E-8622A3EB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9386-4372-51D0-7D31-0B082DBB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62D4D-61B0-083E-B7E5-E828B7A4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A192-5E77-363C-2170-51585990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7B136-A952-879E-CEFD-98557C0E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FF1C-9BF8-9A1F-79BE-E79E50BD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4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2E016-7DE2-2AAE-C37E-70F00F40D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3E21-070A-BCA8-6524-D25F6E9E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07F3-2534-8C32-9280-85DA7279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D8CD-EFF5-924F-86F2-0BBD4785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A93CB-BFFF-EE3A-6161-C704216C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4923-A225-6503-4C1D-1A97A1B0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4FDD-AF5F-9237-6823-DBFDB2E2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554E7-46E2-21E1-5CFA-17D8FD87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2861-B623-CCF4-739D-76BFEFD7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59E66-81A5-F7BD-8989-523461F6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0109-5D22-AEB2-A600-D03566008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7AC9D-1ABB-4817-FB14-8BB63A3C8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3BB9-CF4B-0E6F-FCED-D4C68F3C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DA21-0909-7387-6D40-4709820C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F1A6-D41C-9C58-15D0-91DAA722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CAAF-7997-AC10-BB7C-0B4E68B3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F179E-651D-5BD0-FB08-1232E2BF6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C60CA-E277-771F-71B4-F1A21C71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5DC5-C110-225C-18AE-1426FBD3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52097-4042-A00D-CA7F-39D19374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CA216-7139-0D35-123F-4EC5D0F7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8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5B75-5F5B-A99F-2D38-2E36A040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BFD05-1F0C-A5E5-F6DC-50C1AB63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9DFAB-B780-74DA-979F-05D47AC1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871D5-9BE0-1F6B-AF90-3787F0E85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49765-1536-C141-FBE7-D7F98DE50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67FCB-C204-851A-64AA-3E0D2CC4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A696B-F070-B49F-7C23-851423B9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9A346-B47C-90D5-F45D-84D3E8FE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33D6-1484-BE23-07CE-368588C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A7973-5673-F8B3-CAFB-102245AB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F70A5-19D0-7246-3F96-2F5A0208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FA0F3-05A9-2718-6B2F-65627A8E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AFA757-668C-A8FA-72BD-97393D16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B0DFC-09FB-A45A-3B13-83DF4361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CB3D4-5ABD-26FB-33EA-61C491A5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E9CA-AF49-B63E-2B9B-04817002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5709E-6FD9-7D67-AED0-74C7DE87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1872-7777-137A-02F8-F3E34B2D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71C4-834A-E719-CB72-C5EA6A34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5D657-443E-972F-BD80-985FEB08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24EE-9DD8-FD41-86D4-3D369097E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9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AA82-4C9C-8EC7-DF1D-CC0AB6E1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2D341-70F7-2591-DE39-6412F09C7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09DFD-C449-65E9-786A-81D1B8AF8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5181-3B1A-EE51-C1E0-4720FFDE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5391C-4769-768E-4E7B-AF0F2B19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E082A-A7C8-69A1-74A7-9C94F7AD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C5C17-3F71-CA1D-D2EE-7878BC30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7B88-D028-AAC5-E856-F3ECEF55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E8C71-0B88-C01A-9F76-80CABFFF7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C6CDA-FBDA-41D8-BEF8-61DCAE7F63B0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AD92-1DFE-7BDA-B63D-28329F9F7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9556-FBEF-B8A2-3AC3-FEE84A268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1F0C-F6A3-4A10-980C-5C77A8F97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DD0E-607C-3207-901F-6FBB71E90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816F9-1880-56EC-5437-E9C5776A1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N, Santosha</a:t>
            </a:r>
          </a:p>
        </p:txBody>
      </p:sp>
    </p:spTree>
    <p:extLst>
      <p:ext uri="{BB962C8B-B14F-4D97-AF65-F5344CB8AC3E}">
        <p14:creationId xmlns:p14="http://schemas.microsoft.com/office/powerpoint/2010/main" val="393596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5)">
            <a:extLst>
              <a:ext uri="{FF2B5EF4-FFF2-40B4-BE49-F238E27FC236}">
                <a16:creationId xmlns:a16="http://schemas.microsoft.com/office/drawing/2014/main" id="{75E68258-6A31-7CC5-956F-A830A3AE3A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6)">
            <a:extLst>
              <a:ext uri="{FF2B5EF4-FFF2-40B4-BE49-F238E27FC236}">
                <a16:creationId xmlns:a16="http://schemas.microsoft.com/office/drawing/2014/main" id="{9DCB7DB4-7165-755C-8ACE-AE361CCD28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7)">
            <a:extLst>
              <a:ext uri="{FF2B5EF4-FFF2-40B4-BE49-F238E27FC236}">
                <a16:creationId xmlns:a16="http://schemas.microsoft.com/office/drawing/2014/main" id="{7CE1CC7F-F070-5923-B8F6-455ECE0DD7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0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Photo Album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N, Santosha</dc:creator>
  <cp:lastModifiedBy>N, Santosha</cp:lastModifiedBy>
  <cp:revision>1</cp:revision>
  <dcterms:created xsi:type="dcterms:W3CDTF">2024-06-02T20:26:55Z</dcterms:created>
  <dcterms:modified xsi:type="dcterms:W3CDTF">2024-06-02T20:27:38Z</dcterms:modified>
</cp:coreProperties>
</file>