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329" r:id="rId6"/>
    <p:sldId id="330" r:id="rId7"/>
    <p:sldId id="332" r:id="rId8"/>
    <p:sldId id="335" r:id="rId9"/>
    <p:sldId id="336" r:id="rId10"/>
    <p:sldId id="33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orient="horz" pos="1776" userDrawn="1">
          <p15:clr>
            <a:srgbClr val="A4A3A4"/>
          </p15:clr>
        </p15:guide>
        <p15:guide id="4" orient="horz" pos="3240" userDrawn="1">
          <p15:clr>
            <a:srgbClr val="A4A3A4"/>
          </p15:clr>
        </p15:guide>
        <p15:guide id="5" pos="3840">
          <p15:clr>
            <a:srgbClr val="A4A3A4"/>
          </p15:clr>
        </p15:guide>
        <p15:guide id="6" pos="5664" userDrawn="1">
          <p15:clr>
            <a:srgbClr val="A4A3A4"/>
          </p15:clr>
        </p15:guide>
        <p15:guide id="7" pos="1536" userDrawn="1">
          <p15:clr>
            <a:srgbClr val="A4A3A4"/>
          </p15:clr>
        </p15:guide>
        <p15:guide id="8" orient="horz" pos="72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8D30"/>
    <a:srgbClr val="373921"/>
    <a:srgbClr val="BF8641"/>
    <a:srgbClr val="BF6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1080"/>
        <p:guide orient="horz" pos="1776"/>
        <p:guide orient="horz" pos="3240"/>
        <p:guide pos="3840"/>
        <p:guide pos="5664"/>
        <p:guide pos="1536"/>
        <p:guide orient="horz" pos="720"/>
      </p:guideLst>
    </p:cSldViewPr>
  </p:slideViewPr>
  <p:notesTextViewPr>
    <p:cViewPr>
      <p:scale>
        <a:sx n="1" d="1"/>
        <a:sy n="1" d="1"/>
      </p:scale>
      <p:origin x="0" y="0"/>
    </p:cViewPr>
  </p:notesTextViewPr>
  <p:sorterViewPr>
    <p:cViewPr>
      <p:scale>
        <a:sx n="1" d="1"/>
        <a:sy n="1" d="1"/>
      </p:scale>
      <p:origin x="0" y="-1071"/>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BDD37D-224E-4A2E-8417-8C17D4A5C8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B1C7EA-584A-4063-BBF8-F1D297349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E17B7C-60D9-405F-8753-390BD5F55D7A}" type="datetimeFigureOut">
              <a:rPr lang="en-US" smtClean="0"/>
              <a:t>10/24/2022</a:t>
            </a:fld>
            <a:endParaRPr lang="en-US" dirty="0"/>
          </a:p>
        </p:txBody>
      </p:sp>
      <p:sp>
        <p:nvSpPr>
          <p:cNvPr id="4" name="Footer Placeholder 3">
            <a:extLst>
              <a:ext uri="{FF2B5EF4-FFF2-40B4-BE49-F238E27FC236}">
                <a16:creationId xmlns:a16="http://schemas.microsoft.com/office/drawing/2014/main" id="{E22F4596-F6B6-4D9D-B156-71CCDAE4E8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E234F26-69E4-4D77-8646-C93DD1E0AC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68A390-5D0E-4E62-98EC-976C3766C450}" type="slidenum">
              <a:rPr lang="en-US" smtClean="0"/>
              <a:t>‹#›</a:t>
            </a:fld>
            <a:endParaRPr lang="en-US" dirty="0"/>
          </a:p>
        </p:txBody>
      </p:sp>
    </p:spTree>
    <p:extLst>
      <p:ext uri="{BB962C8B-B14F-4D97-AF65-F5344CB8AC3E}">
        <p14:creationId xmlns:p14="http://schemas.microsoft.com/office/powerpoint/2010/main" val="2342274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3ADA9-1F11-4760-8ADD-071EFA0A529A}" type="datetimeFigureOut">
              <a:rPr lang="en-US" smtClean="0"/>
              <a:t>10/24/2022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784F3-2271-4F8D-A0BC-8F40E6849FE5}" type="slidenum">
              <a:rPr lang="en-US" smtClean="0"/>
              <a:t>‹#›</a:t>
            </a:fld>
            <a:endParaRPr lang="en-US" dirty="0"/>
          </a:p>
        </p:txBody>
      </p:sp>
    </p:spTree>
    <p:extLst>
      <p:ext uri="{BB962C8B-B14F-4D97-AF65-F5344CB8AC3E}">
        <p14:creationId xmlns:p14="http://schemas.microsoft.com/office/powerpoint/2010/main" val="134124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BDD9099-6901-40BC-B1DA-AD6ADD5C6099}"/>
              </a:ext>
            </a:extLst>
          </p:cNvPr>
          <p:cNvSpPr>
            <a:spLocks noGrp="1"/>
          </p:cNvSpPr>
          <p:nvPr>
            <p:ph type="pic" sz="quarter" idx="14"/>
          </p:nvPr>
        </p:nvSpPr>
        <p:spPr>
          <a:xfrm>
            <a:off x="1524" y="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userDrawn="1">
            <p:ph type="ctrTitle"/>
          </p:nvPr>
        </p:nvSpPr>
        <p:spPr>
          <a:xfrm>
            <a:off x="458724" y="4524231"/>
            <a:ext cx="11274552" cy="1162499"/>
          </a:xfrm>
          <a:solidFill>
            <a:schemeClr val="tx1">
              <a:alpha val="10000"/>
            </a:schemeClr>
          </a:solidFill>
          <a:ln w="38100">
            <a:solidFill>
              <a:schemeClr val="tx2"/>
            </a:solidFill>
          </a:ln>
        </p:spPr>
        <p:txBody>
          <a:bodyPr lIns="274320" anchor="ctr">
            <a:normAutofit/>
          </a:bodyPr>
          <a:lstStyle>
            <a:lvl1pPr algn="l">
              <a:lnSpc>
                <a:spcPct val="108000"/>
              </a:lnSpc>
              <a:defRPr sz="4400" spc="100" baseline="0">
                <a:solidFill>
                  <a:schemeClr val="accent5">
                    <a:lumMod val="20000"/>
                    <a:lumOff val="80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userDrawn="1">
            <p:ph type="subTitle" idx="1" hasCustomPrompt="1"/>
          </p:nvPr>
        </p:nvSpPr>
        <p:spPr>
          <a:xfrm>
            <a:off x="458723" y="5686727"/>
            <a:ext cx="5637271" cy="692639"/>
          </a:xfrm>
          <a:solidFill>
            <a:schemeClr val="tx1">
              <a:alpha val="10000"/>
            </a:schemeClr>
          </a:solidFill>
          <a:ln w="38100">
            <a:solidFill>
              <a:schemeClr val="tx2"/>
            </a:solidFill>
          </a:ln>
        </p:spPr>
        <p:txBody>
          <a:bodyPr lIns="274320" anchor="ctr">
            <a:normAutofit/>
          </a:bodyPr>
          <a:lstStyle>
            <a:lvl1pPr marL="0" indent="0" algn="l">
              <a:lnSpc>
                <a:spcPct val="108000"/>
              </a:lnSpc>
              <a:spcBef>
                <a:spcPts val="0"/>
              </a:spcBef>
              <a:buNone/>
              <a:defRPr sz="1800" cap="all" spc="100" baseline="0">
                <a:solidFill>
                  <a:schemeClr val="accent5">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p>
        </p:txBody>
      </p:sp>
      <p:sp>
        <p:nvSpPr>
          <p:cNvPr id="9" name="Text Placeholder 8">
            <a:extLst>
              <a:ext uri="{FF2B5EF4-FFF2-40B4-BE49-F238E27FC236}">
                <a16:creationId xmlns:a16="http://schemas.microsoft.com/office/drawing/2014/main" id="{AEC85266-52B0-409F-8CE4-E444E424D5E1}"/>
              </a:ext>
            </a:extLst>
          </p:cNvPr>
          <p:cNvSpPr>
            <a:spLocks noGrp="1"/>
          </p:cNvSpPr>
          <p:nvPr userDrawn="1">
            <p:ph type="body" sz="quarter" idx="13" hasCustomPrompt="1"/>
          </p:nvPr>
        </p:nvSpPr>
        <p:spPr>
          <a:xfrm>
            <a:off x="6095993" y="5686727"/>
            <a:ext cx="5637269" cy="692638"/>
          </a:xfrm>
          <a:solidFill>
            <a:schemeClr val="tx1">
              <a:alpha val="10000"/>
            </a:schemeClr>
          </a:solidFill>
          <a:ln w="38100">
            <a:solidFill>
              <a:schemeClr val="tx2"/>
            </a:solidFill>
          </a:ln>
        </p:spPr>
        <p:txBody>
          <a:bodyPr lIns="274320" anchor="ctr">
            <a:normAutofit/>
          </a:bodyPr>
          <a:lstStyle>
            <a:lvl1pPr marL="0" indent="0" algn="l">
              <a:lnSpc>
                <a:spcPct val="108000"/>
              </a:lnSpc>
              <a:spcBef>
                <a:spcPts val="0"/>
              </a:spcBef>
              <a:buNone/>
              <a:defRPr sz="1800" cap="all" spc="100" baseline="0">
                <a:solidFill>
                  <a:schemeClr val="accent5">
                    <a:lumMod val="20000"/>
                    <a:lumOff val="80000"/>
                  </a:schemeClr>
                </a:solidFill>
              </a:defRPr>
            </a:lvl1pPr>
          </a:lstStyle>
          <a:p>
            <a:pPr lvl="0"/>
            <a:r>
              <a:rPr lang="en-US" dirty="0"/>
              <a:t>DATE</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8610CAC7-0287-4791-AA90-6C130B8730D8}"/>
              </a:ext>
            </a:extLst>
          </p:cNvPr>
          <p:cNvSpPr>
            <a:spLocks noGrp="1"/>
          </p:cNvSpPr>
          <p:nvPr>
            <p:ph type="pic" sz="quarter" idx="14"/>
          </p:nvPr>
        </p:nvSpPr>
        <p:spPr>
          <a:xfrm>
            <a:off x="1524" y="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6638544" y="960120"/>
            <a:ext cx="4700016" cy="1325563"/>
          </a:xfrm>
        </p:spPr>
        <p:txBody>
          <a:bodyPr/>
          <a:lstStyle>
            <a:lvl1pPr algn="ctr">
              <a:defRPr>
                <a:solidFill>
                  <a:schemeClr val="accent3">
                    <a:lumMod val="25000"/>
                  </a:schemeClr>
                </a:solidFill>
              </a:defRPr>
            </a:lvl1pPr>
          </a:lstStyle>
          <a:p>
            <a:r>
              <a:rPr lang="en-US" dirty="0"/>
              <a:t>Click to edit title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hasCustomPrompt="1"/>
          </p:nvPr>
        </p:nvSpPr>
        <p:spPr>
          <a:xfrm>
            <a:off x="6931152" y="2715768"/>
            <a:ext cx="4114800" cy="1188720"/>
          </a:xfrm>
        </p:spPr>
        <p:txBody>
          <a:bodyPr anchor="t">
            <a:normAutofit/>
          </a:bodyPr>
          <a:lstStyle>
            <a:lvl1pPr marL="0" indent="0" algn="ctr">
              <a:lnSpc>
                <a:spcPts val="2100"/>
              </a:lnSpc>
              <a:buNone/>
              <a:defRPr sz="1400" b="0">
                <a:solidFill>
                  <a:schemeClr val="accent3">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6931152" y="4663440"/>
            <a:ext cx="4114800" cy="1005840"/>
          </a:xfrm>
        </p:spPr>
        <p:txBody>
          <a:bodyPr anchor="t">
            <a:normAutofit/>
          </a:bodyPr>
          <a:lstStyle>
            <a:lvl1pPr marL="0" indent="0" algn="ctr">
              <a:lnSpc>
                <a:spcPts val="2100"/>
              </a:lnSpc>
              <a:buNone/>
              <a:defRPr sz="1400" b="0">
                <a:solidFill>
                  <a:schemeClr val="accent3">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 </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dirty="0"/>
              <a:t>Conference presentation</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230535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838200" y="749808"/>
            <a:ext cx="10515600" cy="914400"/>
          </a:xfrm>
        </p:spPr>
        <p:txBody>
          <a:bodyPr/>
          <a:lstStyle>
            <a:lvl1pPr algn="ctr">
              <a:defRPr>
                <a:solidFill>
                  <a:schemeClr val="accent3">
                    <a:lumMod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accent3">
                    <a:lumMod val="25000"/>
                  </a:schemeClr>
                </a:solidFill>
              </a:defRPr>
            </a:lvl1pPr>
          </a:lstStyle>
          <a:p>
            <a:r>
              <a:rPr lang="en-ZA" dirty="0"/>
              <a:t>Conference presentation</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accent3">
                    <a:lumMod val="25000"/>
                  </a:schemeClr>
                </a:solidFill>
              </a:defRPr>
            </a:lvl1pPr>
          </a:lstStyle>
          <a:p>
            <a:fld id="{19B51A1E-902D-48AF-9020-955120F399B6}" type="slidenum">
              <a:rPr lang="en-ZA" smtClean="0"/>
              <a:pPr/>
              <a:t>‹#›</a:t>
            </a:fld>
            <a:endParaRPr lang="en-ZA" dirty="0"/>
          </a:p>
        </p:txBody>
      </p:sp>
      <p:sp>
        <p:nvSpPr>
          <p:cNvPr id="35" name="Text Placeholder 10">
            <a:extLst>
              <a:ext uri="{FF2B5EF4-FFF2-40B4-BE49-F238E27FC236}">
                <a16:creationId xmlns:a16="http://schemas.microsoft.com/office/drawing/2014/main" id="{301DA176-9193-4B04-B599-C94E317913E0}"/>
              </a:ext>
            </a:extLst>
          </p:cNvPr>
          <p:cNvSpPr>
            <a:spLocks noGrp="1"/>
          </p:cNvSpPr>
          <p:nvPr>
            <p:ph type="body" sz="quarter" idx="33" hasCustomPrompt="1"/>
          </p:nvPr>
        </p:nvSpPr>
        <p:spPr>
          <a:xfrm>
            <a:off x="758952" y="3127677"/>
            <a:ext cx="1051560" cy="457200"/>
          </a:xfrm>
        </p:spPr>
        <p:txBody>
          <a:bodyPr anchor="ctr"/>
          <a:lstStyle>
            <a:lvl1pPr marL="0" indent="0" algn="ctr">
              <a:buNone/>
              <a:defRPr sz="1400" b="1" spc="300" baseline="0">
                <a:solidFill>
                  <a:schemeClr val="accent3">
                    <a:lumMod val="25000"/>
                  </a:schemeClr>
                </a:solidFill>
                <a:latin typeface="+mj-lt"/>
              </a:defRPr>
            </a:lvl1pPr>
          </a:lstStyle>
          <a:p>
            <a:pPr lvl="0"/>
            <a:r>
              <a:rPr lang="en-US" dirty="0"/>
              <a:t>Year</a:t>
            </a:r>
            <a:endParaRPr lang="en-ZA" dirty="0"/>
          </a:p>
        </p:txBody>
      </p:sp>
      <p:sp>
        <p:nvSpPr>
          <p:cNvPr id="36" name="Text Placeholder 10">
            <a:extLst>
              <a:ext uri="{FF2B5EF4-FFF2-40B4-BE49-F238E27FC236}">
                <a16:creationId xmlns:a16="http://schemas.microsoft.com/office/drawing/2014/main" id="{D950A6C4-345F-4857-A613-BA3B56096B8F}"/>
              </a:ext>
            </a:extLst>
          </p:cNvPr>
          <p:cNvSpPr>
            <a:spLocks noGrp="1"/>
          </p:cNvSpPr>
          <p:nvPr>
            <p:ph type="body" sz="quarter" idx="34" hasCustomPrompt="1"/>
          </p:nvPr>
        </p:nvSpPr>
        <p:spPr>
          <a:xfrm>
            <a:off x="1965960" y="3275117"/>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38" name="Text Placeholder 10">
            <a:extLst>
              <a:ext uri="{FF2B5EF4-FFF2-40B4-BE49-F238E27FC236}">
                <a16:creationId xmlns:a16="http://schemas.microsoft.com/office/drawing/2014/main" id="{DD4ADE2E-411A-4FE3-BE95-DAF1FDCBC555}"/>
              </a:ext>
            </a:extLst>
          </p:cNvPr>
          <p:cNvSpPr>
            <a:spLocks noGrp="1"/>
          </p:cNvSpPr>
          <p:nvPr>
            <p:ph type="body" sz="quarter" idx="35" hasCustomPrompt="1"/>
          </p:nvPr>
        </p:nvSpPr>
        <p:spPr>
          <a:xfrm>
            <a:off x="2753880" y="3275117"/>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39" name="Text Placeholder 10">
            <a:extLst>
              <a:ext uri="{FF2B5EF4-FFF2-40B4-BE49-F238E27FC236}">
                <a16:creationId xmlns:a16="http://schemas.microsoft.com/office/drawing/2014/main" id="{47FAF332-F615-4C47-95EA-CE17DFEE62A7}"/>
              </a:ext>
            </a:extLst>
          </p:cNvPr>
          <p:cNvSpPr>
            <a:spLocks noGrp="1"/>
          </p:cNvSpPr>
          <p:nvPr>
            <p:ph type="body" sz="quarter" idx="36" hasCustomPrompt="1"/>
          </p:nvPr>
        </p:nvSpPr>
        <p:spPr>
          <a:xfrm>
            <a:off x="3541800" y="3275117"/>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4AE2424F-E961-4201-91A6-3AAB4B81F204}"/>
              </a:ext>
            </a:extLst>
          </p:cNvPr>
          <p:cNvSpPr>
            <a:spLocks noGrp="1"/>
          </p:cNvSpPr>
          <p:nvPr>
            <p:ph type="body" sz="quarter" idx="37" hasCustomPrompt="1"/>
          </p:nvPr>
        </p:nvSpPr>
        <p:spPr>
          <a:xfrm>
            <a:off x="4329720" y="3275117"/>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376057B0-36CD-44FC-A0B9-2DD64FB47DD7}"/>
              </a:ext>
            </a:extLst>
          </p:cNvPr>
          <p:cNvSpPr>
            <a:spLocks noGrp="1"/>
          </p:cNvSpPr>
          <p:nvPr>
            <p:ph type="body" sz="quarter" idx="38" hasCustomPrompt="1"/>
          </p:nvPr>
        </p:nvSpPr>
        <p:spPr>
          <a:xfrm>
            <a:off x="758952" y="3928953"/>
            <a:ext cx="1051560" cy="457200"/>
          </a:xfrm>
        </p:spPr>
        <p:txBody>
          <a:bodyPr anchor="ctr"/>
          <a:lstStyle>
            <a:lvl1pPr marL="0" indent="0" algn="ctr">
              <a:buNone/>
              <a:defRPr sz="1400" b="1" spc="300" baseline="0">
                <a:solidFill>
                  <a:schemeClr val="accent3">
                    <a:lumMod val="25000"/>
                  </a:schemeClr>
                </a:solidFill>
                <a:latin typeface="+mj-lt"/>
              </a:defRPr>
            </a:lvl1pPr>
          </a:lstStyle>
          <a:p>
            <a:pPr lvl="0"/>
            <a:r>
              <a:rPr lang="en-US" dirty="0"/>
              <a:t>Year</a:t>
            </a:r>
            <a:endParaRPr lang="en-ZA" dirty="0"/>
          </a:p>
        </p:txBody>
      </p:sp>
      <p:sp>
        <p:nvSpPr>
          <p:cNvPr id="42" name="Text Placeholder 10">
            <a:extLst>
              <a:ext uri="{FF2B5EF4-FFF2-40B4-BE49-F238E27FC236}">
                <a16:creationId xmlns:a16="http://schemas.microsoft.com/office/drawing/2014/main" id="{676D61D8-553D-48A5-A736-7775F27B69B5}"/>
              </a:ext>
            </a:extLst>
          </p:cNvPr>
          <p:cNvSpPr>
            <a:spLocks noGrp="1"/>
          </p:cNvSpPr>
          <p:nvPr>
            <p:ph type="body" sz="quarter" idx="39" hasCustomPrompt="1"/>
          </p:nvPr>
        </p:nvSpPr>
        <p:spPr>
          <a:xfrm>
            <a:off x="5117640" y="3275117"/>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82028ADE-A26E-4E87-85C6-87A161CB8243}"/>
              </a:ext>
            </a:extLst>
          </p:cNvPr>
          <p:cNvSpPr>
            <a:spLocks noGrp="1"/>
          </p:cNvSpPr>
          <p:nvPr>
            <p:ph type="body" sz="quarter" idx="40" hasCustomPrompt="1"/>
          </p:nvPr>
        </p:nvSpPr>
        <p:spPr>
          <a:xfrm>
            <a:off x="5905560" y="3275117"/>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44" name="Text Placeholder 10">
            <a:extLst>
              <a:ext uri="{FF2B5EF4-FFF2-40B4-BE49-F238E27FC236}">
                <a16:creationId xmlns:a16="http://schemas.microsoft.com/office/drawing/2014/main" id="{D49729D5-3821-43F6-A1C5-5549E5177E02}"/>
              </a:ext>
            </a:extLst>
          </p:cNvPr>
          <p:cNvSpPr>
            <a:spLocks noGrp="1"/>
          </p:cNvSpPr>
          <p:nvPr>
            <p:ph type="body" sz="quarter" idx="41" hasCustomPrompt="1"/>
          </p:nvPr>
        </p:nvSpPr>
        <p:spPr>
          <a:xfrm>
            <a:off x="6693480" y="3275117"/>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02C709FA-DC0E-435A-A4A7-A975A8D413BA}"/>
              </a:ext>
            </a:extLst>
          </p:cNvPr>
          <p:cNvSpPr>
            <a:spLocks noGrp="1"/>
          </p:cNvSpPr>
          <p:nvPr>
            <p:ph type="body" sz="quarter" idx="42" hasCustomPrompt="1"/>
          </p:nvPr>
        </p:nvSpPr>
        <p:spPr>
          <a:xfrm>
            <a:off x="9057240" y="3275117"/>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018BA8DF-331D-4B6E-AF52-AA13732A6B95}"/>
              </a:ext>
            </a:extLst>
          </p:cNvPr>
          <p:cNvSpPr>
            <a:spLocks noGrp="1"/>
          </p:cNvSpPr>
          <p:nvPr>
            <p:ph type="body" sz="quarter" idx="43" hasCustomPrompt="1"/>
          </p:nvPr>
        </p:nvSpPr>
        <p:spPr>
          <a:xfrm>
            <a:off x="7481400" y="3275117"/>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DBEB8F26-CF5F-4C8F-94D3-2DACD0914B60}"/>
              </a:ext>
            </a:extLst>
          </p:cNvPr>
          <p:cNvSpPr>
            <a:spLocks noGrp="1"/>
          </p:cNvSpPr>
          <p:nvPr>
            <p:ph type="body" sz="quarter" idx="44" hasCustomPrompt="1"/>
          </p:nvPr>
        </p:nvSpPr>
        <p:spPr>
          <a:xfrm>
            <a:off x="8269320" y="3275117"/>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0EC0A380-C705-47E5-960A-C495280B86E2}"/>
              </a:ext>
            </a:extLst>
          </p:cNvPr>
          <p:cNvSpPr>
            <a:spLocks noGrp="1"/>
          </p:cNvSpPr>
          <p:nvPr>
            <p:ph type="body" sz="quarter" idx="45" hasCustomPrompt="1"/>
          </p:nvPr>
        </p:nvSpPr>
        <p:spPr>
          <a:xfrm>
            <a:off x="9845160" y="3275117"/>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E217E3B9-2273-4A22-A07E-4FEFB35FCC01}"/>
              </a:ext>
            </a:extLst>
          </p:cNvPr>
          <p:cNvSpPr>
            <a:spLocks noGrp="1"/>
          </p:cNvSpPr>
          <p:nvPr>
            <p:ph type="body" sz="quarter" idx="46" hasCustomPrompt="1"/>
          </p:nvPr>
        </p:nvSpPr>
        <p:spPr>
          <a:xfrm>
            <a:off x="10633085" y="3275117"/>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FE119361-CC51-4C9D-A4B5-BDEEE01371A3}"/>
              </a:ext>
            </a:extLst>
          </p:cNvPr>
          <p:cNvSpPr>
            <a:spLocks noGrp="1"/>
          </p:cNvSpPr>
          <p:nvPr>
            <p:ph type="body" sz="quarter" idx="47" hasCustomPrompt="1"/>
          </p:nvPr>
        </p:nvSpPr>
        <p:spPr>
          <a:xfrm>
            <a:off x="1969915" y="4062181"/>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E39AABDA-9976-4AB3-BCBF-77B491015F50}"/>
              </a:ext>
            </a:extLst>
          </p:cNvPr>
          <p:cNvSpPr>
            <a:spLocks noGrp="1"/>
          </p:cNvSpPr>
          <p:nvPr>
            <p:ph type="body" sz="quarter" idx="48" hasCustomPrompt="1"/>
          </p:nvPr>
        </p:nvSpPr>
        <p:spPr>
          <a:xfrm>
            <a:off x="2757602" y="4062181"/>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id="{9EFE40FF-B422-4391-9236-D2D2D09F30C6}"/>
              </a:ext>
            </a:extLst>
          </p:cNvPr>
          <p:cNvSpPr>
            <a:spLocks noGrp="1"/>
          </p:cNvSpPr>
          <p:nvPr>
            <p:ph type="body" sz="quarter" idx="49" hasCustomPrompt="1"/>
          </p:nvPr>
        </p:nvSpPr>
        <p:spPr>
          <a:xfrm>
            <a:off x="3545289" y="4062181"/>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6B6D260C-7D2F-4024-86D5-8338D454EBE7}"/>
              </a:ext>
            </a:extLst>
          </p:cNvPr>
          <p:cNvSpPr>
            <a:spLocks noGrp="1"/>
          </p:cNvSpPr>
          <p:nvPr>
            <p:ph type="body" sz="quarter" idx="50" hasCustomPrompt="1"/>
          </p:nvPr>
        </p:nvSpPr>
        <p:spPr>
          <a:xfrm>
            <a:off x="4332976" y="4062181"/>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2F9B810E-07ED-4DCA-941C-C388D0D629A2}"/>
              </a:ext>
            </a:extLst>
          </p:cNvPr>
          <p:cNvSpPr>
            <a:spLocks noGrp="1"/>
          </p:cNvSpPr>
          <p:nvPr>
            <p:ph type="body" sz="quarter" idx="51" hasCustomPrompt="1"/>
          </p:nvPr>
        </p:nvSpPr>
        <p:spPr>
          <a:xfrm>
            <a:off x="5120663" y="4062181"/>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BD4447B3-0D22-4C7F-943D-0B5872782834}"/>
              </a:ext>
            </a:extLst>
          </p:cNvPr>
          <p:cNvSpPr>
            <a:spLocks noGrp="1"/>
          </p:cNvSpPr>
          <p:nvPr>
            <p:ph type="body" sz="quarter" idx="52" hasCustomPrompt="1"/>
          </p:nvPr>
        </p:nvSpPr>
        <p:spPr>
          <a:xfrm>
            <a:off x="5908350" y="4062181"/>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642B6C40-8744-4C84-B1E3-6E43D565F11D}"/>
              </a:ext>
            </a:extLst>
          </p:cNvPr>
          <p:cNvSpPr>
            <a:spLocks noGrp="1"/>
          </p:cNvSpPr>
          <p:nvPr>
            <p:ph type="body" sz="quarter" idx="53" hasCustomPrompt="1"/>
          </p:nvPr>
        </p:nvSpPr>
        <p:spPr>
          <a:xfrm>
            <a:off x="6696037" y="4062181"/>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A59ADB66-05AF-4A45-9C95-D32C5989A67E}"/>
              </a:ext>
            </a:extLst>
          </p:cNvPr>
          <p:cNvSpPr>
            <a:spLocks noGrp="1"/>
          </p:cNvSpPr>
          <p:nvPr>
            <p:ph type="body" sz="quarter" idx="54" hasCustomPrompt="1"/>
          </p:nvPr>
        </p:nvSpPr>
        <p:spPr>
          <a:xfrm>
            <a:off x="9059098" y="4062181"/>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0068B2A9-DD05-4E1D-BD33-A2E85A5EC6D9}"/>
              </a:ext>
            </a:extLst>
          </p:cNvPr>
          <p:cNvSpPr>
            <a:spLocks noGrp="1"/>
          </p:cNvSpPr>
          <p:nvPr>
            <p:ph type="body" sz="quarter" idx="55" hasCustomPrompt="1"/>
          </p:nvPr>
        </p:nvSpPr>
        <p:spPr>
          <a:xfrm>
            <a:off x="7483724" y="4062181"/>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D9CC05E1-548C-4EEE-882C-6E8012689022}"/>
              </a:ext>
            </a:extLst>
          </p:cNvPr>
          <p:cNvSpPr>
            <a:spLocks noGrp="1"/>
          </p:cNvSpPr>
          <p:nvPr>
            <p:ph type="body" sz="quarter" idx="56" hasCustomPrompt="1"/>
          </p:nvPr>
        </p:nvSpPr>
        <p:spPr>
          <a:xfrm>
            <a:off x="8271411" y="4062181"/>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8E2FCD6E-08B0-49F8-BB46-6509A73C3006}"/>
              </a:ext>
            </a:extLst>
          </p:cNvPr>
          <p:cNvSpPr>
            <a:spLocks noGrp="1"/>
          </p:cNvSpPr>
          <p:nvPr>
            <p:ph type="body" sz="quarter" idx="57" hasCustomPrompt="1"/>
          </p:nvPr>
        </p:nvSpPr>
        <p:spPr>
          <a:xfrm>
            <a:off x="9846785" y="4062181"/>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8D149A50-AE02-4525-9165-71B5B24E27DF}"/>
              </a:ext>
            </a:extLst>
          </p:cNvPr>
          <p:cNvSpPr>
            <a:spLocks noGrp="1"/>
          </p:cNvSpPr>
          <p:nvPr>
            <p:ph type="body" sz="quarter" idx="58" hasCustomPrompt="1"/>
          </p:nvPr>
        </p:nvSpPr>
        <p:spPr>
          <a:xfrm>
            <a:off x="10634472" y="4062181"/>
            <a:ext cx="640080" cy="201776"/>
          </a:xfrm>
        </p:spPr>
        <p:txBody>
          <a:bodyPr>
            <a:noAutofit/>
          </a:bodyPr>
          <a:lstStyle>
            <a:lvl1pPr marL="0" indent="0" algn="ctr">
              <a:buNone/>
              <a:defRPr sz="1000">
                <a:solidFill>
                  <a:schemeClr val="accent3">
                    <a:lumMod val="25000"/>
                  </a:schemeClr>
                </a:solidFill>
              </a:defRPr>
            </a:lvl1pPr>
          </a:lstStyle>
          <a:p>
            <a:pPr lvl="0"/>
            <a:r>
              <a:rPr lang="en-US" dirty="0"/>
              <a:t>MM</a:t>
            </a:r>
            <a:endParaRPr lang="en-ZA" dirty="0"/>
          </a:p>
        </p:txBody>
      </p:sp>
      <p:sp>
        <p:nvSpPr>
          <p:cNvPr id="62" name="Text Placeholder 3">
            <a:extLst>
              <a:ext uri="{FF2B5EF4-FFF2-40B4-BE49-F238E27FC236}">
                <a16:creationId xmlns:a16="http://schemas.microsoft.com/office/drawing/2014/main" id="{24126B4E-6F4A-4E61-B11D-78A183E49459}"/>
              </a:ext>
            </a:extLst>
          </p:cNvPr>
          <p:cNvSpPr>
            <a:spLocks noGrp="1"/>
          </p:cNvSpPr>
          <p:nvPr>
            <p:ph type="body" sz="quarter" idx="59" hasCustomPrompt="1"/>
          </p:nvPr>
        </p:nvSpPr>
        <p:spPr>
          <a:xfrm>
            <a:off x="5360987" y="1760565"/>
            <a:ext cx="1828800" cy="696885"/>
          </a:xfrm>
          <a:noFill/>
          <a:ln w="12700">
            <a:solidFill>
              <a:schemeClr val="accent3"/>
            </a:solidFill>
          </a:ln>
        </p:spPr>
        <p:txBody>
          <a:bodyPr tIns="36000" anchor="ctr" anchorCtr="1">
            <a:normAutofit/>
          </a:bodyPr>
          <a:lstStyle>
            <a:lvl1pPr marL="0" indent="0" algn="ctr">
              <a:lnSpc>
                <a:spcPct val="100000"/>
              </a:lnSpc>
              <a:buNone/>
              <a:defRPr sz="1100" spc="20" baseline="0">
                <a:solidFill>
                  <a:schemeClr val="accent3">
                    <a:lumMod val="25000"/>
                  </a:schemeClr>
                </a:solidFill>
                <a:latin typeface="+mj-lt"/>
              </a:defRPr>
            </a:lvl1pPr>
          </a:lstStyle>
          <a:p>
            <a:pPr lvl="0"/>
            <a:r>
              <a:rPr lang="en-US" dirty="0"/>
              <a:t>Item Title</a:t>
            </a:r>
            <a:endParaRPr lang="en-ZA" dirty="0"/>
          </a:p>
        </p:txBody>
      </p:sp>
      <p:sp>
        <p:nvSpPr>
          <p:cNvPr id="63" name="Rectangle 62">
            <a:extLst>
              <a:ext uri="{FF2B5EF4-FFF2-40B4-BE49-F238E27FC236}">
                <a16:creationId xmlns:a16="http://schemas.microsoft.com/office/drawing/2014/main" id="{014A76E8-F520-4630-8BBA-F9B7A0DAAB02}"/>
              </a:ext>
            </a:extLst>
          </p:cNvPr>
          <p:cNvSpPr/>
          <p:nvPr userDrawn="1"/>
        </p:nvSpPr>
        <p:spPr>
          <a:xfrm>
            <a:off x="929640" y="3648582"/>
            <a:ext cx="10332720"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25000"/>
                </a:schemeClr>
              </a:solidFill>
            </a:endParaRPr>
          </a:p>
        </p:txBody>
      </p:sp>
      <p:sp>
        <p:nvSpPr>
          <p:cNvPr id="64" name="Date Placeholder 4">
            <a:extLst>
              <a:ext uri="{FF2B5EF4-FFF2-40B4-BE49-F238E27FC236}">
                <a16:creationId xmlns:a16="http://schemas.microsoft.com/office/drawing/2014/main" id="{49043823-D35F-46B1-919E-197C35555610}"/>
              </a:ext>
            </a:extLst>
          </p:cNvPr>
          <p:cNvSpPr>
            <a:spLocks noGrp="1"/>
          </p:cNvSpPr>
          <p:nvPr>
            <p:ph type="dt" sz="half" idx="60"/>
          </p:nvPr>
        </p:nvSpPr>
        <p:spPr>
          <a:xfrm>
            <a:off x="457200" y="6356350"/>
            <a:ext cx="2743200" cy="365125"/>
          </a:xfrm>
        </p:spPr>
        <p:txBody>
          <a:bodyPr/>
          <a:lstStyle>
            <a:lvl1pPr>
              <a:defRPr>
                <a:solidFill>
                  <a:schemeClr val="accent3">
                    <a:lumMod val="25000"/>
                  </a:schemeClr>
                </a:solidFill>
              </a:defRPr>
            </a:lvl1pPr>
          </a:lstStyle>
          <a:p>
            <a:r>
              <a:rPr lang="en-US" dirty="0"/>
              <a:t>20XX</a:t>
            </a:r>
          </a:p>
        </p:txBody>
      </p:sp>
    </p:spTree>
    <p:extLst>
      <p:ext uri="{BB962C8B-B14F-4D97-AF65-F5344CB8AC3E}">
        <p14:creationId xmlns:p14="http://schemas.microsoft.com/office/powerpoint/2010/main" val="1294209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1B08CCD3-BAD4-467E-B843-1BD3FC1D83E6}"/>
              </a:ext>
            </a:extLst>
          </p:cNvPr>
          <p:cNvSpPr>
            <a:spLocks noGrp="1"/>
          </p:cNvSpPr>
          <p:nvPr>
            <p:ph type="pic" sz="quarter" idx="14"/>
          </p:nvPr>
        </p:nvSpPr>
        <p:spPr>
          <a:xfrm>
            <a:off x="1524" y="0"/>
            <a:ext cx="12188952" cy="6858000"/>
          </a:xfrm>
          <a:solidFill>
            <a:schemeClr val="tx2"/>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777240" y="960120"/>
            <a:ext cx="5029200" cy="914400"/>
          </a:xfrm>
        </p:spPr>
        <p:txBody>
          <a:bodyPr/>
          <a:lstStyle>
            <a:lvl1pPr algn="ctr">
              <a:defRPr>
                <a:solidFill>
                  <a:schemeClr val="accent3"/>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ext Placeholder 8">
            <a:extLst>
              <a:ext uri="{FF2B5EF4-FFF2-40B4-BE49-F238E27FC236}">
                <a16:creationId xmlns:a16="http://schemas.microsoft.com/office/drawing/2014/main" id="{E4E5D546-07C2-4A4B-85D2-F23B489AB478}"/>
              </a:ext>
            </a:extLst>
          </p:cNvPr>
          <p:cNvSpPr>
            <a:spLocks noGrp="1"/>
          </p:cNvSpPr>
          <p:nvPr>
            <p:ph type="body" sz="quarter" idx="15" hasCustomPrompt="1"/>
          </p:nvPr>
        </p:nvSpPr>
        <p:spPr>
          <a:xfrm>
            <a:off x="914400" y="2935224"/>
            <a:ext cx="2130552" cy="950976"/>
          </a:xfrm>
        </p:spPr>
        <p:txBody>
          <a:bodyPr anchor="ctr" anchorCtr="0">
            <a:normAutofit/>
          </a:bodyPr>
          <a:lstStyle>
            <a:lvl1pPr marL="0" indent="0" algn="ctr">
              <a:buNone/>
              <a:defRPr sz="14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edit text</a:t>
            </a:r>
          </a:p>
        </p:txBody>
      </p:sp>
      <p:sp>
        <p:nvSpPr>
          <p:cNvPr id="10" name="Text Placeholder 8">
            <a:extLst>
              <a:ext uri="{FF2B5EF4-FFF2-40B4-BE49-F238E27FC236}">
                <a16:creationId xmlns:a16="http://schemas.microsoft.com/office/drawing/2014/main" id="{BD981D89-A62B-4844-B43A-DFEEC6CACD27}"/>
              </a:ext>
            </a:extLst>
          </p:cNvPr>
          <p:cNvSpPr>
            <a:spLocks noGrp="1"/>
          </p:cNvSpPr>
          <p:nvPr>
            <p:ph type="body" sz="quarter" idx="16" hasCustomPrompt="1"/>
          </p:nvPr>
        </p:nvSpPr>
        <p:spPr>
          <a:xfrm>
            <a:off x="914400" y="4306824"/>
            <a:ext cx="2130552" cy="950976"/>
          </a:xfrm>
        </p:spPr>
        <p:txBody>
          <a:bodyPr anchor="ctr" anchorCtr="0">
            <a:normAutofit/>
          </a:bodyPr>
          <a:lstStyle>
            <a:lvl1pPr marL="0" indent="0" algn="ctr">
              <a:buNone/>
              <a:defRPr sz="14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edit text</a:t>
            </a:r>
          </a:p>
        </p:txBody>
      </p:sp>
      <p:sp>
        <p:nvSpPr>
          <p:cNvPr id="11" name="Text Placeholder 8">
            <a:extLst>
              <a:ext uri="{FF2B5EF4-FFF2-40B4-BE49-F238E27FC236}">
                <a16:creationId xmlns:a16="http://schemas.microsoft.com/office/drawing/2014/main" id="{071D86D6-F37C-4280-9551-DFF729C85B03}"/>
              </a:ext>
            </a:extLst>
          </p:cNvPr>
          <p:cNvSpPr>
            <a:spLocks noGrp="1"/>
          </p:cNvSpPr>
          <p:nvPr>
            <p:ph type="body" sz="quarter" idx="17" hasCustomPrompt="1"/>
          </p:nvPr>
        </p:nvSpPr>
        <p:spPr>
          <a:xfrm>
            <a:off x="3264408" y="2935224"/>
            <a:ext cx="2221992" cy="950976"/>
          </a:xfrm>
        </p:spPr>
        <p:txBody>
          <a:bodyPr anchor="ctr" anchorCtr="0">
            <a:normAutofit/>
          </a:bodyPr>
          <a:lstStyle>
            <a:lvl1pPr marL="0" indent="0" algn="ctr">
              <a:buNone/>
              <a:defRPr sz="14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edit text</a:t>
            </a:r>
          </a:p>
        </p:txBody>
      </p:sp>
      <p:sp>
        <p:nvSpPr>
          <p:cNvPr id="12" name="Text Placeholder 8">
            <a:extLst>
              <a:ext uri="{FF2B5EF4-FFF2-40B4-BE49-F238E27FC236}">
                <a16:creationId xmlns:a16="http://schemas.microsoft.com/office/drawing/2014/main" id="{BB88B61E-B44C-46EB-B875-1F55B02E895C}"/>
              </a:ext>
            </a:extLst>
          </p:cNvPr>
          <p:cNvSpPr>
            <a:spLocks noGrp="1"/>
          </p:cNvSpPr>
          <p:nvPr>
            <p:ph type="body" sz="quarter" idx="18" hasCustomPrompt="1"/>
          </p:nvPr>
        </p:nvSpPr>
        <p:spPr>
          <a:xfrm>
            <a:off x="3264408" y="4334256"/>
            <a:ext cx="2221992" cy="950976"/>
          </a:xfrm>
        </p:spPr>
        <p:txBody>
          <a:bodyPr anchor="ctr" anchorCtr="0">
            <a:normAutofit/>
          </a:bodyPr>
          <a:lstStyle>
            <a:lvl1pPr marL="0" indent="0" algn="ctr">
              <a:buNone/>
              <a:defRPr sz="14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edit text</a:t>
            </a:r>
          </a:p>
        </p:txBody>
      </p:sp>
    </p:spTree>
    <p:extLst>
      <p:ext uri="{BB962C8B-B14F-4D97-AF65-F5344CB8AC3E}">
        <p14:creationId xmlns:p14="http://schemas.microsoft.com/office/powerpoint/2010/main" val="1417731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ps for Business">
    <p:spTree>
      <p:nvGrpSpPr>
        <p:cNvPr id="1" name=""/>
        <p:cNvGrpSpPr/>
        <p:nvPr/>
      </p:nvGrpSpPr>
      <p:grpSpPr>
        <a:xfrm>
          <a:off x="0" y="0"/>
          <a:ext cx="0" cy="0"/>
          <a:chOff x="0" y="0"/>
          <a:chExt cx="0" cy="0"/>
        </a:xfrm>
      </p:grpSpPr>
      <p:pic>
        <p:nvPicPr>
          <p:cNvPr id="33" name="Picture 32" descr="photo of marble ">
            <a:extLst>
              <a:ext uri="{FF2B5EF4-FFF2-40B4-BE49-F238E27FC236}">
                <a16:creationId xmlns:a16="http://schemas.microsoft.com/office/drawing/2014/main" id="{5886E31A-DA35-4E25-9FA3-92E90FBF38C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9" name="Rectangle 18">
            <a:extLst>
              <a:ext uri="{FF2B5EF4-FFF2-40B4-BE49-F238E27FC236}">
                <a16:creationId xmlns:a16="http://schemas.microsoft.com/office/drawing/2014/main" id="{70056CF5-B0DF-4053-8A82-BBBE7FF686BE}"/>
              </a:ext>
            </a:extLst>
          </p:cNvPr>
          <p:cNvSpPr/>
          <p:nvPr userDrawn="1"/>
        </p:nvSpPr>
        <p:spPr>
          <a:xfrm>
            <a:off x="442118" y="457200"/>
            <a:ext cx="11274552" cy="5943600"/>
          </a:xfrm>
          <a:prstGeom prst="rect">
            <a:avLst/>
          </a:prstGeom>
          <a:solidFill>
            <a:schemeClr val="tx2">
              <a:lumMod val="20000"/>
              <a:lumOff val="80000"/>
              <a:alpha val="85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8E4B2F5F-448A-4BB9-BF2F-3CCB44D3219A}"/>
              </a:ext>
              <a:ext uri="{C183D7F6-B498-43B3-948B-1728B52AA6E4}">
                <adec:decorative xmlns:adec="http://schemas.microsoft.com/office/drawing/2017/decorative" val="1"/>
              </a:ext>
            </a:extLst>
          </p:cNvPr>
          <p:cNvGrpSpPr/>
          <p:nvPr userDrawn="1"/>
        </p:nvGrpSpPr>
        <p:grpSpPr>
          <a:xfrm>
            <a:off x="6501565" y="2471420"/>
            <a:ext cx="4809744" cy="3473216"/>
            <a:chOff x="6355080" y="2494474"/>
            <a:chExt cx="4960620" cy="3473216"/>
          </a:xfrm>
        </p:grpSpPr>
        <p:grpSp>
          <p:nvGrpSpPr>
            <p:cNvPr id="28" name="Group 27">
              <a:extLst>
                <a:ext uri="{FF2B5EF4-FFF2-40B4-BE49-F238E27FC236}">
                  <a16:creationId xmlns:a16="http://schemas.microsoft.com/office/drawing/2014/main" id="{06457872-52AD-4B0D-A773-AA48B3B219D3}"/>
                </a:ext>
              </a:extLst>
            </p:cNvPr>
            <p:cNvGrpSpPr/>
            <p:nvPr/>
          </p:nvGrpSpPr>
          <p:grpSpPr>
            <a:xfrm>
              <a:off x="6355080" y="2494474"/>
              <a:ext cx="4960620" cy="3473216"/>
              <a:chOff x="6355080" y="2180573"/>
              <a:chExt cx="4960620" cy="3473216"/>
            </a:xfrm>
          </p:grpSpPr>
          <p:cxnSp>
            <p:nvCxnSpPr>
              <p:cNvPr id="30" name="Straight Connector 29">
                <a:extLst>
                  <a:ext uri="{FF2B5EF4-FFF2-40B4-BE49-F238E27FC236}">
                    <a16:creationId xmlns:a16="http://schemas.microsoft.com/office/drawing/2014/main" id="{BD088C3C-893A-4A45-97E6-CF8230EF1DB4}"/>
                  </a:ext>
                </a:extLst>
              </p:cNvPr>
              <p:cNvCxnSpPr>
                <a:cxnSpLocks/>
              </p:cNvCxnSpPr>
              <p:nvPr/>
            </p:nvCxnSpPr>
            <p:spPr>
              <a:xfrm flipV="1">
                <a:off x="6356521" y="3332425"/>
                <a:ext cx="4959179" cy="7179"/>
              </a:xfrm>
              <a:prstGeom prst="line">
                <a:avLst/>
              </a:prstGeom>
              <a:ln w="12700">
                <a:solidFill>
                  <a:schemeClr val="accent3">
                    <a:lumMod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18EF61-FF64-44B8-B5AB-D7D0700D7A55}"/>
                  </a:ext>
                </a:extLst>
              </p:cNvPr>
              <p:cNvCxnSpPr>
                <a:cxnSpLocks/>
              </p:cNvCxnSpPr>
              <p:nvPr/>
            </p:nvCxnSpPr>
            <p:spPr>
              <a:xfrm>
                <a:off x="6355080" y="4494758"/>
                <a:ext cx="4956048" cy="0"/>
              </a:xfrm>
              <a:prstGeom prst="line">
                <a:avLst/>
              </a:prstGeom>
              <a:ln w="12700">
                <a:solidFill>
                  <a:schemeClr val="accent3">
                    <a:lumMod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684B867-CCAD-498D-B6E2-8981BF01EC0F}"/>
                  </a:ext>
                </a:extLst>
              </p:cNvPr>
              <p:cNvSpPr/>
              <p:nvPr/>
            </p:nvSpPr>
            <p:spPr>
              <a:xfrm>
                <a:off x="6356521" y="2180573"/>
                <a:ext cx="4950649" cy="3473216"/>
              </a:xfrm>
              <a:prstGeom prst="rect">
                <a:avLst/>
              </a:prstGeom>
              <a:noFill/>
              <a:ln w="12700">
                <a:solidFill>
                  <a:schemeClr val="accent3">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9" name="Straight Connector 28">
              <a:extLst>
                <a:ext uri="{FF2B5EF4-FFF2-40B4-BE49-F238E27FC236}">
                  <a16:creationId xmlns:a16="http://schemas.microsoft.com/office/drawing/2014/main" id="{999BD33D-A5B4-469A-9937-DE6D3611C034}"/>
                </a:ext>
              </a:extLst>
            </p:cNvPr>
            <p:cNvCxnSpPr>
              <a:cxnSpLocks/>
            </p:cNvCxnSpPr>
            <p:nvPr/>
          </p:nvCxnSpPr>
          <p:spPr>
            <a:xfrm>
              <a:off x="7838022" y="2494474"/>
              <a:ext cx="0" cy="3473216"/>
            </a:xfrm>
            <a:prstGeom prst="line">
              <a:avLst/>
            </a:prstGeom>
            <a:ln w="12700">
              <a:solidFill>
                <a:schemeClr val="accent3">
                  <a:lumMod val="25000"/>
                </a:schemeClr>
              </a:solidFill>
            </a:ln>
          </p:spPr>
          <p:style>
            <a:lnRef idx="1">
              <a:schemeClr val="accent1"/>
            </a:lnRef>
            <a:fillRef idx="0">
              <a:schemeClr val="accent1"/>
            </a:fillRef>
            <a:effectRef idx="0">
              <a:schemeClr val="accent1"/>
            </a:effectRef>
            <a:fontRef idx="minor">
              <a:schemeClr val="tx1"/>
            </a:fontRef>
          </p:style>
        </p:cxnSp>
      </p:grpSp>
      <p:sp>
        <p:nvSpPr>
          <p:cNvPr id="8" name="Picture Placeholder 7">
            <a:extLst>
              <a:ext uri="{FF2B5EF4-FFF2-40B4-BE49-F238E27FC236}">
                <a16:creationId xmlns:a16="http://schemas.microsoft.com/office/drawing/2014/main" id="{A3DDCF11-EBBF-48BB-8FF1-3BCC5342FE32}"/>
              </a:ext>
            </a:extLst>
          </p:cNvPr>
          <p:cNvSpPr>
            <a:spLocks noGrp="1"/>
          </p:cNvSpPr>
          <p:nvPr>
            <p:ph type="pic" sz="quarter" idx="13"/>
          </p:nvPr>
        </p:nvSpPr>
        <p:spPr>
          <a:xfrm>
            <a:off x="877824" y="914400"/>
            <a:ext cx="5212080" cy="502920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6448508" y="960120"/>
            <a:ext cx="4905292" cy="914400"/>
          </a:xfrm>
        </p:spPr>
        <p:txBody>
          <a:bodyPr/>
          <a:lstStyle>
            <a:lvl1pPr algn="ctr">
              <a:defRPr>
                <a:solidFill>
                  <a:schemeClr val="accent3">
                    <a:lumMod val="25000"/>
                  </a:schemeClr>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183880" y="2688336"/>
            <a:ext cx="2862072" cy="713232"/>
          </a:xfrm>
        </p:spPr>
        <p:txBody>
          <a:bodyPr anchor="ctr" anchorCtr="0">
            <a:normAutofit/>
          </a:bodyPr>
          <a:lstStyle>
            <a:lvl1pPr marL="0" indent="0">
              <a:buNone/>
              <a:defRPr sz="1400">
                <a:solidFill>
                  <a:schemeClr val="accent3">
                    <a:lumMod val="2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nchor="b" anchorCtr="0"/>
          <a:lstStyle>
            <a:lvl1pPr>
              <a:defRPr>
                <a:solidFill>
                  <a:schemeClr val="accent3">
                    <a:lumMod val="25000"/>
                  </a:schemeClr>
                </a:solidFill>
              </a:defRPr>
            </a:lvl1p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nchor="b" anchorCtr="0"/>
          <a:lstStyle>
            <a:lvl1pPr>
              <a:defRPr>
                <a:solidFill>
                  <a:schemeClr val="accent3">
                    <a:lumMod val="25000"/>
                  </a:schemeClr>
                </a:solidFill>
              </a:defRPr>
            </a:lvl1p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nchor="b" anchorCtr="0"/>
          <a:lstStyle>
            <a:lvl1pPr>
              <a:defRPr>
                <a:solidFill>
                  <a:schemeClr val="accent3">
                    <a:lumMod val="2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C5D1F2BB-3E57-46BA-8BCC-5F9B17C8BDB3}"/>
              </a:ext>
            </a:extLst>
          </p:cNvPr>
          <p:cNvSpPr>
            <a:spLocks noGrp="1"/>
          </p:cNvSpPr>
          <p:nvPr>
            <p:ph type="body" sz="quarter" idx="14" hasCustomPrompt="1"/>
          </p:nvPr>
        </p:nvSpPr>
        <p:spPr>
          <a:xfrm>
            <a:off x="6620256" y="2779776"/>
            <a:ext cx="786384" cy="655984"/>
          </a:xfrm>
        </p:spPr>
        <p:txBody>
          <a:bodyPr anchor="ctr" anchorCtr="0">
            <a:noAutofit/>
          </a:bodyPr>
          <a:lstStyle>
            <a:lvl1pPr marL="0" indent="0">
              <a:buNone/>
              <a:defRPr sz="3600" b="0" spc="300" baseline="30000">
                <a:solidFill>
                  <a:schemeClr val="tx2"/>
                </a:solidFill>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No.</a:t>
            </a:r>
          </a:p>
        </p:txBody>
      </p:sp>
      <p:sp>
        <p:nvSpPr>
          <p:cNvPr id="9" name="Content Placeholder 2">
            <a:extLst>
              <a:ext uri="{FF2B5EF4-FFF2-40B4-BE49-F238E27FC236}">
                <a16:creationId xmlns:a16="http://schemas.microsoft.com/office/drawing/2014/main" id="{48C13CD1-B240-4AFC-AF08-95A80AEEFEE2}"/>
              </a:ext>
            </a:extLst>
          </p:cNvPr>
          <p:cNvSpPr>
            <a:spLocks noGrp="1"/>
          </p:cNvSpPr>
          <p:nvPr>
            <p:ph idx="15" hasCustomPrompt="1"/>
          </p:nvPr>
        </p:nvSpPr>
        <p:spPr>
          <a:xfrm>
            <a:off x="8183880" y="3849624"/>
            <a:ext cx="2862072" cy="731520"/>
          </a:xfrm>
        </p:spPr>
        <p:txBody>
          <a:bodyPr anchor="ctr" anchorCtr="0">
            <a:normAutofit/>
          </a:bodyPr>
          <a:lstStyle>
            <a:lvl1pPr marL="0" indent="0">
              <a:buNone/>
              <a:defRPr sz="1400">
                <a:solidFill>
                  <a:schemeClr val="accent3">
                    <a:lumMod val="2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12" name="Content Placeholder 2">
            <a:extLst>
              <a:ext uri="{FF2B5EF4-FFF2-40B4-BE49-F238E27FC236}">
                <a16:creationId xmlns:a16="http://schemas.microsoft.com/office/drawing/2014/main" id="{AEE266CC-F8CC-4C06-B1E4-3D7E399F8936}"/>
              </a:ext>
            </a:extLst>
          </p:cNvPr>
          <p:cNvSpPr>
            <a:spLocks noGrp="1"/>
          </p:cNvSpPr>
          <p:nvPr>
            <p:ph idx="17" hasCustomPrompt="1"/>
          </p:nvPr>
        </p:nvSpPr>
        <p:spPr>
          <a:xfrm>
            <a:off x="8183880" y="4992624"/>
            <a:ext cx="2862072" cy="749808"/>
          </a:xfrm>
        </p:spPr>
        <p:txBody>
          <a:bodyPr anchor="ctr" anchorCtr="0">
            <a:normAutofit/>
          </a:bodyPr>
          <a:lstStyle>
            <a:lvl1pPr marL="0" indent="0">
              <a:buNone/>
              <a:defRPr sz="1400">
                <a:solidFill>
                  <a:schemeClr val="accent3">
                    <a:lumMod val="2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14" name="Text Placeholder 13">
            <a:extLst>
              <a:ext uri="{FF2B5EF4-FFF2-40B4-BE49-F238E27FC236}">
                <a16:creationId xmlns:a16="http://schemas.microsoft.com/office/drawing/2014/main" id="{CC7B8197-5533-4814-8838-67C657A3B73C}"/>
              </a:ext>
            </a:extLst>
          </p:cNvPr>
          <p:cNvSpPr>
            <a:spLocks noGrp="1"/>
          </p:cNvSpPr>
          <p:nvPr>
            <p:ph type="body" sz="quarter" idx="20" hasCustomPrompt="1"/>
          </p:nvPr>
        </p:nvSpPr>
        <p:spPr>
          <a:xfrm>
            <a:off x="7187184" y="2788920"/>
            <a:ext cx="731520" cy="731520"/>
          </a:xfrm>
        </p:spPr>
        <p:txBody>
          <a:bodyPr anchor="b" anchorCtr="0">
            <a:normAutofit/>
          </a:bodyPr>
          <a:lstStyle>
            <a:lvl1pPr marL="0" indent="0">
              <a:buNone/>
              <a:defRPr sz="56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1</a:t>
            </a:r>
          </a:p>
        </p:txBody>
      </p:sp>
      <p:sp>
        <p:nvSpPr>
          <p:cNvPr id="16" name="Text Placeholder 10">
            <a:extLst>
              <a:ext uri="{FF2B5EF4-FFF2-40B4-BE49-F238E27FC236}">
                <a16:creationId xmlns:a16="http://schemas.microsoft.com/office/drawing/2014/main" id="{5A5A7DC7-2FC5-48F8-9345-17A7C96CD257}"/>
              </a:ext>
            </a:extLst>
          </p:cNvPr>
          <p:cNvSpPr>
            <a:spLocks noGrp="1"/>
          </p:cNvSpPr>
          <p:nvPr>
            <p:ph type="body" sz="quarter" idx="21" hasCustomPrompt="1"/>
          </p:nvPr>
        </p:nvSpPr>
        <p:spPr>
          <a:xfrm>
            <a:off x="6620256" y="3840480"/>
            <a:ext cx="786384" cy="655984"/>
          </a:xfrm>
        </p:spPr>
        <p:txBody>
          <a:bodyPr anchor="b" anchorCtr="0">
            <a:noAutofit/>
          </a:bodyPr>
          <a:lstStyle>
            <a:lvl1pPr marL="0" indent="0">
              <a:buNone/>
              <a:defRPr sz="3600" b="0" spc="300" baseline="30000">
                <a:solidFill>
                  <a:schemeClr val="tx2"/>
                </a:solidFill>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No.</a:t>
            </a:r>
          </a:p>
        </p:txBody>
      </p:sp>
      <p:sp>
        <p:nvSpPr>
          <p:cNvPr id="17" name="Text Placeholder 13">
            <a:extLst>
              <a:ext uri="{FF2B5EF4-FFF2-40B4-BE49-F238E27FC236}">
                <a16:creationId xmlns:a16="http://schemas.microsoft.com/office/drawing/2014/main" id="{AF89EB7C-DC5A-461B-BA21-63D329893167}"/>
              </a:ext>
            </a:extLst>
          </p:cNvPr>
          <p:cNvSpPr>
            <a:spLocks noGrp="1"/>
          </p:cNvSpPr>
          <p:nvPr>
            <p:ph type="body" sz="quarter" idx="22" hasCustomPrompt="1"/>
          </p:nvPr>
        </p:nvSpPr>
        <p:spPr>
          <a:xfrm>
            <a:off x="7187184" y="3950208"/>
            <a:ext cx="731520" cy="731520"/>
          </a:xfrm>
        </p:spPr>
        <p:txBody>
          <a:bodyPr anchor="b" anchorCtr="0">
            <a:normAutofit/>
          </a:bodyPr>
          <a:lstStyle>
            <a:lvl1pPr marL="0" indent="0">
              <a:buNone/>
              <a:defRPr sz="56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a:t>
            </a:r>
          </a:p>
        </p:txBody>
      </p:sp>
      <p:sp>
        <p:nvSpPr>
          <p:cNvPr id="21" name="Text Placeholder 10">
            <a:extLst>
              <a:ext uri="{FF2B5EF4-FFF2-40B4-BE49-F238E27FC236}">
                <a16:creationId xmlns:a16="http://schemas.microsoft.com/office/drawing/2014/main" id="{1BF30512-FBFE-40CF-8565-50BAA99A4FDC}"/>
              </a:ext>
            </a:extLst>
          </p:cNvPr>
          <p:cNvSpPr>
            <a:spLocks noGrp="1"/>
          </p:cNvSpPr>
          <p:nvPr>
            <p:ph type="body" sz="quarter" idx="23" hasCustomPrompt="1"/>
          </p:nvPr>
        </p:nvSpPr>
        <p:spPr>
          <a:xfrm>
            <a:off x="6620256" y="4983480"/>
            <a:ext cx="786384" cy="655984"/>
          </a:xfrm>
        </p:spPr>
        <p:txBody>
          <a:bodyPr anchor="b" anchorCtr="0">
            <a:noAutofit/>
          </a:bodyPr>
          <a:lstStyle>
            <a:lvl1pPr marL="0" indent="0">
              <a:buNone/>
              <a:defRPr sz="3600" b="0" spc="300" baseline="30000">
                <a:solidFill>
                  <a:schemeClr val="tx2"/>
                </a:solidFill>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No.</a:t>
            </a:r>
          </a:p>
        </p:txBody>
      </p:sp>
      <p:sp>
        <p:nvSpPr>
          <p:cNvPr id="22" name="Text Placeholder 13">
            <a:extLst>
              <a:ext uri="{FF2B5EF4-FFF2-40B4-BE49-F238E27FC236}">
                <a16:creationId xmlns:a16="http://schemas.microsoft.com/office/drawing/2014/main" id="{29E43D0B-1071-466B-B883-92B9D02F09E8}"/>
              </a:ext>
            </a:extLst>
          </p:cNvPr>
          <p:cNvSpPr>
            <a:spLocks noGrp="1"/>
          </p:cNvSpPr>
          <p:nvPr>
            <p:ph type="body" sz="quarter" idx="24" hasCustomPrompt="1"/>
          </p:nvPr>
        </p:nvSpPr>
        <p:spPr>
          <a:xfrm>
            <a:off x="7187184" y="5111496"/>
            <a:ext cx="731520" cy="731520"/>
          </a:xfrm>
        </p:spPr>
        <p:txBody>
          <a:bodyPr anchor="b" anchorCtr="0">
            <a:normAutofit/>
          </a:bodyPr>
          <a:lstStyle>
            <a:lvl1pPr marL="0" indent="0">
              <a:buNone/>
              <a:defRPr sz="56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3</a:t>
            </a:r>
          </a:p>
        </p:txBody>
      </p:sp>
      <p:grpSp>
        <p:nvGrpSpPr>
          <p:cNvPr id="23" name="Group 22">
            <a:extLst>
              <a:ext uri="{FF2B5EF4-FFF2-40B4-BE49-F238E27FC236}">
                <a16:creationId xmlns:a16="http://schemas.microsoft.com/office/drawing/2014/main" id="{250BA95E-CDDF-419E-808E-3B59CA01E4E8}"/>
              </a:ext>
              <a:ext uri="{C183D7F6-B498-43B3-948B-1728B52AA6E4}">
                <adec:decorative xmlns:adec="http://schemas.microsoft.com/office/drawing/2017/decorative" val="1"/>
              </a:ext>
            </a:extLst>
          </p:cNvPr>
          <p:cNvGrpSpPr/>
          <p:nvPr userDrawn="1"/>
        </p:nvGrpSpPr>
        <p:grpSpPr>
          <a:xfrm>
            <a:off x="7009472" y="1943463"/>
            <a:ext cx="3832828" cy="2136"/>
            <a:chOff x="7009472" y="1943463"/>
            <a:chExt cx="3832828" cy="2136"/>
          </a:xfrm>
          <a:solidFill>
            <a:schemeClr val="accent3">
              <a:lumMod val="25000"/>
            </a:schemeClr>
          </a:solidFill>
        </p:grpSpPr>
        <p:cxnSp>
          <p:nvCxnSpPr>
            <p:cNvPr id="24" name="Straight Connector 23">
              <a:extLst>
                <a:ext uri="{FF2B5EF4-FFF2-40B4-BE49-F238E27FC236}">
                  <a16:creationId xmlns:a16="http://schemas.microsoft.com/office/drawing/2014/main" id="{D67A0655-E45C-49C2-AADC-0829E7E67581}"/>
                </a:ext>
              </a:extLst>
            </p:cNvPr>
            <p:cNvCxnSpPr>
              <a:cxnSpLocks/>
            </p:cNvCxnSpPr>
            <p:nvPr/>
          </p:nvCxnSpPr>
          <p:spPr>
            <a:xfrm>
              <a:off x="7009472" y="1943463"/>
              <a:ext cx="1371600" cy="0"/>
            </a:xfrm>
            <a:prstGeom prst="line">
              <a:avLst/>
            </a:prstGeom>
            <a:grpFill/>
            <a:ln w="12700">
              <a:solidFill>
                <a:schemeClr val="accent3">
                  <a:lumMod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013C2C0-9B08-4EDE-B15B-FF5C1BB55327}"/>
                </a:ext>
              </a:extLst>
            </p:cNvPr>
            <p:cNvCxnSpPr>
              <a:cxnSpLocks/>
            </p:cNvCxnSpPr>
            <p:nvPr/>
          </p:nvCxnSpPr>
          <p:spPr>
            <a:xfrm>
              <a:off x="9470700" y="1945599"/>
              <a:ext cx="1371600" cy="0"/>
            </a:xfrm>
            <a:prstGeom prst="line">
              <a:avLst/>
            </a:prstGeom>
            <a:grpFill/>
            <a:ln w="12700">
              <a:solidFill>
                <a:schemeClr val="accent3">
                  <a:lumMod val="25000"/>
                </a:schemeClr>
              </a:solidFill>
            </a:ln>
          </p:spPr>
          <p:style>
            <a:lnRef idx="1">
              <a:schemeClr val="accent1"/>
            </a:lnRef>
            <a:fillRef idx="0">
              <a:schemeClr val="accent1"/>
            </a:fillRef>
            <a:effectRef idx="0">
              <a:schemeClr val="accent1"/>
            </a:effectRef>
            <a:fontRef idx="minor">
              <a:schemeClr val="tx1"/>
            </a:fontRef>
          </p:style>
        </p:cxnSp>
      </p:grpSp>
      <p:pic>
        <p:nvPicPr>
          <p:cNvPr id="26" name="Graphic 25" descr="sprig icon">
            <a:extLst>
              <a:ext uri="{FF2B5EF4-FFF2-40B4-BE49-F238E27FC236}">
                <a16:creationId xmlns:a16="http://schemas.microsoft.com/office/drawing/2014/main" id="{19D5E825-EB79-4044-93F6-2C3F8490132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9691531" flipH="1">
            <a:off x="8536514" y="1719135"/>
            <a:ext cx="808894" cy="359243"/>
          </a:xfrm>
          <a:prstGeom prst="rect">
            <a:avLst/>
          </a:prstGeom>
        </p:spPr>
      </p:pic>
    </p:spTree>
    <p:extLst>
      <p:ext uri="{BB962C8B-B14F-4D97-AF65-F5344CB8AC3E}">
        <p14:creationId xmlns:p14="http://schemas.microsoft.com/office/powerpoint/2010/main" val="1336812666"/>
      </p:ext>
    </p:extLst>
  </p:cSld>
  <p:clrMapOvr>
    <a:masterClrMapping/>
  </p:clrMapOvr>
  <p:extLst>
    <p:ext uri="{DCECCB84-F9BA-43D5-87BE-67443E8EF086}">
      <p15:sldGuideLst xmlns:p15="http://schemas.microsoft.com/office/powerpoint/2012/main">
        <p15:guide id="1" orient="horz" pos="17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ll to action">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FC6AF499-A975-4930-A45C-320ABE4AA982}"/>
              </a:ext>
            </a:extLst>
          </p:cNvPr>
          <p:cNvSpPr>
            <a:spLocks noGrp="1"/>
          </p:cNvSpPr>
          <p:nvPr>
            <p:ph type="pic" sz="quarter" idx="14"/>
          </p:nvPr>
        </p:nvSpPr>
        <p:spPr>
          <a:xfrm>
            <a:off x="1524" y="0"/>
            <a:ext cx="12188952" cy="6858000"/>
          </a:xfrm>
          <a:solidFill>
            <a:schemeClr val="tx2"/>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1280160"/>
            <a:ext cx="3191256" cy="914400"/>
          </a:xfrm>
        </p:spPr>
        <p:txBody>
          <a:bodyPr/>
          <a:lstStyle>
            <a:lvl1pPr algn="ctr">
              <a:defRPr>
                <a:solidFill>
                  <a:schemeClr val="accent3"/>
                </a:solidFill>
              </a:defRPr>
            </a:lvl1p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41248" y="2624328"/>
            <a:ext cx="3191256" cy="804672"/>
          </a:xfrm>
        </p:spPr>
        <p:txBody>
          <a:bodyPr>
            <a:normAutofit/>
          </a:bodyPr>
          <a:lstStyle>
            <a:lvl1pPr marL="0" indent="0" algn="ctr">
              <a:lnSpc>
                <a:spcPts val="2100"/>
              </a:lnSpc>
              <a:buNone/>
              <a:defRPr sz="1400">
                <a:solidFill>
                  <a:schemeClr val="bg1"/>
                </a:solidFill>
              </a:defRPr>
            </a:lvl1pPr>
            <a:lvl2pPr marL="457200" indent="0" algn="ctr">
              <a:lnSpc>
                <a:spcPts val="2100"/>
              </a:lnSpc>
              <a:buNone/>
              <a:defRPr sz="1400">
                <a:solidFill>
                  <a:schemeClr val="bg1"/>
                </a:solidFill>
              </a:defRPr>
            </a:lvl2pPr>
            <a:lvl3pPr marL="914400" indent="0" algn="ctr">
              <a:lnSpc>
                <a:spcPts val="2100"/>
              </a:lnSpc>
              <a:buNone/>
              <a:defRPr sz="1400">
                <a:solidFill>
                  <a:schemeClr val="bg1"/>
                </a:solidFill>
              </a:defRPr>
            </a:lvl3pPr>
            <a:lvl4pPr marL="1371600" indent="0" algn="ctr">
              <a:lnSpc>
                <a:spcPts val="2100"/>
              </a:lnSpc>
              <a:buNone/>
              <a:defRPr sz="1400">
                <a:solidFill>
                  <a:schemeClr val="bg1"/>
                </a:solidFill>
              </a:defRPr>
            </a:lvl4pPr>
            <a:lvl5pPr marL="1828800" indent="0" algn="ctr">
              <a:lnSpc>
                <a:spcPts val="2100"/>
              </a:lnSpc>
              <a:buNone/>
              <a:defRPr sz="1400">
                <a:solidFill>
                  <a:schemeClr val="bg1"/>
                </a:solidFill>
              </a:defRPr>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8" name="Content Placeholder 2">
            <a:extLst>
              <a:ext uri="{FF2B5EF4-FFF2-40B4-BE49-F238E27FC236}">
                <a16:creationId xmlns:a16="http://schemas.microsoft.com/office/drawing/2014/main" id="{5D9AFEBB-77FA-45B8-93D7-F6A638A01962}"/>
              </a:ext>
            </a:extLst>
          </p:cNvPr>
          <p:cNvSpPr>
            <a:spLocks noGrp="1"/>
          </p:cNvSpPr>
          <p:nvPr>
            <p:ph idx="15" hasCustomPrompt="1"/>
          </p:nvPr>
        </p:nvSpPr>
        <p:spPr>
          <a:xfrm>
            <a:off x="841248" y="4043553"/>
            <a:ext cx="3191256" cy="804672"/>
          </a:xfrm>
        </p:spPr>
        <p:txBody>
          <a:bodyPr>
            <a:normAutofit/>
          </a:bodyPr>
          <a:lstStyle>
            <a:lvl1pPr marL="0" indent="0" algn="ctr">
              <a:lnSpc>
                <a:spcPts val="2100"/>
              </a:lnSpc>
              <a:buNone/>
              <a:defRPr sz="1400">
                <a:solidFill>
                  <a:schemeClr val="bg1"/>
                </a:solidFill>
              </a:defRPr>
            </a:lvl1pPr>
            <a:lvl2pPr marL="457200" indent="0" algn="ctr">
              <a:lnSpc>
                <a:spcPts val="2100"/>
              </a:lnSpc>
              <a:buNone/>
              <a:defRPr sz="1400">
                <a:solidFill>
                  <a:schemeClr val="bg1"/>
                </a:solidFill>
              </a:defRPr>
            </a:lvl2pPr>
            <a:lvl3pPr marL="914400" indent="0" algn="ctr">
              <a:lnSpc>
                <a:spcPts val="2100"/>
              </a:lnSpc>
              <a:buNone/>
              <a:defRPr sz="1400">
                <a:solidFill>
                  <a:schemeClr val="bg1"/>
                </a:solidFill>
              </a:defRPr>
            </a:lvl3pPr>
            <a:lvl4pPr marL="1371600" indent="0" algn="ctr">
              <a:lnSpc>
                <a:spcPts val="2100"/>
              </a:lnSpc>
              <a:buNone/>
              <a:defRPr sz="1400">
                <a:solidFill>
                  <a:schemeClr val="bg1"/>
                </a:solidFill>
              </a:defRPr>
            </a:lvl4pPr>
            <a:lvl5pPr marL="1828800" indent="0" algn="ctr">
              <a:lnSpc>
                <a:spcPts val="2100"/>
              </a:lnSpc>
              <a:buNone/>
              <a:defRPr sz="1400">
                <a:solidFill>
                  <a:schemeClr val="bg1"/>
                </a:solidFill>
              </a:defRPr>
            </a:lvl5pPr>
          </a:lstStyle>
          <a:p>
            <a:pPr lvl="0"/>
            <a:r>
              <a:rPr lang="en-US" dirty="0"/>
              <a:t>Click to edit text</a:t>
            </a:r>
          </a:p>
        </p:txBody>
      </p:sp>
    </p:spTree>
    <p:extLst>
      <p:ext uri="{BB962C8B-B14F-4D97-AF65-F5344CB8AC3E}">
        <p14:creationId xmlns:p14="http://schemas.microsoft.com/office/powerpoint/2010/main" val="45757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AF2033B6-A37A-42D0-8C26-9C7E14CFDEE5}"/>
              </a:ext>
            </a:extLst>
          </p:cNvPr>
          <p:cNvSpPr>
            <a:spLocks noGrp="1"/>
          </p:cNvSpPr>
          <p:nvPr>
            <p:ph type="pic" sz="quarter" idx="14"/>
          </p:nvPr>
        </p:nvSpPr>
        <p:spPr>
          <a:xfrm>
            <a:off x="1524" y="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046720" y="1280160"/>
            <a:ext cx="3438144" cy="914400"/>
          </a:xfrm>
        </p:spPr>
        <p:txBody>
          <a:bodyPr/>
          <a:lstStyle>
            <a:lvl1pPr algn="ctr">
              <a:defRPr>
                <a:solidFill>
                  <a:schemeClr val="accent3">
                    <a:lumMod val="25000"/>
                  </a:schemeClr>
                </a:solidFill>
              </a:defRPr>
            </a:lvl1p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165592" y="2770632"/>
            <a:ext cx="3200400" cy="457200"/>
          </a:xfrm>
        </p:spPr>
        <p:txBody>
          <a:bodyPr>
            <a:noAutofit/>
          </a:bodyPr>
          <a:lstStyle>
            <a:lvl1pPr marL="0" indent="0" algn="ctr">
              <a:lnSpc>
                <a:spcPts val="2100"/>
              </a:lnSpc>
              <a:buNone/>
              <a:defRPr sz="2000" spc="300">
                <a:solidFill>
                  <a:schemeClr val="accent3">
                    <a:lumMod val="25000"/>
                  </a:schemeClr>
                </a:solidFill>
              </a:defRPr>
            </a:lvl1pPr>
            <a:lvl2pPr marL="457200" indent="0">
              <a:lnSpc>
                <a:spcPts val="2100"/>
              </a:lnSpc>
              <a:buFont typeface="Arial" panose="020B0604020202020204" pitchFamily="34" charset="0"/>
              <a:buNone/>
              <a:defRPr sz="1400"/>
            </a:lvl2pPr>
            <a:lvl3pPr marL="914400" indent="0">
              <a:lnSpc>
                <a:spcPts val="2100"/>
              </a:lnSpc>
              <a:buNone/>
              <a:defRPr sz="1400"/>
            </a:lvl3pPr>
            <a:lvl4pPr marL="1371600" indent="0">
              <a:lnSpc>
                <a:spcPts val="2100"/>
              </a:lnSpc>
              <a:buNone/>
              <a:defRPr sz="1400"/>
            </a:lvl4pPr>
            <a:lvl5pPr marL="1828800" indent="0">
              <a:lnSpc>
                <a:spcPts val="2100"/>
              </a:lnSpc>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Content Placeholder 2">
            <a:extLst>
              <a:ext uri="{FF2B5EF4-FFF2-40B4-BE49-F238E27FC236}">
                <a16:creationId xmlns:a16="http://schemas.microsoft.com/office/drawing/2014/main" id="{26C5036E-BEC3-4FC6-A05E-18F7A078B167}"/>
              </a:ext>
            </a:extLst>
          </p:cNvPr>
          <p:cNvSpPr>
            <a:spLocks noGrp="1"/>
          </p:cNvSpPr>
          <p:nvPr>
            <p:ph idx="15" hasCustomPrompt="1"/>
          </p:nvPr>
        </p:nvSpPr>
        <p:spPr>
          <a:xfrm>
            <a:off x="8403336" y="3922776"/>
            <a:ext cx="2715768" cy="1289304"/>
          </a:xfrm>
        </p:spPr>
        <p:txBody>
          <a:bodyPr>
            <a:noAutofit/>
          </a:bodyPr>
          <a:lstStyle>
            <a:lvl1pPr marL="0" indent="0" algn="ctr">
              <a:lnSpc>
                <a:spcPct val="100000"/>
              </a:lnSpc>
              <a:buNone/>
              <a:defRPr sz="1600">
                <a:solidFill>
                  <a:schemeClr val="accent3">
                    <a:lumMod val="25000"/>
                  </a:schemeClr>
                </a:solidFill>
              </a:defRPr>
            </a:lvl1pPr>
            <a:lvl2pPr marL="457200" indent="0">
              <a:lnSpc>
                <a:spcPts val="2100"/>
              </a:lnSpc>
              <a:buFont typeface="Arial" panose="020B0604020202020204" pitchFamily="34" charset="0"/>
              <a:buNone/>
              <a:defRPr sz="1400"/>
            </a:lvl2pPr>
            <a:lvl3pPr marL="914400" indent="0">
              <a:lnSpc>
                <a:spcPts val="2100"/>
              </a:lnSpc>
              <a:buNone/>
              <a:defRPr sz="1400"/>
            </a:lvl3pPr>
            <a:lvl4pPr marL="1371600" indent="0">
              <a:lnSpc>
                <a:spcPts val="2100"/>
              </a:lnSpc>
              <a:buNone/>
              <a:defRPr sz="1400"/>
            </a:lvl4pPr>
            <a:lvl5pPr marL="1828800" indent="0">
              <a:lnSpc>
                <a:spcPts val="2100"/>
              </a:lnSpc>
              <a:buNone/>
              <a:defRPr sz="1400"/>
            </a:lvl5pPr>
          </a:lstStyle>
          <a:p>
            <a:pPr lvl="0"/>
            <a:r>
              <a:rPr lang="en-US" dirty="0"/>
              <a:t>Click to edit text</a:t>
            </a:r>
          </a:p>
        </p:txBody>
      </p:sp>
    </p:spTree>
    <p:extLst>
      <p:ext uri="{BB962C8B-B14F-4D97-AF65-F5344CB8AC3E}">
        <p14:creationId xmlns:p14="http://schemas.microsoft.com/office/powerpoint/2010/main" val="3576392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defRPr>
                <a:solidFill>
                  <a:schemeClr val="accent3">
                    <a:lumMod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p:txBody>
          <a:bodyPr/>
          <a:lstStyle>
            <a:lvl1pPr>
              <a:defRPr>
                <a:solidFill>
                  <a:schemeClr val="accent3">
                    <a:lumMod val="25000"/>
                  </a:schemeClr>
                </a:solidFill>
              </a:defRPr>
            </a:lvl1pPr>
            <a:lvl2pPr>
              <a:defRPr>
                <a:solidFill>
                  <a:schemeClr val="accent3">
                    <a:lumMod val="25000"/>
                  </a:schemeClr>
                </a:solidFill>
              </a:defRPr>
            </a:lvl2pPr>
            <a:lvl3pPr>
              <a:defRPr>
                <a:solidFill>
                  <a:schemeClr val="accent3">
                    <a:lumMod val="25000"/>
                  </a:schemeClr>
                </a:solidFill>
              </a:defRPr>
            </a:lvl3pPr>
            <a:lvl4pPr>
              <a:defRPr>
                <a:solidFill>
                  <a:schemeClr val="accent3">
                    <a:lumMod val="25000"/>
                  </a:schemeClr>
                </a:solidFill>
              </a:defRPr>
            </a:lvl4pPr>
            <a:lvl5pPr>
              <a:defRPr>
                <a:solidFill>
                  <a:schemeClr val="accent3">
                    <a:lumMod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7421563" y="2342144"/>
            <a:ext cx="3932237" cy="1600200"/>
          </a:xfrm>
        </p:spPr>
        <p:txBody>
          <a:bodyPr anchor="ctr">
            <a:normAutofit/>
          </a:bodyPr>
          <a:lstStyle>
            <a:lvl1pPr algn="ctr">
              <a:defRPr sz="4000">
                <a:solidFill>
                  <a:schemeClr val="accent3">
                    <a:lumMod val="25000"/>
                  </a:schemeClr>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495300" y="859089"/>
            <a:ext cx="6172200" cy="4873625"/>
          </a:xfrm>
        </p:spPr>
        <p:txBody>
          <a:bodyPr/>
          <a:lstStyle>
            <a:lvl1pPr>
              <a:defRPr sz="3200">
                <a:solidFill>
                  <a:schemeClr val="accent3">
                    <a:lumMod val="25000"/>
                  </a:schemeClr>
                </a:solidFill>
              </a:defRPr>
            </a:lvl1pPr>
            <a:lvl2pPr>
              <a:defRPr sz="2800">
                <a:solidFill>
                  <a:schemeClr val="accent3">
                    <a:lumMod val="25000"/>
                  </a:schemeClr>
                </a:solidFill>
              </a:defRPr>
            </a:lvl2pPr>
            <a:lvl3pPr>
              <a:defRPr sz="2400">
                <a:solidFill>
                  <a:schemeClr val="accent3">
                    <a:lumMod val="25000"/>
                  </a:schemeClr>
                </a:solidFill>
              </a:defRPr>
            </a:lvl3pPr>
            <a:lvl4pPr>
              <a:defRPr sz="2000">
                <a:solidFill>
                  <a:schemeClr val="accent3">
                    <a:lumMod val="25000"/>
                  </a:schemeClr>
                </a:solidFill>
              </a:defRPr>
            </a:lvl4pPr>
            <a:lvl5pPr>
              <a:defRPr sz="2000">
                <a:solidFill>
                  <a:schemeClr val="accent3">
                    <a:lumMod val="25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Conference presentation</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06216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lvl1pPr>
              <a:defRPr>
                <a:solidFill>
                  <a:schemeClr val="accent3">
                    <a:lumMod val="25000"/>
                  </a:schemeClr>
                </a:solidFill>
              </a:defRPr>
            </a:lvl1pPr>
          </a:lstStyle>
          <a:p>
            <a:r>
              <a:rPr lang="en-US"/>
              <a:t>Click to edit Master title style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681163"/>
            <a:ext cx="5157787" cy="823912"/>
          </a:xfrm>
        </p:spPr>
        <p:txBody>
          <a:bodyPr anchor="b"/>
          <a:lstStyle>
            <a:lvl1pPr marL="0" indent="0">
              <a:buNone/>
              <a:defRPr sz="2400" b="1">
                <a:solidFill>
                  <a:schemeClr val="accent3">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lvl1pPr>
              <a:defRPr>
                <a:solidFill>
                  <a:schemeClr val="accent3">
                    <a:lumMod val="25000"/>
                  </a:schemeClr>
                </a:solidFill>
              </a:defRPr>
            </a:lvl1pPr>
            <a:lvl2pPr>
              <a:defRPr>
                <a:solidFill>
                  <a:schemeClr val="accent3">
                    <a:lumMod val="25000"/>
                  </a:schemeClr>
                </a:solidFill>
              </a:defRPr>
            </a:lvl2pPr>
            <a:lvl3pPr>
              <a:defRPr>
                <a:solidFill>
                  <a:schemeClr val="accent3">
                    <a:lumMod val="25000"/>
                  </a:schemeClr>
                </a:solidFill>
              </a:defRPr>
            </a:lvl3pPr>
            <a:lvl4pPr>
              <a:defRPr>
                <a:solidFill>
                  <a:schemeClr val="accent3">
                    <a:lumMod val="25000"/>
                  </a:schemeClr>
                </a:solidFill>
              </a:defRPr>
            </a:lvl4pPr>
            <a:lvl5pPr>
              <a:defRPr>
                <a:solidFill>
                  <a:schemeClr val="accent3">
                    <a:lumMod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3">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lvl1pPr>
              <a:defRPr>
                <a:solidFill>
                  <a:schemeClr val="accent3">
                    <a:lumMod val="25000"/>
                  </a:schemeClr>
                </a:solidFill>
              </a:defRPr>
            </a:lvl1pPr>
            <a:lvl2pPr>
              <a:defRPr>
                <a:solidFill>
                  <a:schemeClr val="accent3">
                    <a:lumMod val="25000"/>
                  </a:schemeClr>
                </a:solidFill>
              </a:defRPr>
            </a:lvl2pPr>
            <a:lvl3pPr>
              <a:defRPr>
                <a:solidFill>
                  <a:schemeClr val="accent3">
                    <a:lumMod val="25000"/>
                  </a:schemeClr>
                </a:solidFill>
              </a:defRPr>
            </a:lvl3pPr>
            <a:lvl4pPr>
              <a:defRPr>
                <a:solidFill>
                  <a:schemeClr val="accent3">
                    <a:lumMod val="25000"/>
                  </a:schemeClr>
                </a:solidFill>
              </a:defRPr>
            </a:lvl4pPr>
            <a:lvl5pPr>
              <a:defRPr>
                <a:solidFill>
                  <a:schemeClr val="accent3">
                    <a:lumMod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dirty="0"/>
              <a:t>Conference presentation</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92630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lvl1pPr>
              <a:defRPr>
                <a:solidFill>
                  <a:schemeClr val="accent3">
                    <a:lumMod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lvl1pPr>
              <a:defRPr>
                <a:solidFill>
                  <a:schemeClr val="accent3">
                    <a:lumMod val="25000"/>
                  </a:schemeClr>
                </a:solidFill>
              </a:defRPr>
            </a:lvl1pPr>
            <a:lvl2pPr>
              <a:defRPr>
                <a:solidFill>
                  <a:schemeClr val="accent3">
                    <a:lumMod val="25000"/>
                  </a:schemeClr>
                </a:solidFill>
              </a:defRPr>
            </a:lvl2pPr>
            <a:lvl3pPr>
              <a:defRPr>
                <a:solidFill>
                  <a:schemeClr val="accent3">
                    <a:lumMod val="25000"/>
                  </a:schemeClr>
                </a:solidFill>
              </a:defRPr>
            </a:lvl3pPr>
            <a:lvl4pPr>
              <a:defRPr>
                <a:solidFill>
                  <a:schemeClr val="accent3">
                    <a:lumMod val="25000"/>
                  </a:schemeClr>
                </a:solidFill>
              </a:defRPr>
            </a:lvl4pPr>
            <a:lvl5pPr>
              <a:defRPr>
                <a:solidFill>
                  <a:schemeClr val="accent3">
                    <a:lumMod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lvl1pPr>
              <a:defRPr>
                <a:solidFill>
                  <a:schemeClr val="accent3">
                    <a:lumMod val="25000"/>
                  </a:schemeClr>
                </a:solidFill>
              </a:defRPr>
            </a:lvl1pPr>
            <a:lvl2pPr>
              <a:defRPr>
                <a:solidFill>
                  <a:schemeClr val="accent3">
                    <a:lumMod val="25000"/>
                  </a:schemeClr>
                </a:solidFill>
              </a:defRPr>
            </a:lvl2pPr>
            <a:lvl3pPr>
              <a:defRPr>
                <a:solidFill>
                  <a:schemeClr val="accent3">
                    <a:lumMod val="25000"/>
                  </a:schemeClr>
                </a:solidFill>
              </a:defRPr>
            </a:lvl3pPr>
            <a:lvl4pPr>
              <a:defRPr>
                <a:solidFill>
                  <a:schemeClr val="accent3">
                    <a:lumMod val="25000"/>
                  </a:schemeClr>
                </a:solidFill>
              </a:defRPr>
            </a:lvl4pPr>
            <a:lvl5pPr>
              <a:defRPr>
                <a:solidFill>
                  <a:schemeClr val="accent3">
                    <a:lumMod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Conference presentation</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A41CBEE4-3FAE-4685-BA5D-89EE53B32DBC}"/>
              </a:ext>
            </a:extLst>
          </p:cNvPr>
          <p:cNvSpPr>
            <a:spLocks noGrp="1"/>
          </p:cNvSpPr>
          <p:nvPr>
            <p:ph type="pic" sz="quarter" idx="14"/>
          </p:nvPr>
        </p:nvSpPr>
        <p:spPr>
          <a:xfrm>
            <a:off x="1524" y="-7620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78251" y="685800"/>
            <a:ext cx="3959352" cy="5486400"/>
          </a:xfrm>
          <a:solidFill>
            <a:schemeClr val="tx2">
              <a:lumMod val="20000"/>
              <a:lumOff val="80000"/>
              <a:alpha val="90000"/>
            </a:schemeClr>
          </a:solidFill>
          <a:ln w="38100" cmpd="sng">
            <a:solidFill>
              <a:schemeClr val="accent5">
                <a:lumMod val="50000"/>
              </a:schemeClr>
            </a:solidFill>
          </a:ln>
        </p:spPr>
        <p:txBody>
          <a:bodyPr lIns="274320" tIns="457200" rIns="274320" anchor="t">
            <a:noAutofit/>
          </a:bodyPr>
          <a:lstStyle>
            <a:lvl1pPr algn="ctr">
              <a:defRPr spc="100" baseline="0">
                <a:solidFill>
                  <a:schemeClr val="accent3">
                    <a:lumMod val="25000"/>
                  </a:schemeClr>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ext Placeholder 8">
            <a:extLst>
              <a:ext uri="{FF2B5EF4-FFF2-40B4-BE49-F238E27FC236}">
                <a16:creationId xmlns:a16="http://schemas.microsoft.com/office/drawing/2014/main" id="{6A67D98D-D4C9-49C3-B1D7-0D6F2D3371BB}"/>
              </a:ext>
            </a:extLst>
          </p:cNvPr>
          <p:cNvSpPr>
            <a:spLocks noGrp="1"/>
          </p:cNvSpPr>
          <p:nvPr>
            <p:ph type="body" sz="quarter" idx="15" hasCustomPrompt="1"/>
          </p:nvPr>
        </p:nvSpPr>
        <p:spPr>
          <a:xfrm>
            <a:off x="592551" y="800100"/>
            <a:ext cx="3730752" cy="5257800"/>
          </a:xfrm>
          <a:ln w="12700">
            <a:solidFill>
              <a:schemeClr val="tx2"/>
            </a:solidFill>
          </a:ln>
        </p:spPr>
        <p:txBody>
          <a:bodyPr lIns="274320" tIns="1371600" rIns="274320">
            <a:noAutofit/>
          </a:bodyPr>
          <a:lstStyle>
            <a:lvl1pPr marL="0" indent="0" algn="ctr">
              <a:buNone/>
              <a:defRPr sz="1400">
                <a:solidFill>
                  <a:schemeClr val="accent3">
                    <a:lumMod val="2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13" name="Title 1" hidden="1">
            <a:extLst>
              <a:ext uri="{FF2B5EF4-FFF2-40B4-BE49-F238E27FC236}">
                <a16:creationId xmlns:a16="http://schemas.microsoft.com/office/drawing/2014/main" id="{3F2612BA-64D8-41EC-9F7A-0615FD68EDCA}"/>
              </a:ext>
            </a:extLst>
          </p:cNvPr>
          <p:cNvSpPr txBox="1">
            <a:spLocks/>
          </p:cNvSpPr>
          <p:nvPr userDrawn="1"/>
        </p:nvSpPr>
        <p:spPr>
          <a:xfrm>
            <a:off x="1005398" y="960120"/>
            <a:ext cx="29718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spc="40" baseline="0">
                <a:solidFill>
                  <a:schemeClr val="accent3">
                    <a:lumMod val="25000"/>
                  </a:schemeClr>
                </a:solidFill>
                <a:latin typeface="+mj-lt"/>
                <a:ea typeface="+mj-ea"/>
                <a:cs typeface="+mj-cs"/>
              </a:defRPr>
            </a:lvl1pPr>
          </a:lstStyle>
          <a:p>
            <a:pPr algn="ctr"/>
            <a:r>
              <a:rPr lang="en-US" spc="100" dirty="0">
                <a:latin typeface="Elephant Pro" pitchFamily="2" charset="0"/>
              </a:rPr>
              <a:t>Agenda</a:t>
            </a:r>
          </a:p>
        </p:txBody>
      </p:sp>
    </p:spTree>
    <p:extLst>
      <p:ext uri="{BB962C8B-B14F-4D97-AF65-F5344CB8AC3E}">
        <p14:creationId xmlns:p14="http://schemas.microsoft.com/office/powerpoint/2010/main" val="342677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et the presenter">
    <p:spTree>
      <p:nvGrpSpPr>
        <p:cNvPr id="1" name=""/>
        <p:cNvGrpSpPr/>
        <p:nvPr/>
      </p:nvGrpSpPr>
      <p:grpSpPr>
        <a:xfrm>
          <a:off x="0" y="0"/>
          <a:ext cx="0" cy="0"/>
          <a:chOff x="0" y="0"/>
          <a:chExt cx="0" cy="0"/>
        </a:xfrm>
      </p:grpSpPr>
      <p:pic>
        <p:nvPicPr>
          <p:cNvPr id="10" name="Picture 9" descr="photo of marble&#10;">
            <a:extLst>
              <a:ext uri="{FF2B5EF4-FFF2-40B4-BE49-F238E27FC236}">
                <a16:creationId xmlns:a16="http://schemas.microsoft.com/office/drawing/2014/main" id="{CEFBE0D1-09DC-41AA-9A18-E5E07B941D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01859217-510A-4C29-85EE-456A26AAC78C}"/>
              </a:ext>
            </a:extLst>
          </p:cNvPr>
          <p:cNvSpPr/>
          <p:nvPr userDrawn="1"/>
        </p:nvSpPr>
        <p:spPr>
          <a:xfrm>
            <a:off x="466163" y="457200"/>
            <a:ext cx="11274552" cy="5943600"/>
          </a:xfrm>
          <a:prstGeom prst="rect">
            <a:avLst/>
          </a:prstGeom>
          <a:solidFill>
            <a:schemeClr val="tx2">
              <a:lumMod val="20000"/>
              <a:lumOff val="80000"/>
              <a:alpha val="70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960120" y="960120"/>
            <a:ext cx="4645152" cy="914400"/>
          </a:xfrm>
        </p:spPr>
        <p:txBody>
          <a:bodyPr/>
          <a:lstStyle>
            <a:lvl1pPr algn="ctr">
              <a:defRPr>
                <a:solidFill>
                  <a:schemeClr val="accent3">
                    <a:lumMod val="25000"/>
                  </a:schemeClr>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60120" y="3962399"/>
            <a:ext cx="4617720" cy="2103120"/>
          </a:xfrm>
        </p:spPr>
        <p:txBody>
          <a:bodyPr>
            <a:normAutofit/>
          </a:bodyPr>
          <a:lstStyle>
            <a:lvl1pPr marL="0" indent="0" algn="ctr">
              <a:lnSpc>
                <a:spcPts val="2100"/>
              </a:lnSpc>
              <a:buNone/>
              <a:defRPr sz="1400">
                <a:solidFill>
                  <a:schemeClr val="accent3">
                    <a:lumMod val="2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8" name="Picture Placeholder 7">
            <a:extLst>
              <a:ext uri="{FF2B5EF4-FFF2-40B4-BE49-F238E27FC236}">
                <a16:creationId xmlns:a16="http://schemas.microsoft.com/office/drawing/2014/main" id="{A3DDCF11-EBBF-48BB-8FF1-3BCC5342FE32}"/>
              </a:ext>
            </a:extLst>
          </p:cNvPr>
          <p:cNvSpPr>
            <a:spLocks noGrp="1"/>
          </p:cNvSpPr>
          <p:nvPr>
            <p:ph type="pic" sz="quarter" idx="13"/>
          </p:nvPr>
        </p:nvSpPr>
        <p:spPr>
          <a:xfrm>
            <a:off x="6316571" y="777240"/>
            <a:ext cx="5029200" cy="5303520"/>
          </a:xfrm>
          <a:solidFill>
            <a:schemeClr val="bg1"/>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C5D1F2BB-3E57-46BA-8BCC-5F9B17C8BDB3}"/>
              </a:ext>
            </a:extLst>
          </p:cNvPr>
          <p:cNvSpPr>
            <a:spLocks noGrp="1"/>
          </p:cNvSpPr>
          <p:nvPr>
            <p:ph type="body" sz="quarter" idx="14" hasCustomPrompt="1"/>
          </p:nvPr>
        </p:nvSpPr>
        <p:spPr>
          <a:xfrm>
            <a:off x="960120" y="3172968"/>
            <a:ext cx="4617720" cy="457200"/>
          </a:xfrm>
        </p:spPr>
        <p:txBody>
          <a:bodyPr>
            <a:noAutofit/>
          </a:bodyPr>
          <a:lstStyle>
            <a:lvl1pPr marL="0" indent="0" algn="ctr">
              <a:buNone/>
              <a:defRPr sz="2000" b="0" spc="300">
                <a:solidFill>
                  <a:schemeClr val="accent3">
                    <a:lumMod val="25000"/>
                  </a:schemeClr>
                </a:solidFill>
                <a:latin typeface="+mn-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NAME</a:t>
            </a:r>
          </a:p>
        </p:txBody>
      </p:sp>
      <p:pic>
        <p:nvPicPr>
          <p:cNvPr id="14" name="Graphic 13" descr="sprig icon&#10;">
            <a:extLst>
              <a:ext uri="{FF2B5EF4-FFF2-40B4-BE49-F238E27FC236}">
                <a16:creationId xmlns:a16="http://schemas.microsoft.com/office/drawing/2014/main" id="{8203CE7C-A0C4-4B19-BD99-5B8977E69417}"/>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865924">
            <a:off x="2641877" y="2157078"/>
            <a:ext cx="1280160" cy="662539"/>
          </a:xfrm>
          <a:prstGeom prst="rect">
            <a:avLst/>
          </a:prstGeom>
        </p:spPr>
      </p:pic>
    </p:spTree>
    <p:extLst>
      <p:ext uri="{BB962C8B-B14F-4D97-AF65-F5344CB8AC3E}">
        <p14:creationId xmlns:p14="http://schemas.microsoft.com/office/powerpoint/2010/main" val="3128844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F4FF3C43-7D8E-4810-A3BC-9AE3209111DB}"/>
              </a:ext>
            </a:extLst>
          </p:cNvPr>
          <p:cNvSpPr>
            <a:spLocks noGrp="1"/>
          </p:cNvSpPr>
          <p:nvPr>
            <p:ph type="pic" sz="quarter" idx="13"/>
          </p:nvPr>
        </p:nvSpPr>
        <p:spPr>
          <a:xfrm>
            <a:off x="1524" y="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1143000" y="960120"/>
            <a:ext cx="4114800" cy="914400"/>
          </a:xfrm>
        </p:spPr>
        <p:txBody>
          <a:bodyPr anchor="b">
            <a:normAutofit/>
          </a:bodyPr>
          <a:lstStyle>
            <a:lvl1pPr algn="ctr">
              <a:defRPr sz="3200">
                <a:solidFill>
                  <a:schemeClr val="accent3">
                    <a:lumMod val="25000"/>
                  </a:schemeClr>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1371600" y="3136392"/>
            <a:ext cx="3657600" cy="1627632"/>
          </a:xfrm>
        </p:spPr>
        <p:txBody>
          <a:bodyPr>
            <a:normAutofit/>
          </a:bodyPr>
          <a:lstStyle>
            <a:lvl1pPr marL="0" indent="0" algn="ctr">
              <a:lnSpc>
                <a:spcPts val="2100"/>
              </a:lnSpc>
              <a:buNone/>
              <a:defRPr sz="1400">
                <a:solidFill>
                  <a:schemeClr val="accent3">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out questions">
    <p:spTree>
      <p:nvGrpSpPr>
        <p:cNvPr id="1" name=""/>
        <p:cNvGrpSpPr/>
        <p:nvPr/>
      </p:nvGrpSpPr>
      <p:grpSpPr>
        <a:xfrm>
          <a:off x="0" y="0"/>
          <a:ext cx="0" cy="0"/>
          <a:chOff x="0" y="0"/>
          <a:chExt cx="0" cy="0"/>
        </a:xfrm>
      </p:grpSpPr>
      <p:pic>
        <p:nvPicPr>
          <p:cNvPr id="18" name="Picture 17" descr="image of marble texture">
            <a:extLst>
              <a:ext uri="{FF2B5EF4-FFF2-40B4-BE49-F238E27FC236}">
                <a16:creationId xmlns:a16="http://schemas.microsoft.com/office/drawing/2014/main" id="{DE4FCA92-4B09-4386-A95D-2823C777C5B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9" name="Rectangle 18">
            <a:extLst>
              <a:ext uri="{FF2B5EF4-FFF2-40B4-BE49-F238E27FC236}">
                <a16:creationId xmlns:a16="http://schemas.microsoft.com/office/drawing/2014/main" id="{70056CF5-B0DF-4053-8A82-BBBE7FF686BE}"/>
              </a:ext>
            </a:extLst>
          </p:cNvPr>
          <p:cNvSpPr/>
          <p:nvPr userDrawn="1"/>
        </p:nvSpPr>
        <p:spPr>
          <a:xfrm>
            <a:off x="442118" y="457200"/>
            <a:ext cx="11274552" cy="5943600"/>
          </a:xfrm>
          <a:prstGeom prst="rect">
            <a:avLst/>
          </a:prstGeom>
          <a:solidFill>
            <a:schemeClr val="tx2">
              <a:lumMod val="20000"/>
              <a:lumOff val="80000"/>
              <a:alpha val="85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8E4B2F5F-448A-4BB9-BF2F-3CCB44D3219A}"/>
              </a:ext>
              <a:ext uri="{C183D7F6-B498-43B3-948B-1728B52AA6E4}">
                <adec:decorative xmlns:adec="http://schemas.microsoft.com/office/drawing/2017/decorative" val="1"/>
              </a:ext>
            </a:extLst>
          </p:cNvPr>
          <p:cNvGrpSpPr/>
          <p:nvPr userDrawn="1"/>
        </p:nvGrpSpPr>
        <p:grpSpPr>
          <a:xfrm>
            <a:off x="6501565" y="2471420"/>
            <a:ext cx="4809744" cy="3473216"/>
            <a:chOff x="6355080" y="2494474"/>
            <a:chExt cx="4960620" cy="3473216"/>
          </a:xfrm>
        </p:grpSpPr>
        <p:grpSp>
          <p:nvGrpSpPr>
            <p:cNvPr id="28" name="Group 27">
              <a:extLst>
                <a:ext uri="{FF2B5EF4-FFF2-40B4-BE49-F238E27FC236}">
                  <a16:creationId xmlns:a16="http://schemas.microsoft.com/office/drawing/2014/main" id="{06457872-52AD-4B0D-A773-AA48B3B219D3}"/>
                </a:ext>
              </a:extLst>
            </p:cNvPr>
            <p:cNvGrpSpPr/>
            <p:nvPr/>
          </p:nvGrpSpPr>
          <p:grpSpPr>
            <a:xfrm>
              <a:off x="6355080" y="2494474"/>
              <a:ext cx="4960620" cy="3473216"/>
              <a:chOff x="6355080" y="2180573"/>
              <a:chExt cx="4960620" cy="3473216"/>
            </a:xfrm>
          </p:grpSpPr>
          <p:cxnSp>
            <p:nvCxnSpPr>
              <p:cNvPr id="30" name="Straight Connector 29">
                <a:extLst>
                  <a:ext uri="{FF2B5EF4-FFF2-40B4-BE49-F238E27FC236}">
                    <a16:creationId xmlns:a16="http://schemas.microsoft.com/office/drawing/2014/main" id="{BD088C3C-893A-4A45-97E6-CF8230EF1DB4}"/>
                  </a:ext>
                </a:extLst>
              </p:cNvPr>
              <p:cNvCxnSpPr>
                <a:cxnSpLocks/>
              </p:cNvCxnSpPr>
              <p:nvPr/>
            </p:nvCxnSpPr>
            <p:spPr>
              <a:xfrm flipV="1">
                <a:off x="6356521" y="3332425"/>
                <a:ext cx="4959179" cy="7179"/>
              </a:xfrm>
              <a:prstGeom prst="line">
                <a:avLst/>
              </a:prstGeom>
              <a:ln w="12700">
                <a:solidFill>
                  <a:schemeClr val="accent3">
                    <a:lumMod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18EF61-FF64-44B8-B5AB-D7D0700D7A55}"/>
                  </a:ext>
                </a:extLst>
              </p:cNvPr>
              <p:cNvCxnSpPr>
                <a:cxnSpLocks/>
              </p:cNvCxnSpPr>
              <p:nvPr/>
            </p:nvCxnSpPr>
            <p:spPr>
              <a:xfrm>
                <a:off x="6355080" y="4494758"/>
                <a:ext cx="4956048" cy="0"/>
              </a:xfrm>
              <a:prstGeom prst="line">
                <a:avLst/>
              </a:prstGeom>
              <a:ln w="12700">
                <a:solidFill>
                  <a:schemeClr val="accent3">
                    <a:lumMod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684B867-CCAD-498D-B6E2-8981BF01EC0F}"/>
                  </a:ext>
                </a:extLst>
              </p:cNvPr>
              <p:cNvSpPr/>
              <p:nvPr/>
            </p:nvSpPr>
            <p:spPr>
              <a:xfrm>
                <a:off x="6356521" y="2180573"/>
                <a:ext cx="4950649" cy="3473216"/>
              </a:xfrm>
              <a:prstGeom prst="rect">
                <a:avLst/>
              </a:prstGeom>
              <a:noFill/>
              <a:ln w="12700">
                <a:solidFill>
                  <a:schemeClr val="accent3">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9" name="Straight Connector 28">
              <a:extLst>
                <a:ext uri="{FF2B5EF4-FFF2-40B4-BE49-F238E27FC236}">
                  <a16:creationId xmlns:a16="http://schemas.microsoft.com/office/drawing/2014/main" id="{999BD33D-A5B4-469A-9937-DE6D3611C034}"/>
                </a:ext>
              </a:extLst>
            </p:cNvPr>
            <p:cNvCxnSpPr>
              <a:cxnSpLocks/>
            </p:cNvCxnSpPr>
            <p:nvPr/>
          </p:nvCxnSpPr>
          <p:spPr>
            <a:xfrm>
              <a:off x="7838022" y="2494474"/>
              <a:ext cx="0" cy="3473216"/>
            </a:xfrm>
            <a:prstGeom prst="line">
              <a:avLst/>
            </a:prstGeom>
            <a:ln w="12700">
              <a:solidFill>
                <a:schemeClr val="accent3">
                  <a:lumMod val="25000"/>
                </a:schemeClr>
              </a:solidFill>
            </a:ln>
          </p:spPr>
          <p:style>
            <a:lnRef idx="1">
              <a:schemeClr val="accent1"/>
            </a:lnRef>
            <a:fillRef idx="0">
              <a:schemeClr val="accent1"/>
            </a:fillRef>
            <a:effectRef idx="0">
              <a:schemeClr val="accent1"/>
            </a:effectRef>
            <a:fontRef idx="minor">
              <a:schemeClr val="tx1"/>
            </a:fontRef>
          </p:style>
        </p:cxnSp>
      </p:grpSp>
      <p:sp>
        <p:nvSpPr>
          <p:cNvPr id="8" name="Picture Placeholder 7">
            <a:extLst>
              <a:ext uri="{FF2B5EF4-FFF2-40B4-BE49-F238E27FC236}">
                <a16:creationId xmlns:a16="http://schemas.microsoft.com/office/drawing/2014/main" id="{A3DDCF11-EBBF-48BB-8FF1-3BCC5342FE32}"/>
              </a:ext>
            </a:extLst>
          </p:cNvPr>
          <p:cNvSpPr>
            <a:spLocks noGrp="1"/>
          </p:cNvSpPr>
          <p:nvPr>
            <p:ph type="pic" sz="quarter" idx="13"/>
          </p:nvPr>
        </p:nvSpPr>
        <p:spPr>
          <a:xfrm>
            <a:off x="877824" y="914400"/>
            <a:ext cx="5212080" cy="502920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6448508" y="960120"/>
            <a:ext cx="4905292" cy="914400"/>
          </a:xfrm>
        </p:spPr>
        <p:txBody>
          <a:bodyPr/>
          <a:lstStyle>
            <a:lvl1pPr algn="ctr">
              <a:defRPr>
                <a:solidFill>
                  <a:schemeClr val="accent3">
                    <a:lumMod val="25000"/>
                  </a:schemeClr>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183880" y="2688336"/>
            <a:ext cx="2862072" cy="713232"/>
          </a:xfrm>
        </p:spPr>
        <p:txBody>
          <a:bodyPr anchor="ctr" anchorCtr="0">
            <a:normAutofit/>
          </a:bodyPr>
          <a:lstStyle>
            <a:lvl1pPr marL="0" indent="0">
              <a:buNone/>
              <a:defRPr sz="1400">
                <a:solidFill>
                  <a:schemeClr val="accent3">
                    <a:lumMod val="2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nchor="b" anchorCtr="0"/>
          <a:lstStyle>
            <a:lvl1pPr>
              <a:defRPr>
                <a:solidFill>
                  <a:schemeClr val="accent3">
                    <a:lumMod val="25000"/>
                  </a:schemeClr>
                </a:solidFill>
              </a:defRPr>
            </a:lvl1p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nchor="b" anchorCtr="0"/>
          <a:lstStyle>
            <a:lvl1pPr>
              <a:defRPr>
                <a:solidFill>
                  <a:schemeClr val="accent3">
                    <a:lumMod val="25000"/>
                  </a:schemeClr>
                </a:solidFill>
              </a:defRPr>
            </a:lvl1p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nchor="b" anchorCtr="0"/>
          <a:lstStyle>
            <a:lvl1pPr>
              <a:defRPr>
                <a:solidFill>
                  <a:schemeClr val="accent3">
                    <a:lumMod val="2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C5D1F2BB-3E57-46BA-8BCC-5F9B17C8BDB3}"/>
              </a:ext>
            </a:extLst>
          </p:cNvPr>
          <p:cNvSpPr>
            <a:spLocks noGrp="1"/>
          </p:cNvSpPr>
          <p:nvPr>
            <p:ph type="body" sz="quarter" idx="14" hasCustomPrompt="1"/>
          </p:nvPr>
        </p:nvSpPr>
        <p:spPr>
          <a:xfrm>
            <a:off x="6620256" y="2779776"/>
            <a:ext cx="786384" cy="655984"/>
          </a:xfrm>
        </p:spPr>
        <p:txBody>
          <a:bodyPr anchor="ctr" anchorCtr="0">
            <a:noAutofit/>
          </a:bodyPr>
          <a:lstStyle>
            <a:lvl1pPr marL="0" indent="0">
              <a:buNone/>
              <a:defRPr sz="3600" b="0" spc="300" baseline="30000">
                <a:solidFill>
                  <a:schemeClr val="tx2"/>
                </a:solidFill>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No.</a:t>
            </a:r>
          </a:p>
        </p:txBody>
      </p:sp>
      <p:sp>
        <p:nvSpPr>
          <p:cNvPr id="9" name="Content Placeholder 2">
            <a:extLst>
              <a:ext uri="{FF2B5EF4-FFF2-40B4-BE49-F238E27FC236}">
                <a16:creationId xmlns:a16="http://schemas.microsoft.com/office/drawing/2014/main" id="{48C13CD1-B240-4AFC-AF08-95A80AEEFEE2}"/>
              </a:ext>
            </a:extLst>
          </p:cNvPr>
          <p:cNvSpPr>
            <a:spLocks noGrp="1"/>
          </p:cNvSpPr>
          <p:nvPr>
            <p:ph idx="15" hasCustomPrompt="1"/>
          </p:nvPr>
        </p:nvSpPr>
        <p:spPr>
          <a:xfrm>
            <a:off x="8183880" y="3849624"/>
            <a:ext cx="2862072" cy="731520"/>
          </a:xfrm>
        </p:spPr>
        <p:txBody>
          <a:bodyPr anchor="ctr" anchorCtr="0">
            <a:normAutofit/>
          </a:bodyPr>
          <a:lstStyle>
            <a:lvl1pPr marL="0" indent="0">
              <a:buNone/>
              <a:defRPr sz="1400">
                <a:solidFill>
                  <a:schemeClr val="accent3">
                    <a:lumMod val="2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12" name="Content Placeholder 2">
            <a:extLst>
              <a:ext uri="{FF2B5EF4-FFF2-40B4-BE49-F238E27FC236}">
                <a16:creationId xmlns:a16="http://schemas.microsoft.com/office/drawing/2014/main" id="{AEE266CC-F8CC-4C06-B1E4-3D7E399F8936}"/>
              </a:ext>
            </a:extLst>
          </p:cNvPr>
          <p:cNvSpPr>
            <a:spLocks noGrp="1"/>
          </p:cNvSpPr>
          <p:nvPr>
            <p:ph idx="17" hasCustomPrompt="1"/>
          </p:nvPr>
        </p:nvSpPr>
        <p:spPr>
          <a:xfrm>
            <a:off x="8183880" y="4992624"/>
            <a:ext cx="2862072" cy="749808"/>
          </a:xfrm>
        </p:spPr>
        <p:txBody>
          <a:bodyPr anchor="ctr" anchorCtr="0">
            <a:normAutofit/>
          </a:bodyPr>
          <a:lstStyle>
            <a:lvl1pPr marL="0" indent="0">
              <a:buNone/>
              <a:defRPr sz="1400">
                <a:solidFill>
                  <a:schemeClr val="accent3">
                    <a:lumMod val="2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14" name="Text Placeholder 13">
            <a:extLst>
              <a:ext uri="{FF2B5EF4-FFF2-40B4-BE49-F238E27FC236}">
                <a16:creationId xmlns:a16="http://schemas.microsoft.com/office/drawing/2014/main" id="{CC7B8197-5533-4814-8838-67C657A3B73C}"/>
              </a:ext>
            </a:extLst>
          </p:cNvPr>
          <p:cNvSpPr>
            <a:spLocks noGrp="1"/>
          </p:cNvSpPr>
          <p:nvPr>
            <p:ph type="body" sz="quarter" idx="20" hasCustomPrompt="1"/>
          </p:nvPr>
        </p:nvSpPr>
        <p:spPr>
          <a:xfrm>
            <a:off x="7187184" y="2788920"/>
            <a:ext cx="731520" cy="731520"/>
          </a:xfrm>
        </p:spPr>
        <p:txBody>
          <a:bodyPr anchor="b" anchorCtr="0">
            <a:normAutofit/>
          </a:bodyPr>
          <a:lstStyle>
            <a:lvl1pPr marL="0" indent="0">
              <a:buNone/>
              <a:defRPr sz="56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1</a:t>
            </a:r>
          </a:p>
        </p:txBody>
      </p:sp>
      <p:sp>
        <p:nvSpPr>
          <p:cNvPr id="16" name="Text Placeholder 10">
            <a:extLst>
              <a:ext uri="{FF2B5EF4-FFF2-40B4-BE49-F238E27FC236}">
                <a16:creationId xmlns:a16="http://schemas.microsoft.com/office/drawing/2014/main" id="{5A5A7DC7-2FC5-48F8-9345-17A7C96CD257}"/>
              </a:ext>
            </a:extLst>
          </p:cNvPr>
          <p:cNvSpPr>
            <a:spLocks noGrp="1"/>
          </p:cNvSpPr>
          <p:nvPr>
            <p:ph type="body" sz="quarter" idx="21" hasCustomPrompt="1"/>
          </p:nvPr>
        </p:nvSpPr>
        <p:spPr>
          <a:xfrm>
            <a:off x="6620256" y="3840480"/>
            <a:ext cx="786384" cy="655984"/>
          </a:xfrm>
        </p:spPr>
        <p:txBody>
          <a:bodyPr anchor="b" anchorCtr="0">
            <a:noAutofit/>
          </a:bodyPr>
          <a:lstStyle>
            <a:lvl1pPr marL="0" indent="0">
              <a:buNone/>
              <a:defRPr sz="3600" b="0" spc="300" baseline="30000">
                <a:solidFill>
                  <a:schemeClr val="tx2"/>
                </a:solidFill>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No.</a:t>
            </a:r>
          </a:p>
        </p:txBody>
      </p:sp>
      <p:sp>
        <p:nvSpPr>
          <p:cNvPr id="17" name="Text Placeholder 13">
            <a:extLst>
              <a:ext uri="{FF2B5EF4-FFF2-40B4-BE49-F238E27FC236}">
                <a16:creationId xmlns:a16="http://schemas.microsoft.com/office/drawing/2014/main" id="{AF89EB7C-DC5A-461B-BA21-63D329893167}"/>
              </a:ext>
            </a:extLst>
          </p:cNvPr>
          <p:cNvSpPr>
            <a:spLocks noGrp="1"/>
          </p:cNvSpPr>
          <p:nvPr>
            <p:ph type="body" sz="quarter" idx="22" hasCustomPrompt="1"/>
          </p:nvPr>
        </p:nvSpPr>
        <p:spPr>
          <a:xfrm>
            <a:off x="7187184" y="3950208"/>
            <a:ext cx="731520" cy="731520"/>
          </a:xfrm>
        </p:spPr>
        <p:txBody>
          <a:bodyPr anchor="b" anchorCtr="0">
            <a:normAutofit/>
          </a:bodyPr>
          <a:lstStyle>
            <a:lvl1pPr marL="0" indent="0">
              <a:buNone/>
              <a:defRPr sz="56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a:t>
            </a:r>
          </a:p>
        </p:txBody>
      </p:sp>
      <p:sp>
        <p:nvSpPr>
          <p:cNvPr id="21" name="Text Placeholder 10">
            <a:extLst>
              <a:ext uri="{FF2B5EF4-FFF2-40B4-BE49-F238E27FC236}">
                <a16:creationId xmlns:a16="http://schemas.microsoft.com/office/drawing/2014/main" id="{1BF30512-FBFE-40CF-8565-50BAA99A4FDC}"/>
              </a:ext>
            </a:extLst>
          </p:cNvPr>
          <p:cNvSpPr>
            <a:spLocks noGrp="1"/>
          </p:cNvSpPr>
          <p:nvPr>
            <p:ph type="body" sz="quarter" idx="23" hasCustomPrompt="1"/>
          </p:nvPr>
        </p:nvSpPr>
        <p:spPr>
          <a:xfrm>
            <a:off x="6620256" y="4983480"/>
            <a:ext cx="786384" cy="655984"/>
          </a:xfrm>
        </p:spPr>
        <p:txBody>
          <a:bodyPr anchor="b" anchorCtr="0">
            <a:noAutofit/>
          </a:bodyPr>
          <a:lstStyle>
            <a:lvl1pPr marL="0" indent="0">
              <a:buNone/>
              <a:defRPr sz="3600" b="0" spc="300" baseline="30000">
                <a:solidFill>
                  <a:schemeClr val="tx2"/>
                </a:solidFill>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No.</a:t>
            </a:r>
          </a:p>
        </p:txBody>
      </p:sp>
      <p:sp>
        <p:nvSpPr>
          <p:cNvPr id="22" name="Text Placeholder 13">
            <a:extLst>
              <a:ext uri="{FF2B5EF4-FFF2-40B4-BE49-F238E27FC236}">
                <a16:creationId xmlns:a16="http://schemas.microsoft.com/office/drawing/2014/main" id="{29E43D0B-1071-466B-B883-92B9D02F09E8}"/>
              </a:ext>
            </a:extLst>
          </p:cNvPr>
          <p:cNvSpPr>
            <a:spLocks noGrp="1"/>
          </p:cNvSpPr>
          <p:nvPr>
            <p:ph type="body" sz="quarter" idx="24" hasCustomPrompt="1"/>
          </p:nvPr>
        </p:nvSpPr>
        <p:spPr>
          <a:xfrm>
            <a:off x="7187184" y="5111496"/>
            <a:ext cx="731520" cy="731520"/>
          </a:xfrm>
        </p:spPr>
        <p:txBody>
          <a:bodyPr anchor="b" anchorCtr="0">
            <a:normAutofit/>
          </a:bodyPr>
          <a:lstStyle>
            <a:lvl1pPr marL="0" indent="0">
              <a:buNone/>
              <a:defRPr sz="56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3</a:t>
            </a:r>
          </a:p>
        </p:txBody>
      </p:sp>
      <p:grpSp>
        <p:nvGrpSpPr>
          <p:cNvPr id="23" name="Group 22">
            <a:extLst>
              <a:ext uri="{FF2B5EF4-FFF2-40B4-BE49-F238E27FC236}">
                <a16:creationId xmlns:a16="http://schemas.microsoft.com/office/drawing/2014/main" id="{250BA95E-CDDF-419E-808E-3B59CA01E4E8}"/>
              </a:ext>
              <a:ext uri="{C183D7F6-B498-43B3-948B-1728B52AA6E4}">
                <adec:decorative xmlns:adec="http://schemas.microsoft.com/office/drawing/2017/decorative" val="1"/>
              </a:ext>
            </a:extLst>
          </p:cNvPr>
          <p:cNvGrpSpPr/>
          <p:nvPr userDrawn="1"/>
        </p:nvGrpSpPr>
        <p:grpSpPr>
          <a:xfrm>
            <a:off x="7009472" y="1943463"/>
            <a:ext cx="3832828" cy="2136"/>
            <a:chOff x="7009472" y="1943463"/>
            <a:chExt cx="3832828" cy="2136"/>
          </a:xfrm>
          <a:solidFill>
            <a:schemeClr val="accent3">
              <a:lumMod val="25000"/>
            </a:schemeClr>
          </a:solidFill>
        </p:grpSpPr>
        <p:cxnSp>
          <p:nvCxnSpPr>
            <p:cNvPr id="24" name="Straight Connector 23">
              <a:extLst>
                <a:ext uri="{FF2B5EF4-FFF2-40B4-BE49-F238E27FC236}">
                  <a16:creationId xmlns:a16="http://schemas.microsoft.com/office/drawing/2014/main" id="{D67A0655-E45C-49C2-AADC-0829E7E67581}"/>
                </a:ext>
              </a:extLst>
            </p:cNvPr>
            <p:cNvCxnSpPr>
              <a:cxnSpLocks/>
            </p:cNvCxnSpPr>
            <p:nvPr/>
          </p:nvCxnSpPr>
          <p:spPr>
            <a:xfrm>
              <a:off x="7009472" y="1943463"/>
              <a:ext cx="1371600" cy="0"/>
            </a:xfrm>
            <a:prstGeom prst="line">
              <a:avLst/>
            </a:prstGeom>
            <a:grpFill/>
            <a:ln w="12700">
              <a:solidFill>
                <a:schemeClr val="accent3">
                  <a:lumMod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013C2C0-9B08-4EDE-B15B-FF5C1BB55327}"/>
                </a:ext>
              </a:extLst>
            </p:cNvPr>
            <p:cNvCxnSpPr>
              <a:cxnSpLocks/>
            </p:cNvCxnSpPr>
            <p:nvPr/>
          </p:nvCxnSpPr>
          <p:spPr>
            <a:xfrm>
              <a:off x="9470700" y="1945599"/>
              <a:ext cx="1371600" cy="0"/>
            </a:xfrm>
            <a:prstGeom prst="line">
              <a:avLst/>
            </a:prstGeom>
            <a:grpFill/>
            <a:ln w="12700">
              <a:solidFill>
                <a:schemeClr val="accent3">
                  <a:lumMod val="25000"/>
                </a:schemeClr>
              </a:solidFill>
            </a:ln>
          </p:spPr>
          <p:style>
            <a:lnRef idx="1">
              <a:schemeClr val="accent1"/>
            </a:lnRef>
            <a:fillRef idx="0">
              <a:schemeClr val="accent1"/>
            </a:fillRef>
            <a:effectRef idx="0">
              <a:schemeClr val="accent1"/>
            </a:effectRef>
            <a:fontRef idx="minor">
              <a:schemeClr val="tx1"/>
            </a:fontRef>
          </p:style>
        </p:cxnSp>
      </p:grpSp>
      <p:pic>
        <p:nvPicPr>
          <p:cNvPr id="26" name="Graphic 25" descr="sprig icon">
            <a:extLst>
              <a:ext uri="{FF2B5EF4-FFF2-40B4-BE49-F238E27FC236}">
                <a16:creationId xmlns:a16="http://schemas.microsoft.com/office/drawing/2014/main" id="{19D5E825-EB79-4044-93F6-2C3F8490132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9691531" flipH="1">
            <a:off x="8536514" y="1719135"/>
            <a:ext cx="808894" cy="359243"/>
          </a:xfrm>
          <a:prstGeom prst="rect">
            <a:avLst/>
          </a:prstGeom>
        </p:spPr>
      </p:pic>
    </p:spTree>
    <p:extLst>
      <p:ext uri="{BB962C8B-B14F-4D97-AF65-F5344CB8AC3E}">
        <p14:creationId xmlns:p14="http://schemas.microsoft.com/office/powerpoint/2010/main" val="4049759527"/>
      </p:ext>
    </p:extLst>
  </p:cSld>
  <p:clrMapOvr>
    <a:masterClrMapping/>
  </p:clrMapOvr>
  <p:extLst>
    <p:ext uri="{DCECCB84-F9BA-43D5-87BE-67443E8EF086}">
      <p15:sldGuideLst xmlns:p15="http://schemas.microsoft.com/office/powerpoint/2012/main">
        <p15:guide id="1" orient="horz" pos="17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AE52EF6E-0B58-484F-94A5-9BAA116171BF}"/>
              </a:ext>
            </a:extLst>
          </p:cNvPr>
          <p:cNvSpPr>
            <a:spLocks noGrp="1"/>
          </p:cNvSpPr>
          <p:nvPr>
            <p:ph type="pic" sz="quarter" idx="14"/>
          </p:nvPr>
        </p:nvSpPr>
        <p:spPr>
          <a:xfrm>
            <a:off x="1524" y="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609600" y="914400"/>
            <a:ext cx="10972800" cy="5029200"/>
          </a:xfrm>
          <a:ln w="38100">
            <a:solidFill>
              <a:schemeClr val="tx2"/>
            </a:solidFill>
          </a:ln>
        </p:spPr>
        <p:txBody>
          <a:bodyPr lIns="914400" rIns="914400" anchor="ctr">
            <a:noAutofit/>
          </a:bodyPr>
          <a:lstStyle>
            <a:lvl1pPr algn="ctr">
              <a:defRPr sz="3200">
                <a:solidFill>
                  <a:schemeClr val="tx2">
                    <a:lumMod val="20000"/>
                    <a:lumOff val="80000"/>
                  </a:schemeClr>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1066800" y="4589463"/>
            <a:ext cx="10058400" cy="585216"/>
          </a:xfrm>
        </p:spPr>
        <p:txBody>
          <a:bodyPr/>
          <a:lstStyle>
            <a:lvl1pPr marL="0" indent="0" algn="ctr">
              <a:buNone/>
              <a:defRPr sz="2400">
                <a:solidFill>
                  <a:schemeClr val="tx2">
                    <a:lumMod val="20000"/>
                    <a:lumOff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a:xfrm>
            <a:off x="457200" y="6488702"/>
            <a:ext cx="2743200" cy="182880"/>
          </a:xfrm>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a:xfrm>
            <a:off x="8995608" y="6488702"/>
            <a:ext cx="2743200" cy="182880"/>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87059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ypothesis">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EEE5B85B-2CE4-49C6-A626-897037552E6D}"/>
              </a:ext>
            </a:extLst>
          </p:cNvPr>
          <p:cNvSpPr>
            <a:spLocks noGrp="1"/>
          </p:cNvSpPr>
          <p:nvPr>
            <p:ph type="pic" sz="quarter" idx="14"/>
          </p:nvPr>
        </p:nvSpPr>
        <p:spPr>
          <a:xfrm>
            <a:off x="1524" y="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4270248" y="1280160"/>
            <a:ext cx="3657600" cy="914400"/>
          </a:xfrm>
        </p:spPr>
        <p:txBody>
          <a:bodyPr/>
          <a:lstStyle>
            <a:lvl1pPr algn="ctr">
              <a:defRPr>
                <a:solidFill>
                  <a:schemeClr val="accent3"/>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4270248" y="2642616"/>
            <a:ext cx="3657600" cy="1078992"/>
          </a:xfrm>
        </p:spPr>
        <p:txBody>
          <a:bodyPr anchor="t">
            <a:normAutofit/>
          </a:bodyPr>
          <a:lstStyle>
            <a:lvl1pPr marL="0" indent="0" algn="ctr">
              <a:lnSpc>
                <a:spcPts val="2100"/>
              </a:lnSpc>
              <a:buNone/>
              <a:defRPr sz="1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4270248" y="4315968"/>
            <a:ext cx="3657600" cy="822960"/>
          </a:xfrm>
        </p:spPr>
        <p:txBody>
          <a:bodyPr anchor="t">
            <a:normAutofit/>
          </a:bodyPr>
          <a:lstStyle>
            <a:lvl1pPr marL="0" indent="0" algn="ctr">
              <a:lnSpc>
                <a:spcPts val="2100"/>
              </a:lnSpc>
              <a:buNone/>
              <a:defRPr sz="1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dirty="0"/>
              <a:t>Conference presentation</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7582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ercentage">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454152" y="749808"/>
            <a:ext cx="11283696" cy="914400"/>
          </a:xfrm>
        </p:spPr>
        <p:txBody>
          <a:bodyPr anchor="ctr"/>
          <a:lstStyle>
            <a:lvl1pPr algn="ctr">
              <a:defRPr sz="32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876300" y="2317750"/>
            <a:ext cx="2377440" cy="3540125"/>
          </a:xfrm>
        </p:spPr>
        <p:txBody>
          <a:bodyPr>
            <a:normAutofit/>
          </a:bodyPr>
          <a:lstStyle>
            <a:lvl1pPr marL="0" indent="0">
              <a:buNone/>
              <a:defRPr sz="1400">
                <a:solidFill>
                  <a:schemeClr val="accent3"/>
                </a:solidFill>
              </a:defRPr>
            </a:lvl1pPr>
            <a:lvl2pPr marL="457200" indent="0">
              <a:buNone/>
              <a:defRPr sz="1400">
                <a:solidFill>
                  <a:schemeClr val="accent3"/>
                </a:solidFill>
              </a:defRPr>
            </a:lvl2pPr>
            <a:lvl3pPr marL="914400" indent="0">
              <a:buNone/>
              <a:defRPr sz="1400">
                <a:solidFill>
                  <a:schemeClr val="accent3"/>
                </a:solidFill>
              </a:defRPr>
            </a:lvl3pPr>
            <a:lvl4pPr marL="1371600" indent="0">
              <a:buNone/>
              <a:defRPr sz="1400">
                <a:solidFill>
                  <a:schemeClr val="accent3"/>
                </a:solidFill>
              </a:defRPr>
            </a:lvl4pPr>
            <a:lvl5pPr marL="1828800" indent="0">
              <a:buNone/>
              <a:defRPr sz="1400">
                <a:solidFill>
                  <a:schemeClr val="accent3"/>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Conference presentation</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8" name="Content Placeholder 2">
            <a:extLst>
              <a:ext uri="{FF2B5EF4-FFF2-40B4-BE49-F238E27FC236}">
                <a16:creationId xmlns:a16="http://schemas.microsoft.com/office/drawing/2014/main" id="{9F79AF1F-7242-4F30-8C34-3161A601D69C}"/>
              </a:ext>
            </a:extLst>
          </p:cNvPr>
          <p:cNvSpPr>
            <a:spLocks noGrp="1"/>
          </p:cNvSpPr>
          <p:nvPr>
            <p:ph idx="13"/>
          </p:nvPr>
        </p:nvSpPr>
        <p:spPr>
          <a:xfrm>
            <a:off x="8943975" y="2317749"/>
            <a:ext cx="2377440" cy="3540125"/>
          </a:xfrm>
        </p:spPr>
        <p:txBody>
          <a:bodyPr>
            <a:normAutofit/>
          </a:bodyPr>
          <a:lstStyle>
            <a:lvl1pPr marL="0" indent="0">
              <a:buNone/>
              <a:defRPr sz="1400">
                <a:solidFill>
                  <a:schemeClr val="accent3"/>
                </a:solidFill>
              </a:defRPr>
            </a:lvl1pPr>
            <a:lvl2pPr marL="457200" indent="0">
              <a:buNone/>
              <a:defRPr sz="1400">
                <a:solidFill>
                  <a:schemeClr val="accent3"/>
                </a:solidFill>
              </a:defRPr>
            </a:lvl2pPr>
            <a:lvl3pPr marL="914400" indent="0">
              <a:buNone/>
              <a:defRPr sz="1400">
                <a:solidFill>
                  <a:schemeClr val="accent3"/>
                </a:solidFill>
              </a:defRPr>
            </a:lvl3pPr>
            <a:lvl4pPr marL="1371600" indent="0">
              <a:buNone/>
              <a:defRPr sz="1400">
                <a:solidFill>
                  <a:schemeClr val="accent3"/>
                </a:solidFill>
              </a:defRPr>
            </a:lvl4pPr>
            <a:lvl5pPr marL="1828800" indent="0">
              <a:buNone/>
              <a:defRPr sz="1400">
                <a:solidFill>
                  <a:schemeClr val="accent3"/>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651CEFA7-BDAC-4AF4-9581-D5F23678BD4A}"/>
              </a:ext>
            </a:extLst>
          </p:cNvPr>
          <p:cNvSpPr>
            <a:spLocks noGrp="1"/>
          </p:cNvSpPr>
          <p:nvPr>
            <p:ph idx="14"/>
          </p:nvPr>
        </p:nvSpPr>
        <p:spPr>
          <a:xfrm>
            <a:off x="6254750" y="2317748"/>
            <a:ext cx="2377440" cy="3540125"/>
          </a:xfrm>
        </p:spPr>
        <p:txBody>
          <a:bodyPr>
            <a:normAutofit/>
          </a:bodyPr>
          <a:lstStyle>
            <a:lvl1pPr marL="0" indent="0">
              <a:buNone/>
              <a:defRPr sz="1400">
                <a:solidFill>
                  <a:schemeClr val="accent3"/>
                </a:solidFill>
              </a:defRPr>
            </a:lvl1pPr>
            <a:lvl2pPr marL="457200" indent="0">
              <a:buNone/>
              <a:defRPr sz="1400">
                <a:solidFill>
                  <a:schemeClr val="accent3"/>
                </a:solidFill>
              </a:defRPr>
            </a:lvl2pPr>
            <a:lvl3pPr marL="914400" indent="0">
              <a:buNone/>
              <a:defRPr sz="1400">
                <a:solidFill>
                  <a:schemeClr val="accent3"/>
                </a:solidFill>
              </a:defRPr>
            </a:lvl3pPr>
            <a:lvl4pPr marL="1371600" indent="0">
              <a:buNone/>
              <a:defRPr sz="1400">
                <a:solidFill>
                  <a:schemeClr val="accent3"/>
                </a:solidFill>
              </a:defRPr>
            </a:lvl4pPr>
            <a:lvl5pPr marL="1828800" indent="0">
              <a:buNone/>
              <a:defRPr sz="1400">
                <a:solidFill>
                  <a:schemeClr val="accent3"/>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A3BA914A-7D10-4F7D-B226-5324D5329F71}"/>
              </a:ext>
            </a:extLst>
          </p:cNvPr>
          <p:cNvSpPr>
            <a:spLocks noGrp="1"/>
          </p:cNvSpPr>
          <p:nvPr>
            <p:ph idx="15"/>
          </p:nvPr>
        </p:nvSpPr>
        <p:spPr>
          <a:xfrm>
            <a:off x="3565525" y="2317748"/>
            <a:ext cx="2377440" cy="3540125"/>
          </a:xfrm>
        </p:spPr>
        <p:txBody>
          <a:bodyPr>
            <a:normAutofit/>
          </a:bodyPr>
          <a:lstStyle>
            <a:lvl1pPr marL="0" indent="0">
              <a:buNone/>
              <a:defRPr sz="1400">
                <a:solidFill>
                  <a:schemeClr val="accent3"/>
                </a:solidFill>
              </a:defRPr>
            </a:lvl1pPr>
            <a:lvl2pPr marL="457200" indent="0">
              <a:buNone/>
              <a:defRPr sz="1400">
                <a:solidFill>
                  <a:schemeClr val="accent3"/>
                </a:solidFill>
              </a:defRPr>
            </a:lvl2pPr>
            <a:lvl3pPr marL="914400" indent="0">
              <a:buNone/>
              <a:defRPr sz="1400">
                <a:solidFill>
                  <a:schemeClr val="accent3"/>
                </a:solidFill>
              </a:defRPr>
            </a:lvl3pPr>
            <a:lvl4pPr marL="1371600" indent="0">
              <a:buNone/>
              <a:defRPr sz="1400">
                <a:solidFill>
                  <a:schemeClr val="accent3"/>
                </a:solidFill>
              </a:defRPr>
            </a:lvl4pPr>
            <a:lvl5pPr marL="1828800" indent="0">
              <a:buNone/>
              <a:defRPr sz="1400">
                <a:solidFill>
                  <a:schemeClr val="accent3"/>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A111B60-CB4D-4836-B3B0-99E3A740B087}"/>
              </a:ext>
            </a:extLst>
          </p:cNvPr>
          <p:cNvCxnSpPr>
            <a:cxnSpLocks/>
          </p:cNvCxnSpPr>
          <p:nvPr userDrawn="1"/>
        </p:nvCxnSpPr>
        <p:spPr>
          <a:xfrm>
            <a:off x="6781800" y="1992404"/>
            <a:ext cx="29337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6077C5C-B350-49D7-9F72-CC7402D7F3AF}"/>
              </a:ext>
            </a:extLst>
          </p:cNvPr>
          <p:cNvCxnSpPr>
            <a:cxnSpLocks/>
          </p:cNvCxnSpPr>
          <p:nvPr userDrawn="1"/>
        </p:nvCxnSpPr>
        <p:spPr>
          <a:xfrm>
            <a:off x="2479675" y="1992404"/>
            <a:ext cx="30067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Graphic 12" descr="sprig icon">
            <a:extLst>
              <a:ext uri="{FF2B5EF4-FFF2-40B4-BE49-F238E27FC236}">
                <a16:creationId xmlns:a16="http://schemas.microsoft.com/office/drawing/2014/main" id="{3455B0EC-C4D6-4967-AA15-F5B9787992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9691531" flipH="1">
            <a:off x="5678556" y="1759981"/>
            <a:ext cx="914400" cy="406100"/>
          </a:xfrm>
          <a:prstGeom prst="rect">
            <a:avLst/>
          </a:prstGeom>
        </p:spPr>
      </p:pic>
    </p:spTree>
    <p:extLst>
      <p:ext uri="{BB962C8B-B14F-4D97-AF65-F5344CB8AC3E}">
        <p14:creationId xmlns:p14="http://schemas.microsoft.com/office/powerpoint/2010/main" val="298881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king great product">
    <p:bg>
      <p:bgPr>
        <a:solidFill>
          <a:schemeClr val="accent3">
            <a:lumMod val="1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3DD5414-F5B4-4934-A635-6276FB3ED997}"/>
              </a:ext>
            </a:extLst>
          </p:cNvPr>
          <p:cNvSpPr>
            <a:spLocks noGrp="1"/>
          </p:cNvSpPr>
          <p:nvPr>
            <p:ph type="pic" sz="quarter" idx="14"/>
          </p:nvPr>
        </p:nvSpPr>
        <p:spPr>
          <a:xfrm>
            <a:off x="0" y="0"/>
            <a:ext cx="6096000"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779514" y="958515"/>
            <a:ext cx="4398264" cy="914400"/>
          </a:xfrm>
        </p:spPr>
        <p:txBody>
          <a:bodyPr>
            <a:normAutofit/>
          </a:bodyPr>
          <a:lstStyle>
            <a:lvl1pPr algn="ctr">
              <a:defRPr sz="2900" spc="100" baseline="0">
                <a:solidFill>
                  <a:schemeClr val="accent3"/>
                </a:solidFill>
              </a:defRPr>
            </a:lvl1p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7104888" y="2816352"/>
            <a:ext cx="3749040" cy="640080"/>
          </a:xfrm>
        </p:spPr>
        <p:txBody>
          <a:bodyPr>
            <a:noAutofit/>
          </a:bodyPr>
          <a:lstStyle>
            <a:lvl1pPr marL="0" indent="0" algn="ctr">
              <a:lnSpc>
                <a:spcPts val="2100"/>
              </a:lnSpc>
              <a:buNone/>
              <a:defRPr sz="16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3" name="Content Placeholder 2">
            <a:extLst>
              <a:ext uri="{FF2B5EF4-FFF2-40B4-BE49-F238E27FC236}">
                <a16:creationId xmlns:a16="http://schemas.microsoft.com/office/drawing/2014/main" id="{B0BB0A7E-D7A2-4EFF-A134-B2AD0D06FDC6}"/>
              </a:ext>
            </a:extLst>
          </p:cNvPr>
          <p:cNvSpPr>
            <a:spLocks noGrp="1"/>
          </p:cNvSpPr>
          <p:nvPr>
            <p:ph idx="15" hasCustomPrompt="1"/>
          </p:nvPr>
        </p:nvSpPr>
        <p:spPr>
          <a:xfrm>
            <a:off x="7104888" y="3922776"/>
            <a:ext cx="3749040" cy="640080"/>
          </a:xfrm>
        </p:spPr>
        <p:txBody>
          <a:bodyPr>
            <a:noAutofit/>
          </a:bodyPr>
          <a:lstStyle>
            <a:lvl1pPr marL="0" indent="0" algn="ctr">
              <a:lnSpc>
                <a:spcPts val="2100"/>
              </a:lnSpc>
              <a:buNone/>
              <a:defRPr sz="16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edit text</a:t>
            </a:r>
          </a:p>
        </p:txBody>
      </p:sp>
      <p:sp>
        <p:nvSpPr>
          <p:cNvPr id="14" name="Content Placeholder 2">
            <a:extLst>
              <a:ext uri="{FF2B5EF4-FFF2-40B4-BE49-F238E27FC236}">
                <a16:creationId xmlns:a16="http://schemas.microsoft.com/office/drawing/2014/main" id="{6C900BA0-1BE3-4C3A-95B2-0DFEE734031C}"/>
              </a:ext>
            </a:extLst>
          </p:cNvPr>
          <p:cNvSpPr>
            <a:spLocks noGrp="1"/>
          </p:cNvSpPr>
          <p:nvPr>
            <p:ph idx="16" hasCustomPrompt="1"/>
          </p:nvPr>
        </p:nvSpPr>
        <p:spPr>
          <a:xfrm>
            <a:off x="7104888" y="5084064"/>
            <a:ext cx="3749040" cy="640080"/>
          </a:xfrm>
        </p:spPr>
        <p:txBody>
          <a:bodyPr>
            <a:noAutofit/>
          </a:bodyPr>
          <a:lstStyle>
            <a:lvl1pPr marL="0" indent="0" algn="ctr">
              <a:lnSpc>
                <a:spcPts val="2100"/>
              </a:lnSpc>
              <a:buNone/>
              <a:defRPr sz="16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edit text</a:t>
            </a:r>
          </a:p>
        </p:txBody>
      </p:sp>
      <p:cxnSp>
        <p:nvCxnSpPr>
          <p:cNvPr id="10" name="Straight Connector 9">
            <a:extLst>
              <a:ext uri="{FF2B5EF4-FFF2-40B4-BE49-F238E27FC236}">
                <a16:creationId xmlns:a16="http://schemas.microsoft.com/office/drawing/2014/main" id="{D9783C95-300F-479E-8A8E-9F6BE3C723D9}"/>
              </a:ext>
            </a:extLst>
          </p:cNvPr>
          <p:cNvCxnSpPr>
            <a:cxnSpLocks/>
          </p:cNvCxnSpPr>
          <p:nvPr userDrawn="1"/>
        </p:nvCxnSpPr>
        <p:spPr>
          <a:xfrm>
            <a:off x="7231888" y="2340201"/>
            <a:ext cx="1140587" cy="0"/>
          </a:xfrm>
          <a:prstGeom prst="line">
            <a:avLst/>
          </a:prstGeom>
          <a:solidFill>
            <a:schemeClr val="tx2"/>
          </a:solid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509354D-0D6D-4528-8858-7768965572A6}"/>
              </a:ext>
            </a:extLst>
          </p:cNvPr>
          <p:cNvCxnSpPr>
            <a:cxnSpLocks/>
          </p:cNvCxnSpPr>
          <p:nvPr userDrawn="1"/>
        </p:nvCxnSpPr>
        <p:spPr>
          <a:xfrm>
            <a:off x="9563100" y="2349065"/>
            <a:ext cx="1181232" cy="0"/>
          </a:xfrm>
          <a:prstGeom prst="line">
            <a:avLst/>
          </a:prstGeom>
          <a:solidFill>
            <a:schemeClr val="tx2"/>
          </a:solid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1117FA-5C64-4802-BBCD-D39A5647932B}"/>
              </a:ext>
            </a:extLst>
          </p:cNvPr>
          <p:cNvCxnSpPr>
            <a:cxnSpLocks/>
          </p:cNvCxnSpPr>
          <p:nvPr userDrawn="1"/>
        </p:nvCxnSpPr>
        <p:spPr>
          <a:xfrm>
            <a:off x="8740521" y="3688966"/>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4F332D5-721A-4CD6-9D74-70D7D0201874}"/>
              </a:ext>
            </a:extLst>
          </p:cNvPr>
          <p:cNvCxnSpPr>
            <a:cxnSpLocks/>
          </p:cNvCxnSpPr>
          <p:nvPr userDrawn="1"/>
        </p:nvCxnSpPr>
        <p:spPr>
          <a:xfrm>
            <a:off x="8740521" y="4789102"/>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C4C1E95-18BD-4ADE-AC3B-864D92FB84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9691531" flipH="1">
            <a:off x="8578136" y="2151786"/>
            <a:ext cx="808894" cy="359243"/>
          </a:xfrm>
          <a:prstGeom prst="rect">
            <a:avLst/>
          </a:prstGeom>
        </p:spPr>
      </p:pic>
    </p:spTree>
    <p:extLst>
      <p:ext uri="{BB962C8B-B14F-4D97-AF65-F5344CB8AC3E}">
        <p14:creationId xmlns:p14="http://schemas.microsoft.com/office/powerpoint/2010/main" val="4020370120"/>
      </p:ext>
    </p:extLst>
  </p:cSld>
  <p:clrMapOvr>
    <a:masterClrMapping/>
  </p:clrMapOvr>
  <p:extLst>
    <p:ext uri="{DCECCB84-F9BA-43D5-87BE-67443E8EF086}">
      <p15:sldGuideLst xmlns:p15="http://schemas.microsoft.com/office/powerpoint/2012/main">
        <p15:guide id="1" pos="7392" userDrawn="1">
          <p15:clr>
            <a:srgbClr val="FBAE40"/>
          </p15:clr>
        </p15:guide>
        <p15:guide id="2" pos="410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457200" y="6488702"/>
            <a:ext cx="2743200" cy="182880"/>
          </a:xfrm>
          <a:prstGeom prst="rect">
            <a:avLst/>
          </a:prstGeom>
        </p:spPr>
        <p:txBody>
          <a:bodyPr vert="horz" lIns="91440" tIns="45720" rIns="91440" bIns="45720" rtlCol="0" anchor="b" anchorCtr="0"/>
          <a:lstStyle>
            <a:lvl1pPr algn="l">
              <a:defRPr sz="1000" spc="300">
                <a:solidFill>
                  <a:schemeClr val="bg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488702"/>
            <a:ext cx="4114800" cy="182880"/>
          </a:xfrm>
          <a:prstGeom prst="rect">
            <a:avLst/>
          </a:prstGeom>
        </p:spPr>
        <p:txBody>
          <a:bodyPr vert="horz" lIns="91440" tIns="45720" rIns="91440" bIns="45720" rtlCol="0" anchor="b" anchorCtr="0"/>
          <a:lstStyle>
            <a:lvl1pPr algn="ctr">
              <a:defRPr sz="1000" spc="300">
                <a:solidFill>
                  <a:schemeClr val="bg1"/>
                </a:solidFill>
              </a:defRPr>
            </a:lvl1pPr>
          </a:lstStyle>
          <a:p>
            <a:r>
              <a:rPr lang="en-US" dirty="0"/>
              <a:t>CONFERENCE PRESENTATION</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997696" y="6488702"/>
            <a:ext cx="2743200" cy="182880"/>
          </a:xfrm>
          <a:prstGeom prst="rect">
            <a:avLst/>
          </a:prstGeom>
        </p:spPr>
        <p:txBody>
          <a:bodyPr vert="horz" lIns="91440" tIns="45720" rIns="91440" bIns="45720" rtlCol="0" anchor="b" anchorCtr="0"/>
          <a:lstStyle>
            <a:lvl1pPr algn="r">
              <a:defRPr sz="1000">
                <a:solidFill>
                  <a:schemeClr val="bg1"/>
                </a:solidFill>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3" r:id="rId3"/>
    <p:sldLayoutId id="2147483651" r:id="rId4"/>
    <p:sldLayoutId id="2147483677" r:id="rId5"/>
    <p:sldLayoutId id="2147483667" r:id="rId6"/>
    <p:sldLayoutId id="2147483668" r:id="rId7"/>
    <p:sldLayoutId id="2147483656" r:id="rId8"/>
    <p:sldLayoutId id="2147483671" r:id="rId9"/>
    <p:sldLayoutId id="2147483674" r:id="rId10"/>
    <p:sldLayoutId id="2147483678" r:id="rId11"/>
    <p:sldLayoutId id="2147483675" r:id="rId12"/>
    <p:sldLayoutId id="2147483682" r:id="rId13"/>
    <p:sldLayoutId id="2147483666" r:id="rId14"/>
    <p:sldLayoutId id="2147483676" r:id="rId15"/>
    <p:sldLayoutId id="2147483650" r:id="rId16"/>
    <p:sldLayoutId id="2147483670" r:id="rId17"/>
    <p:sldLayoutId id="2147483653" r:id="rId18"/>
    <p:sldLayoutId id="2147483652" r:id="rId19"/>
  </p:sldLayoutIdLst>
  <p:hf hdr="0"/>
  <p:txStyles>
    <p:titleStyle>
      <a:lvl1pPr algn="l" defTabSz="914400" rtl="0" eaLnBrk="1" latinLnBrk="0" hangingPunct="1">
        <a:lnSpc>
          <a:spcPct val="90000"/>
        </a:lnSpc>
        <a:spcBef>
          <a:spcPct val="0"/>
        </a:spcBef>
        <a:buNone/>
        <a:defRPr sz="3200" kern="1200" spc="40" baseline="0">
          <a:solidFill>
            <a:schemeClr val="accent3">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3">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3">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3">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52" userDrawn="1">
          <p15:clr>
            <a:srgbClr val="FBAE40"/>
          </p15:clr>
        </p15:guide>
        <p15:guide id="4" pos="7128" userDrawn="1">
          <p15:clr>
            <a:srgbClr val="FBAE40"/>
          </p15:clr>
        </p15:guide>
        <p15:guide id="5" pos="288" userDrawn="1">
          <p15:clr>
            <a:srgbClr val="F26B43"/>
          </p15:clr>
        </p15:guide>
        <p15:guide id="6" pos="73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Placeholder 74">
            <a:extLst>
              <a:ext uri="{FF2B5EF4-FFF2-40B4-BE49-F238E27FC236}">
                <a16:creationId xmlns:a16="http://schemas.microsoft.com/office/drawing/2014/main" id="{81B90C65-1DA4-4E3B-93DD-50C02E869756}"/>
              </a:ext>
            </a:extLst>
          </p:cNvPr>
          <p:cNvPicPr>
            <a:picLocks noGrp="1" noChangeAspect="1"/>
          </p:cNvPicPr>
          <p:nvPr>
            <p:ph type="pic" sz="quarter" idx="14"/>
          </p:nvPr>
        </p:nvPicPr>
        <p:blipFill>
          <a:blip r:embed="rId2"/>
          <a:srcRect/>
          <a:stretch/>
        </p:blipFill>
        <p:spPr>
          <a:xfrm>
            <a:off x="1524" y="857"/>
            <a:ext cx="12188952" cy="6856285"/>
          </a:xfrm>
        </p:spPr>
      </p:pic>
      <p:sp>
        <p:nvSpPr>
          <p:cNvPr id="46" name="Title 45">
            <a:extLst>
              <a:ext uri="{FF2B5EF4-FFF2-40B4-BE49-F238E27FC236}">
                <a16:creationId xmlns:a16="http://schemas.microsoft.com/office/drawing/2014/main" id="{70F6BB83-FE06-42C6-8C19-9F085DD9A9BF}"/>
              </a:ext>
            </a:extLst>
          </p:cNvPr>
          <p:cNvSpPr>
            <a:spLocks noGrp="1"/>
          </p:cNvSpPr>
          <p:nvPr>
            <p:ph type="ctrTitle"/>
          </p:nvPr>
        </p:nvSpPr>
        <p:spPr>
          <a:xfrm>
            <a:off x="629052" y="609598"/>
            <a:ext cx="5081466" cy="1873625"/>
          </a:xfrm>
        </p:spPr>
        <p:txBody>
          <a:bodyPr>
            <a:normAutofit/>
          </a:bodyPr>
          <a:lstStyle/>
          <a:p>
            <a:r>
              <a:rPr lang="en-US" dirty="0">
                <a:solidFill>
                  <a:schemeClr val="bg1"/>
                </a:solidFill>
              </a:rPr>
              <a:t>MASS – MAIL </a:t>
            </a:r>
            <a:br>
              <a:rPr lang="en-US" dirty="0">
                <a:solidFill>
                  <a:schemeClr val="bg1"/>
                </a:solidFill>
              </a:rPr>
            </a:br>
            <a:r>
              <a:rPr lang="en-US" dirty="0">
                <a:solidFill>
                  <a:schemeClr val="bg1"/>
                </a:solidFill>
              </a:rPr>
              <a:t>DISPATCHER</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C1BA-FA31-9787-FFED-213CF803903A}"/>
              </a:ext>
            </a:extLst>
          </p:cNvPr>
          <p:cNvSpPr>
            <a:spLocks noGrp="1"/>
          </p:cNvSpPr>
          <p:nvPr>
            <p:ph type="title"/>
          </p:nvPr>
        </p:nvSpPr>
        <p:spPr>
          <a:xfrm>
            <a:off x="1529621" y="369298"/>
            <a:ext cx="3932237" cy="1600200"/>
          </a:xfrm>
        </p:spPr>
        <p:txBody>
          <a:bodyPr/>
          <a:lstStyle/>
          <a:p>
            <a:r>
              <a:rPr lang="en-IN" b="1" i="1" dirty="0">
                <a:solidFill>
                  <a:srgbClr val="D98D30"/>
                </a:solidFill>
                <a:latin typeface="ubuntu" panose="020B0504030602030204" pitchFamily="34" charset="0"/>
              </a:rPr>
              <a:t>ABOUT</a:t>
            </a:r>
            <a:br>
              <a:rPr lang="en-IN" b="1" i="1" dirty="0">
                <a:solidFill>
                  <a:srgbClr val="D98D30"/>
                </a:solidFill>
                <a:latin typeface="ubuntu" panose="020B0504030602030204" pitchFamily="34" charset="0"/>
              </a:rPr>
            </a:br>
            <a:r>
              <a:rPr lang="en-IN" b="1" i="1" dirty="0">
                <a:solidFill>
                  <a:srgbClr val="D98D30"/>
                </a:solidFill>
                <a:latin typeface="ubuntu" panose="020B0504030602030204" pitchFamily="34" charset="0"/>
              </a:rPr>
              <a:t>MASS - MAIL</a:t>
            </a:r>
          </a:p>
        </p:txBody>
      </p:sp>
      <p:sp>
        <p:nvSpPr>
          <p:cNvPr id="3" name="Content Placeholder 2">
            <a:extLst>
              <a:ext uri="{FF2B5EF4-FFF2-40B4-BE49-F238E27FC236}">
                <a16:creationId xmlns:a16="http://schemas.microsoft.com/office/drawing/2014/main" id="{1E9B7A3C-0583-1BA0-E44D-B22655A5FC5D}"/>
              </a:ext>
            </a:extLst>
          </p:cNvPr>
          <p:cNvSpPr>
            <a:spLocks noGrp="1"/>
          </p:cNvSpPr>
          <p:nvPr>
            <p:ph idx="1"/>
          </p:nvPr>
        </p:nvSpPr>
        <p:spPr>
          <a:xfrm>
            <a:off x="557944" y="1615077"/>
            <a:ext cx="6172200" cy="4873625"/>
          </a:xfrm>
        </p:spPr>
        <p:txBody>
          <a:bodyPr/>
          <a:lstStyle/>
          <a:p>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pPr algn="just"/>
            <a:r>
              <a:rPr lang="en-US" sz="2000" b="1" dirty="0">
                <a:solidFill>
                  <a:schemeClr val="tx1"/>
                </a:solidFill>
                <a:latin typeface="Times New Roman" panose="02020603050405020304" pitchFamily="18" charset="0"/>
                <a:cs typeface="Times New Roman" panose="02020603050405020304" pitchFamily="18" charset="0"/>
              </a:rPr>
              <a:t>Mass</a:t>
            </a:r>
            <a:r>
              <a:rPr lang="en-US" sz="2000" b="1" i="0" u="none" strike="noStrike" dirty="0">
                <a:solidFill>
                  <a:schemeClr val="tx1"/>
                </a:solidFill>
                <a:effectLst/>
                <a:latin typeface="Times New Roman" panose="02020603050405020304" pitchFamily="18" charset="0"/>
                <a:cs typeface="Times New Roman" panose="02020603050405020304" pitchFamily="18" charset="0"/>
              </a:rPr>
              <a:t> Mail</a:t>
            </a:r>
            <a:r>
              <a:rPr lang="en-US" sz="2000" b="0" i="0" dirty="0">
                <a:solidFill>
                  <a:schemeClr val="tx1"/>
                </a:solidFill>
                <a:effectLst/>
                <a:latin typeface="Times New Roman" panose="02020603050405020304" pitchFamily="18" charset="0"/>
                <a:cs typeface="Times New Roman" panose="02020603050405020304" pitchFamily="18" charset="0"/>
              </a:rPr>
              <a:t> means a large number of email messages with similar content sent or received in a single operation or a series of related operations.</a:t>
            </a:r>
          </a:p>
          <a:p>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r>
              <a:rPr lang="en-US" sz="2000" dirty="0">
                <a:solidFill>
                  <a:schemeClr val="tx1"/>
                </a:solidFill>
                <a:effectLst/>
                <a:latin typeface="Times New Roman" panose="02020603050405020304" pitchFamily="18" charset="0"/>
                <a:cs typeface="Times New Roman" panose="02020603050405020304" pitchFamily="18" charset="0"/>
              </a:rPr>
              <a:t>A mass mail is a marketing message sent by a brand to multiple recipients at once. It aims to promote a business, sell goods, and develop relationships. </a:t>
            </a:r>
          </a:p>
          <a:p>
            <a:endParaRPr lang="en-US" sz="2000"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12B0DF0-810D-90A7-7594-0850D470396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E05C4DC-0F5C-FC9D-0D02-B2C317132E0C}"/>
              </a:ext>
            </a:extLst>
          </p:cNvPr>
          <p:cNvSpPr>
            <a:spLocks noGrp="1"/>
          </p:cNvSpPr>
          <p:nvPr>
            <p:ph type="ftr" sz="quarter" idx="11"/>
          </p:nvPr>
        </p:nvSpPr>
        <p:spPr/>
        <p:txBody>
          <a:bodyPr/>
          <a:lstStyle/>
          <a:p>
            <a:r>
              <a:rPr lang="en-US"/>
              <a:t>Conference presentation</a:t>
            </a:r>
            <a:endParaRPr lang="en-US" dirty="0"/>
          </a:p>
        </p:txBody>
      </p:sp>
      <p:sp>
        <p:nvSpPr>
          <p:cNvPr id="6" name="Slide Number Placeholder 5">
            <a:extLst>
              <a:ext uri="{FF2B5EF4-FFF2-40B4-BE49-F238E27FC236}">
                <a16:creationId xmlns:a16="http://schemas.microsoft.com/office/drawing/2014/main" id="{0051B45F-AE8A-AE3B-DEC9-5CDD0EF1229F}"/>
              </a:ext>
            </a:extLst>
          </p:cNvPr>
          <p:cNvSpPr>
            <a:spLocks noGrp="1"/>
          </p:cNvSpPr>
          <p:nvPr>
            <p:ph type="sldNum" sz="quarter" idx="12"/>
          </p:nvPr>
        </p:nvSpPr>
        <p:spPr/>
        <p:txBody>
          <a:bodyPr/>
          <a:lstStyle/>
          <a:p>
            <a:fld id="{B5CEABB6-07DC-46E8-9B57-56EC44A396E5}" type="slidenum">
              <a:rPr lang="en-US" smtClean="0"/>
              <a:t>2</a:t>
            </a:fld>
            <a:endParaRPr lang="en-US" dirty="0"/>
          </a:p>
        </p:txBody>
      </p:sp>
      <p:pic>
        <p:nvPicPr>
          <p:cNvPr id="15" name="Picture 14">
            <a:extLst>
              <a:ext uri="{FF2B5EF4-FFF2-40B4-BE49-F238E27FC236}">
                <a16:creationId xmlns:a16="http://schemas.microsoft.com/office/drawing/2014/main" id="{A788F884-702E-FD9D-D033-6E9425A79143}"/>
              </a:ext>
            </a:extLst>
          </p:cNvPr>
          <p:cNvPicPr>
            <a:picLocks noChangeAspect="1"/>
          </p:cNvPicPr>
          <p:nvPr/>
        </p:nvPicPr>
        <p:blipFill>
          <a:blip r:embed="rId2"/>
          <a:stretch>
            <a:fillRect/>
          </a:stretch>
        </p:blipFill>
        <p:spPr>
          <a:xfrm>
            <a:off x="6761756" y="1969498"/>
            <a:ext cx="4979140" cy="3337027"/>
          </a:xfrm>
          <a:prstGeom prst="rect">
            <a:avLst/>
          </a:prstGeom>
        </p:spPr>
      </p:pic>
    </p:spTree>
    <p:extLst>
      <p:ext uri="{BB962C8B-B14F-4D97-AF65-F5344CB8AC3E}">
        <p14:creationId xmlns:p14="http://schemas.microsoft.com/office/powerpoint/2010/main" val="290689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46E8-F08A-3D2E-7EA6-EFF4A4519421}"/>
              </a:ext>
            </a:extLst>
          </p:cNvPr>
          <p:cNvSpPr>
            <a:spLocks noGrp="1"/>
          </p:cNvSpPr>
          <p:nvPr>
            <p:ph type="title"/>
          </p:nvPr>
        </p:nvSpPr>
        <p:spPr/>
        <p:txBody>
          <a:bodyPr/>
          <a:lstStyle/>
          <a:p>
            <a:r>
              <a:rPr lang="en-IN" b="1" i="1" dirty="0">
                <a:solidFill>
                  <a:srgbClr val="D98D30"/>
                </a:solidFill>
                <a:latin typeface="ubuntu" panose="020B0504030602030204" pitchFamily="34" charset="0"/>
                <a:cs typeface="Times New Roman" panose="02020603050405020304" pitchFamily="18" charset="0"/>
              </a:rPr>
              <a:t>MASS– MAIL CLASSIFICATION</a:t>
            </a:r>
          </a:p>
        </p:txBody>
      </p:sp>
      <p:sp>
        <p:nvSpPr>
          <p:cNvPr id="3" name="Content Placeholder 2">
            <a:extLst>
              <a:ext uri="{FF2B5EF4-FFF2-40B4-BE49-F238E27FC236}">
                <a16:creationId xmlns:a16="http://schemas.microsoft.com/office/drawing/2014/main" id="{3F3266CB-3A90-0BB1-F005-4A01976E8C78}"/>
              </a:ext>
            </a:extLst>
          </p:cNvPr>
          <p:cNvSpPr>
            <a:spLocks noGrp="1"/>
          </p:cNvSpPr>
          <p:nvPr>
            <p:ph idx="1"/>
          </p:nvPr>
        </p:nvSpPr>
        <p:spPr>
          <a:xfrm>
            <a:off x="838200" y="1733775"/>
            <a:ext cx="10515600" cy="4518212"/>
          </a:xfrm>
        </p:spPr>
        <p:txBody>
          <a:bodyPr>
            <a:normAutofit lnSpcReduction="10000"/>
          </a:bodyPr>
          <a:lstStyle/>
          <a:p>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Mass</a:t>
            </a:r>
            <a:r>
              <a:rPr lang="en-US" sz="2000" b="0" i="0" dirty="0">
                <a:solidFill>
                  <a:schemeClr val="tx1"/>
                </a:solidFill>
                <a:effectLst/>
                <a:latin typeface="Times New Roman" panose="02020603050405020304" pitchFamily="18" charset="0"/>
                <a:cs typeface="Times New Roman" panose="02020603050405020304" pitchFamily="18" charset="0"/>
              </a:rPr>
              <a:t> mail can be classified as one of two things. </a:t>
            </a:r>
          </a:p>
          <a:p>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r>
              <a:rPr lang="en-US" sz="2000" b="0" i="0" dirty="0">
                <a:solidFill>
                  <a:schemeClr val="tx1"/>
                </a:solidFill>
                <a:effectLst/>
                <a:latin typeface="Times New Roman" panose="02020603050405020304" pitchFamily="18" charset="0"/>
                <a:cs typeface="Times New Roman" panose="02020603050405020304" pitchFamily="18" charset="0"/>
              </a:rPr>
              <a:t>The first is as a physical mailing service that allows you to mail out multiple items at once. This makes the mailing process cheaper and easier to facilitate. Typically, physical bulk mail takes the form of pamphlets, letters, and brochures, or similar collaterals. This would depend entirely on the sender.</a:t>
            </a:r>
          </a:p>
          <a:p>
            <a:pPr marL="0" indent="0">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r>
              <a:rPr lang="en-US" sz="2000" b="0" i="0" dirty="0">
                <a:solidFill>
                  <a:schemeClr val="tx1"/>
                </a:solidFill>
                <a:effectLst/>
                <a:latin typeface="Times New Roman" panose="02020603050405020304" pitchFamily="18" charset="0"/>
                <a:cs typeface="Times New Roman" panose="02020603050405020304" pitchFamily="18" charset="0"/>
              </a:rPr>
              <a:t>The second classification of bulk mail refers to mass email marketing, and it happens when marketers send emails to large groups of people. Typically, marketers create one message for a business’s emailing list and send it out to them all at once as part of an email campaign.</a:t>
            </a:r>
          </a:p>
          <a:p>
            <a:pPr marL="0" indent="0" algn="just">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r>
              <a:rPr lang="en-US" sz="2000" b="0" i="0" dirty="0">
                <a:solidFill>
                  <a:schemeClr val="tx1"/>
                </a:solidFill>
                <a:effectLst/>
                <a:latin typeface="Times New Roman" panose="02020603050405020304" pitchFamily="18" charset="0"/>
                <a:cs typeface="Times New Roman" panose="02020603050405020304" pitchFamily="18" charset="0"/>
              </a:rPr>
              <a:t>Both methods are effective ways to reach a brand’s audience and gain potential customers.</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800" b="0" i="0" dirty="0">
              <a:solidFill>
                <a:schemeClr val="accent5"/>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F4906ECD-4279-2894-F700-96FABBC2390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3F82D3B-C7AB-B96E-7C48-7EBB7A050CB0}"/>
              </a:ext>
            </a:extLst>
          </p:cNvPr>
          <p:cNvSpPr>
            <a:spLocks noGrp="1"/>
          </p:cNvSpPr>
          <p:nvPr>
            <p:ph type="ftr" sz="quarter" idx="11"/>
          </p:nvPr>
        </p:nvSpPr>
        <p:spPr/>
        <p:txBody>
          <a:bodyPr/>
          <a:lstStyle/>
          <a:p>
            <a:r>
              <a:rPr lang="en-US"/>
              <a:t>Conference presentation</a:t>
            </a:r>
            <a:endParaRPr lang="en-US" dirty="0"/>
          </a:p>
        </p:txBody>
      </p:sp>
      <p:sp>
        <p:nvSpPr>
          <p:cNvPr id="6" name="Slide Number Placeholder 5">
            <a:extLst>
              <a:ext uri="{FF2B5EF4-FFF2-40B4-BE49-F238E27FC236}">
                <a16:creationId xmlns:a16="http://schemas.microsoft.com/office/drawing/2014/main" id="{81235337-D9BB-A104-E13A-E2B978AF1AB2}"/>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112344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DBB1-BD16-B4FB-066A-D9D9520D448E}"/>
              </a:ext>
            </a:extLst>
          </p:cNvPr>
          <p:cNvSpPr>
            <a:spLocks noGrp="1"/>
          </p:cNvSpPr>
          <p:nvPr>
            <p:ph type="title"/>
          </p:nvPr>
        </p:nvSpPr>
        <p:spPr>
          <a:xfrm>
            <a:off x="838200" y="500062"/>
            <a:ext cx="10515600" cy="1325563"/>
          </a:xfrm>
        </p:spPr>
        <p:txBody>
          <a:bodyPr/>
          <a:lstStyle/>
          <a:p>
            <a:r>
              <a:rPr lang="en-US" b="1" i="1" dirty="0">
                <a:solidFill>
                  <a:srgbClr val="D98D30"/>
                </a:solidFill>
                <a:effectLst/>
                <a:latin typeface="ubuntu" panose="020B0504030602030204" pitchFamily="34" charset="0"/>
              </a:rPr>
              <a:t>WHAT IS MASS MAIL USED FOR?</a:t>
            </a:r>
            <a:endParaRPr lang="en-IN" i="1" dirty="0">
              <a:solidFill>
                <a:srgbClr val="D98D30"/>
              </a:solidFill>
            </a:endParaRPr>
          </a:p>
        </p:txBody>
      </p:sp>
      <p:sp>
        <p:nvSpPr>
          <p:cNvPr id="3" name="Content Placeholder 2">
            <a:extLst>
              <a:ext uri="{FF2B5EF4-FFF2-40B4-BE49-F238E27FC236}">
                <a16:creationId xmlns:a16="http://schemas.microsoft.com/office/drawing/2014/main" id="{1AB4E30D-FF45-1786-7005-462229711A6B}"/>
              </a:ext>
            </a:extLst>
          </p:cNvPr>
          <p:cNvSpPr>
            <a:spLocks noGrp="1"/>
          </p:cNvSpPr>
          <p:nvPr>
            <p:ph idx="1"/>
          </p:nvPr>
        </p:nvSpPr>
        <p:spPr/>
        <p:txBody>
          <a:bodyPr>
            <a:normAutofit/>
          </a:bodyPr>
          <a:lstStyle/>
          <a:p>
            <a:pPr marL="0" indent="0">
              <a:buNone/>
            </a:pPr>
            <a:endParaRPr lang="en-US" sz="2000" dirty="0">
              <a:solidFill>
                <a:srgbClr val="0F0F0F"/>
              </a:solidFill>
              <a:latin typeface="ubuntu" panose="020B0504030602030204" pitchFamily="34" charset="0"/>
            </a:endParaRPr>
          </a:p>
          <a:p>
            <a:pPr algn="just"/>
            <a:r>
              <a:rPr lang="en-US" sz="2000" b="0" i="0" dirty="0">
                <a:solidFill>
                  <a:srgbClr val="0F0F0F"/>
                </a:solidFill>
                <a:effectLst/>
                <a:latin typeface="ubuntu" panose="020B0504030602030204" pitchFamily="34" charset="0"/>
              </a:rPr>
              <a:t>Aside from being a fairly easy way to send out information, mass mail is usually used for advertising campaigns. A brand that’s looking to promote a new product or service can send out a mass email, as it’s one of the quickest ways to reach potentially interested customers.</a:t>
            </a:r>
          </a:p>
          <a:p>
            <a:endParaRPr lang="en-IN" sz="2000" dirty="0">
              <a:solidFill>
                <a:srgbClr val="0F0F0F"/>
              </a:solidFill>
              <a:latin typeface="ubuntu" panose="020B0504030602030204" pitchFamily="34" charset="0"/>
            </a:endParaRPr>
          </a:p>
          <a:p>
            <a:pPr algn="just"/>
            <a:r>
              <a:rPr lang="en-US" sz="2000" b="0" i="0" dirty="0">
                <a:solidFill>
                  <a:srgbClr val="0F0F0F"/>
                </a:solidFill>
                <a:effectLst/>
                <a:latin typeface="ubuntu" panose="020B0504030602030204" pitchFamily="34" charset="0"/>
              </a:rPr>
              <a:t>Businesses and organizations often use mass mail to send out promotions, discounts, and coupons to loyal customers. However, mass mail is not solely meant for commercial purposes. It is also used by various educational, religious, and social organizations as a means of staying connected with their respective communities.</a:t>
            </a:r>
            <a:endParaRPr lang="en-US" sz="2000" dirty="0">
              <a:solidFill>
                <a:srgbClr val="0F0F0F"/>
              </a:solidFill>
              <a:latin typeface="ubuntu" panose="020B0504030602030204" pitchFamily="34" charset="0"/>
            </a:endParaRPr>
          </a:p>
        </p:txBody>
      </p:sp>
      <p:sp>
        <p:nvSpPr>
          <p:cNvPr id="4" name="Date Placeholder 3">
            <a:extLst>
              <a:ext uri="{FF2B5EF4-FFF2-40B4-BE49-F238E27FC236}">
                <a16:creationId xmlns:a16="http://schemas.microsoft.com/office/drawing/2014/main" id="{84B527EB-B5EB-3422-E635-0312488FD3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E6326A8-BB59-962F-1B67-9BE56D5348C1}"/>
              </a:ext>
            </a:extLst>
          </p:cNvPr>
          <p:cNvSpPr>
            <a:spLocks noGrp="1"/>
          </p:cNvSpPr>
          <p:nvPr>
            <p:ph type="ftr" sz="quarter" idx="11"/>
          </p:nvPr>
        </p:nvSpPr>
        <p:spPr/>
        <p:txBody>
          <a:bodyPr/>
          <a:lstStyle/>
          <a:p>
            <a:r>
              <a:rPr lang="en-US"/>
              <a:t>Conference presentation</a:t>
            </a:r>
            <a:endParaRPr lang="en-US" dirty="0"/>
          </a:p>
        </p:txBody>
      </p:sp>
      <p:sp>
        <p:nvSpPr>
          <p:cNvPr id="6" name="Slide Number Placeholder 5">
            <a:extLst>
              <a:ext uri="{FF2B5EF4-FFF2-40B4-BE49-F238E27FC236}">
                <a16:creationId xmlns:a16="http://schemas.microsoft.com/office/drawing/2014/main" id="{59EE9005-9733-187E-98CB-ADD3B777A784}"/>
              </a:ext>
            </a:extLst>
          </p:cNvPr>
          <p:cNvSpPr>
            <a:spLocks noGrp="1"/>
          </p:cNvSpPr>
          <p:nvPr>
            <p:ph type="sldNum" sz="quarter" idx="1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93430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FF3FF-D910-1A14-3D7E-75FECD86991D}"/>
              </a:ext>
            </a:extLst>
          </p:cNvPr>
          <p:cNvSpPr>
            <a:spLocks noGrp="1"/>
          </p:cNvSpPr>
          <p:nvPr>
            <p:ph type="title"/>
          </p:nvPr>
        </p:nvSpPr>
        <p:spPr>
          <a:xfrm>
            <a:off x="6991951" y="791585"/>
            <a:ext cx="4398264" cy="914400"/>
          </a:xfrm>
        </p:spPr>
        <p:txBody>
          <a:bodyPr/>
          <a:lstStyle/>
          <a:p>
            <a:r>
              <a:rPr lang="en-IN" dirty="0"/>
              <a:t>Benefits of Mass Mail</a:t>
            </a:r>
          </a:p>
        </p:txBody>
      </p:sp>
      <p:sp>
        <p:nvSpPr>
          <p:cNvPr id="4" name="Content Placeholder 3">
            <a:extLst>
              <a:ext uri="{FF2B5EF4-FFF2-40B4-BE49-F238E27FC236}">
                <a16:creationId xmlns:a16="http://schemas.microsoft.com/office/drawing/2014/main" id="{79EF3844-B65B-6DC4-5B5A-1518572145E3}"/>
              </a:ext>
            </a:extLst>
          </p:cNvPr>
          <p:cNvSpPr>
            <a:spLocks noGrp="1"/>
          </p:cNvSpPr>
          <p:nvPr>
            <p:ph idx="1"/>
          </p:nvPr>
        </p:nvSpPr>
        <p:spPr/>
        <p:txBody>
          <a:bodyPr/>
          <a:lstStyle/>
          <a:p>
            <a:r>
              <a:rPr lang="en-IN" sz="3200" b="0" i="1" dirty="0">
                <a:effectLst/>
                <a:latin typeface="Lato" panose="020F0502020204030203" pitchFamily="34" charset="0"/>
              </a:rPr>
              <a:t>Cheaper costs</a:t>
            </a:r>
          </a:p>
          <a:p>
            <a:endParaRPr lang="en-IN" sz="2200" b="0" i="0" dirty="0">
              <a:effectLst/>
              <a:latin typeface="Lato" panose="020F0502020204030203" pitchFamily="34" charset="0"/>
            </a:endParaRPr>
          </a:p>
          <a:p>
            <a:endParaRPr lang="en-IN" dirty="0"/>
          </a:p>
        </p:txBody>
      </p:sp>
      <p:sp>
        <p:nvSpPr>
          <p:cNvPr id="8" name="Content Placeholder 7">
            <a:extLst>
              <a:ext uri="{FF2B5EF4-FFF2-40B4-BE49-F238E27FC236}">
                <a16:creationId xmlns:a16="http://schemas.microsoft.com/office/drawing/2014/main" id="{D33FA4B6-FA15-627B-E0CE-84AFFB31FEB5}"/>
              </a:ext>
            </a:extLst>
          </p:cNvPr>
          <p:cNvSpPr>
            <a:spLocks noGrp="1"/>
          </p:cNvSpPr>
          <p:nvPr>
            <p:ph idx="15"/>
          </p:nvPr>
        </p:nvSpPr>
        <p:spPr/>
        <p:txBody>
          <a:bodyPr/>
          <a:lstStyle/>
          <a:p>
            <a:r>
              <a:rPr lang="en-US" sz="2400" i="1" dirty="0">
                <a:effectLst/>
                <a:latin typeface="Lato" panose="020F0502020204030203" pitchFamily="34" charset="0"/>
              </a:rPr>
              <a:t>Reach a larger number</a:t>
            </a:r>
          </a:p>
          <a:p>
            <a:r>
              <a:rPr lang="en-US" sz="2400" i="1" dirty="0">
                <a:effectLst/>
                <a:latin typeface="Lato" panose="020F0502020204030203" pitchFamily="34" charset="0"/>
              </a:rPr>
              <a:t>of customers</a:t>
            </a:r>
          </a:p>
          <a:p>
            <a:endParaRPr lang="en-IN" dirty="0"/>
          </a:p>
        </p:txBody>
      </p:sp>
      <p:sp>
        <p:nvSpPr>
          <p:cNvPr id="9" name="Content Placeholder 8">
            <a:extLst>
              <a:ext uri="{FF2B5EF4-FFF2-40B4-BE49-F238E27FC236}">
                <a16:creationId xmlns:a16="http://schemas.microsoft.com/office/drawing/2014/main" id="{6D039F23-F87B-58E7-D04C-DDBFDB034CCD}"/>
              </a:ext>
            </a:extLst>
          </p:cNvPr>
          <p:cNvSpPr>
            <a:spLocks noGrp="1"/>
          </p:cNvSpPr>
          <p:nvPr>
            <p:ph idx="16"/>
          </p:nvPr>
        </p:nvSpPr>
        <p:spPr/>
        <p:txBody>
          <a:bodyPr/>
          <a:lstStyle/>
          <a:p>
            <a:r>
              <a:rPr lang="en-IN" sz="2800" b="1" i="1" dirty="0">
                <a:effectLst/>
                <a:latin typeface="-apple-system"/>
              </a:rPr>
              <a:t> </a:t>
            </a:r>
            <a:r>
              <a:rPr lang="en-IN" sz="2800" i="1" dirty="0">
                <a:effectLst/>
                <a:latin typeface="-apple-system"/>
              </a:rPr>
              <a:t>Reduced Time and</a:t>
            </a:r>
          </a:p>
          <a:p>
            <a:r>
              <a:rPr lang="en-IN" sz="2800" i="1" dirty="0">
                <a:effectLst/>
                <a:latin typeface="-apple-system"/>
              </a:rPr>
              <a:t>Efforts</a:t>
            </a:r>
          </a:p>
          <a:p>
            <a:endParaRPr lang="en-IN" dirty="0"/>
          </a:p>
        </p:txBody>
      </p:sp>
      <p:pic>
        <p:nvPicPr>
          <p:cNvPr id="13" name="Picture 12">
            <a:extLst>
              <a:ext uri="{FF2B5EF4-FFF2-40B4-BE49-F238E27FC236}">
                <a16:creationId xmlns:a16="http://schemas.microsoft.com/office/drawing/2014/main" id="{15687D66-8DB2-6A67-6DE7-4F175F530B68}"/>
              </a:ext>
            </a:extLst>
          </p:cNvPr>
          <p:cNvPicPr>
            <a:picLocks noChangeAspect="1"/>
          </p:cNvPicPr>
          <p:nvPr/>
        </p:nvPicPr>
        <p:blipFill>
          <a:blip r:embed="rId2"/>
          <a:stretch>
            <a:fillRect/>
          </a:stretch>
        </p:blipFill>
        <p:spPr>
          <a:xfrm>
            <a:off x="397764" y="1248785"/>
            <a:ext cx="6381750" cy="3990975"/>
          </a:xfrm>
          <a:prstGeom prst="rect">
            <a:avLst/>
          </a:prstGeom>
        </p:spPr>
      </p:pic>
    </p:spTree>
    <p:extLst>
      <p:ext uri="{BB962C8B-B14F-4D97-AF65-F5344CB8AC3E}">
        <p14:creationId xmlns:p14="http://schemas.microsoft.com/office/powerpoint/2010/main" val="280516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FF3FF-D910-1A14-3D7E-75FECD86991D}"/>
              </a:ext>
            </a:extLst>
          </p:cNvPr>
          <p:cNvSpPr>
            <a:spLocks noGrp="1"/>
          </p:cNvSpPr>
          <p:nvPr>
            <p:ph type="title"/>
          </p:nvPr>
        </p:nvSpPr>
        <p:spPr>
          <a:xfrm>
            <a:off x="6991951" y="791585"/>
            <a:ext cx="4398264" cy="914400"/>
          </a:xfrm>
        </p:spPr>
        <p:txBody>
          <a:bodyPr/>
          <a:lstStyle/>
          <a:p>
            <a:r>
              <a:rPr lang="en-IN" dirty="0"/>
              <a:t>Benefits of Mass Mail</a:t>
            </a:r>
          </a:p>
        </p:txBody>
      </p:sp>
      <p:sp>
        <p:nvSpPr>
          <p:cNvPr id="4" name="Content Placeholder 3">
            <a:extLst>
              <a:ext uri="{FF2B5EF4-FFF2-40B4-BE49-F238E27FC236}">
                <a16:creationId xmlns:a16="http://schemas.microsoft.com/office/drawing/2014/main" id="{79EF3844-B65B-6DC4-5B5A-1518572145E3}"/>
              </a:ext>
            </a:extLst>
          </p:cNvPr>
          <p:cNvSpPr>
            <a:spLocks noGrp="1"/>
          </p:cNvSpPr>
          <p:nvPr>
            <p:ph idx="1"/>
          </p:nvPr>
        </p:nvSpPr>
        <p:spPr>
          <a:xfrm>
            <a:off x="7104888" y="2754944"/>
            <a:ext cx="3749040" cy="640080"/>
          </a:xfrm>
        </p:spPr>
        <p:txBody>
          <a:bodyPr/>
          <a:lstStyle/>
          <a:p>
            <a:r>
              <a:rPr lang="en-IN" sz="2600" b="0" i="1" dirty="0">
                <a:effectLst/>
                <a:latin typeface="Poppins" panose="020B0502040204020203" pitchFamily="2" charset="0"/>
              </a:rPr>
              <a:t>Targets Suitable</a:t>
            </a:r>
          </a:p>
          <a:p>
            <a:r>
              <a:rPr lang="en-IN" sz="2600" b="0" i="1" dirty="0">
                <a:effectLst/>
                <a:latin typeface="Poppins" panose="020B0502040204020203" pitchFamily="2" charset="0"/>
              </a:rPr>
              <a:t> Audience</a:t>
            </a:r>
          </a:p>
          <a:p>
            <a:endParaRPr lang="en-IN" sz="3200" b="0" i="1" dirty="0">
              <a:effectLst/>
              <a:latin typeface="Lato" panose="020F0502020204030203" pitchFamily="34" charset="0"/>
            </a:endParaRPr>
          </a:p>
          <a:p>
            <a:endParaRPr lang="en-IN" sz="2200" b="0" i="0" dirty="0">
              <a:effectLst/>
              <a:latin typeface="Lato" panose="020F0502020204030203" pitchFamily="34" charset="0"/>
            </a:endParaRPr>
          </a:p>
          <a:p>
            <a:endParaRPr lang="en-IN" dirty="0"/>
          </a:p>
        </p:txBody>
      </p:sp>
      <p:sp>
        <p:nvSpPr>
          <p:cNvPr id="8" name="Content Placeholder 7">
            <a:extLst>
              <a:ext uri="{FF2B5EF4-FFF2-40B4-BE49-F238E27FC236}">
                <a16:creationId xmlns:a16="http://schemas.microsoft.com/office/drawing/2014/main" id="{D33FA4B6-FA15-627B-E0CE-84AFFB31FEB5}"/>
              </a:ext>
            </a:extLst>
          </p:cNvPr>
          <p:cNvSpPr>
            <a:spLocks noGrp="1"/>
          </p:cNvSpPr>
          <p:nvPr>
            <p:ph idx="15"/>
          </p:nvPr>
        </p:nvSpPr>
        <p:spPr/>
        <p:txBody>
          <a:bodyPr/>
          <a:lstStyle/>
          <a:p>
            <a:r>
              <a:rPr lang="en-IN" sz="2600" i="1" dirty="0">
                <a:effectLst/>
                <a:latin typeface="Poppins" panose="00000500000000000000" pitchFamily="2" charset="0"/>
                <a:cs typeface="Poppins" panose="00000500000000000000" pitchFamily="2" charset="0"/>
              </a:rPr>
              <a:t>Personalize message</a:t>
            </a:r>
            <a:endParaRPr lang="en-US" sz="2600" i="1" dirty="0">
              <a:effectLst/>
              <a:latin typeface="Poppins" panose="00000500000000000000" pitchFamily="2" charset="0"/>
              <a:cs typeface="Poppins" panose="00000500000000000000" pitchFamily="2" charset="0"/>
            </a:endParaRPr>
          </a:p>
          <a:p>
            <a:endParaRPr lang="en-IN" dirty="0"/>
          </a:p>
        </p:txBody>
      </p:sp>
      <p:sp>
        <p:nvSpPr>
          <p:cNvPr id="9" name="Content Placeholder 8">
            <a:extLst>
              <a:ext uri="{FF2B5EF4-FFF2-40B4-BE49-F238E27FC236}">
                <a16:creationId xmlns:a16="http://schemas.microsoft.com/office/drawing/2014/main" id="{6D039F23-F87B-58E7-D04C-DDBFDB034CCD}"/>
              </a:ext>
            </a:extLst>
          </p:cNvPr>
          <p:cNvSpPr>
            <a:spLocks noGrp="1"/>
          </p:cNvSpPr>
          <p:nvPr>
            <p:ph idx="16"/>
          </p:nvPr>
        </p:nvSpPr>
        <p:spPr/>
        <p:txBody>
          <a:bodyPr/>
          <a:lstStyle/>
          <a:p>
            <a:r>
              <a:rPr lang="en-IN" sz="2800" i="1" dirty="0">
                <a:effectLst/>
                <a:latin typeface="Poppins" panose="00000500000000000000" pitchFamily="2" charset="0"/>
                <a:cs typeface="Poppins" panose="00000500000000000000" pitchFamily="2" charset="0"/>
              </a:rPr>
              <a:t>Frequent</a:t>
            </a:r>
          </a:p>
          <a:p>
            <a:r>
              <a:rPr lang="en-IN" sz="2800" i="1" dirty="0">
                <a:effectLst/>
                <a:latin typeface="Poppins" panose="00000500000000000000" pitchFamily="2" charset="0"/>
                <a:cs typeface="Poppins" panose="00000500000000000000" pitchFamily="2" charset="0"/>
              </a:rPr>
              <a:t>communications</a:t>
            </a:r>
          </a:p>
          <a:p>
            <a:endParaRPr lang="en-IN" dirty="0"/>
          </a:p>
        </p:txBody>
      </p:sp>
      <p:pic>
        <p:nvPicPr>
          <p:cNvPr id="13" name="Picture 12">
            <a:extLst>
              <a:ext uri="{FF2B5EF4-FFF2-40B4-BE49-F238E27FC236}">
                <a16:creationId xmlns:a16="http://schemas.microsoft.com/office/drawing/2014/main" id="{15687D66-8DB2-6A67-6DE7-4F175F530B68}"/>
              </a:ext>
            </a:extLst>
          </p:cNvPr>
          <p:cNvPicPr>
            <a:picLocks noChangeAspect="1"/>
          </p:cNvPicPr>
          <p:nvPr/>
        </p:nvPicPr>
        <p:blipFill>
          <a:blip r:embed="rId2"/>
          <a:srcRect/>
          <a:stretch/>
        </p:blipFill>
        <p:spPr>
          <a:xfrm>
            <a:off x="397764" y="1524559"/>
            <a:ext cx="6381750" cy="3439427"/>
          </a:xfrm>
          <a:prstGeom prst="rect">
            <a:avLst/>
          </a:prstGeom>
        </p:spPr>
      </p:pic>
    </p:spTree>
    <p:extLst>
      <p:ext uri="{BB962C8B-B14F-4D97-AF65-F5344CB8AC3E}">
        <p14:creationId xmlns:p14="http://schemas.microsoft.com/office/powerpoint/2010/main" val="3901115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59BD3B-B582-12F1-2902-605222287A2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8059348-B5C3-8A38-5040-A916150371B9}"/>
              </a:ext>
            </a:extLst>
          </p:cNvPr>
          <p:cNvSpPr>
            <a:spLocks noGrp="1"/>
          </p:cNvSpPr>
          <p:nvPr>
            <p:ph type="ftr" sz="quarter" idx="11"/>
          </p:nvPr>
        </p:nvSpPr>
        <p:spPr/>
        <p:txBody>
          <a:bodyPr/>
          <a:lstStyle/>
          <a:p>
            <a:r>
              <a:rPr lang="en-US"/>
              <a:t>Conference presentation</a:t>
            </a:r>
            <a:endParaRPr lang="en-US" dirty="0"/>
          </a:p>
        </p:txBody>
      </p:sp>
      <p:sp>
        <p:nvSpPr>
          <p:cNvPr id="6" name="Slide Number Placeholder 5">
            <a:extLst>
              <a:ext uri="{FF2B5EF4-FFF2-40B4-BE49-F238E27FC236}">
                <a16:creationId xmlns:a16="http://schemas.microsoft.com/office/drawing/2014/main" id="{43AD34E7-FD4C-B956-31DA-5FB92E582796}"/>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7" name="Picture 6">
            <a:extLst>
              <a:ext uri="{FF2B5EF4-FFF2-40B4-BE49-F238E27FC236}">
                <a16:creationId xmlns:a16="http://schemas.microsoft.com/office/drawing/2014/main" id="{A46A92C3-CAA5-8A96-2D2A-2D538910A05C}"/>
              </a:ext>
            </a:extLst>
          </p:cNvPr>
          <p:cNvPicPr>
            <a:picLocks noChangeAspect="1"/>
          </p:cNvPicPr>
          <p:nvPr/>
        </p:nvPicPr>
        <p:blipFill>
          <a:blip r:embed="rId2"/>
          <a:stretch>
            <a:fillRect/>
          </a:stretch>
        </p:blipFill>
        <p:spPr>
          <a:xfrm>
            <a:off x="2250141" y="349800"/>
            <a:ext cx="7745505" cy="6201466"/>
          </a:xfrm>
          <a:prstGeom prst="rect">
            <a:avLst/>
          </a:prstGeom>
        </p:spPr>
      </p:pic>
    </p:spTree>
    <p:extLst>
      <p:ext uri="{BB962C8B-B14F-4D97-AF65-F5344CB8AC3E}">
        <p14:creationId xmlns:p14="http://schemas.microsoft.com/office/powerpoint/2010/main" val="859483495"/>
      </p:ext>
    </p:extLst>
  </p:cSld>
  <p:clrMapOvr>
    <a:masterClrMapping/>
  </p:clrMapOvr>
</p:sld>
</file>

<file path=ppt/theme/theme1.xml><?xml version="1.0" encoding="utf-8"?>
<a:theme xmlns:a="http://schemas.openxmlformats.org/drawingml/2006/main" name="Office Theme">
  <a:themeElements>
    <a:clrScheme name="Custom 87">
      <a:dk1>
        <a:sysClr val="windowText" lastClr="000000"/>
      </a:dk1>
      <a:lt1>
        <a:sysClr val="window" lastClr="FFFFFF"/>
      </a:lt1>
      <a:dk2>
        <a:srgbClr val="BF8641"/>
      </a:dk2>
      <a:lt2>
        <a:srgbClr val="E7E6E6"/>
      </a:lt2>
      <a:accent1>
        <a:srgbClr val="F2D6BD"/>
      </a:accent1>
      <a:accent2>
        <a:srgbClr val="616F8C"/>
      </a:accent2>
      <a:accent3>
        <a:srgbClr val="F2DAAC"/>
      </a:accent3>
      <a:accent4>
        <a:srgbClr val="373921"/>
      </a:accent4>
      <a:accent5>
        <a:srgbClr val="D9A577"/>
      </a:accent5>
      <a:accent6>
        <a:srgbClr val="A3AFB4"/>
      </a:accent6>
      <a:hlink>
        <a:srgbClr val="0563C1"/>
      </a:hlink>
      <a:folHlink>
        <a:srgbClr val="954F72"/>
      </a:folHlink>
    </a:clrScheme>
    <a:fontScheme name="Custom 123">
      <a:majorFont>
        <a:latin typeface="Elephan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rence presentation_Win32_JB_v4" id="{70FCD93A-57EB-469C-A5BA-B1DBF07680C8}" vid="{464C857C-B28C-411E-81F1-9894EC025F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D9B850-33FE-43D9-B469-C12FCA496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56D043-63BC-4A94-9887-A7B1B2C8476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622CF4D-9565-4B86-A8C6-169590EAEBF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Classic conference presentation</Template>
  <TotalTime>67</TotalTime>
  <Words>367</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-apple-system</vt:lpstr>
      <vt:lpstr>Arial</vt:lpstr>
      <vt:lpstr>Avenir Next LT Pro</vt:lpstr>
      <vt:lpstr>Calibri</vt:lpstr>
      <vt:lpstr>Elephant Pro</vt:lpstr>
      <vt:lpstr>Lato</vt:lpstr>
      <vt:lpstr>Poppins</vt:lpstr>
      <vt:lpstr>Times New Roman</vt:lpstr>
      <vt:lpstr>ubuntu</vt:lpstr>
      <vt:lpstr>Office Theme</vt:lpstr>
      <vt:lpstr>MASS – MAIL  DISPATCHER</vt:lpstr>
      <vt:lpstr>ABOUT MASS - MAIL</vt:lpstr>
      <vt:lpstr>MASS– MAIL CLASSIFICATION</vt:lpstr>
      <vt:lpstr>WHAT IS MASS MAIL USED FOR?</vt:lpstr>
      <vt:lpstr>Benefits of Mass Mail</vt:lpstr>
      <vt:lpstr>Benefits of Mass Mail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 MAIL  DISPATCHER</dc:title>
  <dc:creator>LAKSHMI PRAHARSHA</dc:creator>
  <cp:lastModifiedBy>LAKSHMI PRAHARSHA</cp:lastModifiedBy>
  <cp:revision>3</cp:revision>
  <dcterms:created xsi:type="dcterms:W3CDTF">2022-10-24T06:06:04Z</dcterms:created>
  <dcterms:modified xsi:type="dcterms:W3CDTF">2022-10-24T07:21:10Z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