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8" name="Slide Image Placeholder 1"/>
          <p:cNvSpPr>
            <a:spLocks noChangeAspect="1" noRot="1" noGrp="1"/>
          </p:cNvSpPr>
          <p:nvPr>
            <p:ph type="sldImg"/>
          </p:nvPr>
        </p:nvSpPr>
        <p:spPr/>
      </p:sp>
      <p:sp>
        <p:nvSpPr>
          <p:cNvPr id="1048649" name="Notes Placeholder 2"/>
          <p:cNvSpPr>
            <a:spLocks noGrp="1"/>
          </p:cNvSpPr>
          <p:nvPr>
            <p:ph type="body" idx="1"/>
          </p:nvPr>
        </p:nvSpPr>
        <p:spPr/>
        <p:txBody>
          <a:bodyPr/>
          <a:p>
            <a:endParaRPr dirty="0" lang="en-IN"/>
          </a:p>
        </p:txBody>
      </p:sp>
      <p:sp>
        <p:nvSpPr>
          <p:cNvPr id="104865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2"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4"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
        <p:nvSpPr>
          <p:cNvPr id="1048645" name=""/>
          <p:cNvSpPr txBox="1"/>
          <p:nvPr/>
        </p:nvSpPr>
        <p:spPr>
          <a:xfrm>
            <a:off x="4960155" y="3246463"/>
            <a:ext cx="4000000" cy="510540"/>
          </a:xfrm>
          <a:prstGeom prst="rect"/>
        </p:spPr>
        <p:txBody>
          <a:bodyPr rtlCol="0" wrap="square">
            <a:spAutoFit/>
          </a:bodyPr>
          <a:p>
            <a:r>
              <a:rPr sz="2800" lang="en-US">
                <a:solidFill>
                  <a:srgbClr val="000000"/>
                </a:solidFill>
              </a:rPr>
              <a:t>S</a:t>
            </a:r>
            <a:r>
              <a:rPr sz="2800" lang="en-US">
                <a:solidFill>
                  <a:srgbClr val="000000"/>
                </a:solidFill>
              </a:rPr>
              <a:t>A</a:t>
            </a:r>
            <a:r>
              <a:rPr sz="2800" lang="en-US">
                <a:solidFill>
                  <a:srgbClr val="000000"/>
                </a:solidFill>
              </a:rPr>
              <a:t>N</a:t>
            </a:r>
            <a:r>
              <a:rPr sz="2800" lang="en-US">
                <a:solidFill>
                  <a:srgbClr val="000000"/>
                </a:solidFill>
              </a:rPr>
              <a:t>T</a:t>
            </a:r>
            <a:r>
              <a:rPr sz="2800" lang="en-US">
                <a:solidFill>
                  <a:srgbClr val="000000"/>
                </a:solidFill>
              </a:rPr>
              <a:t>H</a:t>
            </a:r>
            <a:r>
              <a:rPr sz="2800" lang="en-US">
                <a:solidFill>
                  <a:srgbClr val="000000"/>
                </a:solidFill>
              </a:rPr>
              <a:t>O</a:t>
            </a:r>
            <a:r>
              <a:rPr sz="2800" lang="en-US">
                <a:solidFill>
                  <a:srgbClr val="000000"/>
                </a:solidFill>
              </a:rPr>
              <a:t>S</a:t>
            </a:r>
            <a:r>
              <a:rPr sz="2800" lang="en-US">
                <a:solidFill>
                  <a:srgbClr val="000000"/>
                </a:solidFill>
              </a:rPr>
              <a:t>H</a:t>
            </a:r>
            <a:r>
              <a:rPr sz="2800" lang="en-US">
                <a:solidFill>
                  <a:srgbClr val="000000"/>
                </a:solidFill>
              </a:rPr>
              <a:t>.</a:t>
            </a:r>
            <a:r>
              <a:rPr sz="2800" lang="en-US">
                <a:solidFill>
                  <a:srgbClr val="000000"/>
                </a:solidFill>
              </a:rPr>
              <a:t> </a:t>
            </a:r>
            <a:r>
              <a:rPr sz="2800" lang="en-US">
                <a:solidFill>
                  <a:srgbClr val="000000"/>
                </a:solidFill>
              </a:rPr>
              <a:t>B</a:t>
            </a:r>
            <a:endParaRPr sz="2800" lang="en-IN">
              <a:solidFill>
                <a:srgbClr val="000000"/>
              </a:solidFill>
            </a:endParaRPr>
          </a:p>
        </p:txBody>
      </p:sp>
      <p:sp>
        <p:nvSpPr>
          <p:cNvPr id="1048646" name=""/>
          <p:cNvSpPr txBox="1"/>
          <p:nvPr/>
        </p:nvSpPr>
        <p:spPr>
          <a:xfrm>
            <a:off x="4586287" y="3993600"/>
            <a:ext cx="4000000" cy="510540"/>
          </a:xfrm>
          <a:prstGeom prst="rect"/>
        </p:spPr>
        <p:txBody>
          <a:bodyPr rtlCol="0" wrap="square">
            <a:spAutoFit/>
          </a:bodyPr>
          <a:p>
            <a:r>
              <a:rPr sz="2800" lang="en-US">
                <a:solidFill>
                  <a:srgbClr val="000000"/>
                </a:solidFill>
              </a:rPr>
              <a:t>B</a:t>
            </a:r>
            <a:r>
              <a:rPr sz="2800" lang="en-US">
                <a:solidFill>
                  <a:srgbClr val="000000"/>
                </a:solidFill>
              </a:rPr>
              <a:t>C</a:t>
            </a:r>
            <a:r>
              <a:rPr sz="2800" lang="en-US">
                <a:solidFill>
                  <a:srgbClr val="000000"/>
                </a:solidFill>
              </a:rPr>
              <a:t>A</a:t>
            </a:r>
            <a:endParaRPr sz="2800" lang="en-IN">
              <a:solidFill>
                <a:srgbClr val="000000"/>
              </a:solidFill>
            </a:endParaRPr>
          </a:p>
        </p:txBody>
      </p:sp>
      <p:sp>
        <p:nvSpPr>
          <p:cNvPr id="1048647" name=""/>
          <p:cNvSpPr txBox="1"/>
          <p:nvPr/>
        </p:nvSpPr>
        <p:spPr>
          <a:xfrm>
            <a:off x="6096000" y="3620031"/>
            <a:ext cx="4000000" cy="510540"/>
          </a:xfrm>
          <a:prstGeom prst="rect"/>
        </p:spPr>
        <p:txBody>
          <a:bodyPr rtlCol="0" wrap="square">
            <a:spAutoFit/>
          </a:bodyPr>
          <a:p>
            <a:r>
              <a:rPr sz="2800" lang="en-US">
                <a:solidFill>
                  <a:srgbClr val="000000"/>
                </a:solidFill>
              </a:rPr>
              <a:t>2</a:t>
            </a:r>
            <a:r>
              <a:rPr sz="2800" lang="en-US">
                <a:solidFill>
                  <a:srgbClr val="000000"/>
                </a:solidFill>
              </a:rPr>
              <a:t>1</a:t>
            </a:r>
            <a:r>
              <a:rPr sz="2800" lang="en-US">
                <a:solidFill>
                  <a:srgbClr val="000000"/>
                </a:solidFill>
              </a:rPr>
              <a:t>2</a:t>
            </a:r>
            <a:r>
              <a:rPr sz="2800" lang="en-US">
                <a:solidFill>
                  <a:srgbClr val="000000"/>
                </a:solidFill>
              </a:rPr>
              <a:t>4</a:t>
            </a:r>
            <a:r>
              <a:rPr sz="2800" lang="en-US">
                <a:solidFill>
                  <a:srgbClr val="000000"/>
                </a:solidFill>
              </a:rPr>
              <a:t>0</a:t>
            </a:r>
            <a:r>
              <a:rPr sz="2800" lang="en-US">
                <a:solidFill>
                  <a:srgbClr val="000000"/>
                </a:solidFill>
              </a:rPr>
              <a:t>0</a:t>
            </a:r>
            <a:r>
              <a:rPr sz="2800" lang="en-US">
                <a:solidFill>
                  <a:srgbClr val="000000"/>
                </a:solidFill>
              </a:rPr>
              <a:t>6</a:t>
            </a:r>
            <a:r>
              <a:rPr sz="2800" lang="en-US">
                <a:solidFill>
                  <a:srgbClr val="000000"/>
                </a:solidFill>
              </a:rPr>
              <a:t>5</a:t>
            </a:r>
            <a:r>
              <a:rPr sz="2800" lang="en-US">
                <a:solidFill>
                  <a:srgbClr val="000000"/>
                </a:solidFill>
              </a:rPr>
              <a:t>3</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31"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5"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6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9"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658225" y="2647950"/>
            <a:ext cx="3533775" cy="3810000"/>
            <a:chOff x="8658225" y="2647950"/>
            <a:chExt cx="3533775" cy="3810000"/>
          </a:xfrm>
        </p:grpSpPr>
        <p:sp>
          <p:nvSpPr>
            <p:cNvPr id="104863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7"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2"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59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
          <p:cNvSpPr txBox="1"/>
          <p:nvPr/>
        </p:nvSpPr>
        <p:spPr>
          <a:xfrm>
            <a:off x="739775" y="920165"/>
            <a:ext cx="4572000" cy="2733039"/>
          </a:xfrm>
          <a:prstGeom prst="rect"/>
        </p:spPr>
        <p:txBody>
          <a:bodyPr rtlCol="0" wrap="square">
            <a:spAutoFit/>
          </a:bodyPr>
          <a:p>
            <a:r>
              <a:rPr sz="1400" lang="en-IN">
                <a:solidFill>
                  <a:srgbClr val="000000"/>
                </a:solidFill>
              </a:rPr>
              <a:t>1. Cover Page – Name, title, photo/logo
2. About Me – Short intro + skills
3. Projects/Work – Images + brief descriptions
4. Experience/Education – Timeline or list
5. Contact Page – Email, phone, social links</a:t>
            </a:r>
            <a:endParaRPr sz="1400" lang="en-IN">
              <a:solidFill>
                <a:srgbClr val="000000"/>
              </a:solidFill>
            </a:endParaRPr>
          </a:p>
        </p:txBody>
      </p:sp>
      <p:pic>
        <p:nvPicPr>
          <p:cNvPr id="2097153" name=""/>
          <p:cNvPicPr>
            <a:picLocks/>
          </p:cNvPicPr>
          <p:nvPr/>
        </p:nvPicPr>
        <p:blipFill>
          <a:blip xmlns:r="http://schemas.openxmlformats.org/officeDocument/2006/relationships" r:embed="rId2"/>
          <a:srcRect l="0" t="11270" r="0" b="60043"/>
          <a:stretch>
            <a:fillRect/>
          </a:stretch>
        </p:blipFill>
        <p:spPr>
          <a:xfrm rot="0">
            <a:off x="5137150" y="3359791"/>
            <a:ext cx="6513058" cy="310768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Title 1"/>
          <p:cNvSpPr>
            <a:spLocks noGrp="1"/>
          </p:cNvSpPr>
          <p:nvPr>
            <p:ph type="title"/>
          </p:nvPr>
        </p:nvSpPr>
        <p:spPr>
          <a:xfrm>
            <a:off x="755332" y="385444"/>
            <a:ext cx="10681335" cy="723901"/>
          </a:xfrm>
        </p:spPr>
        <p:txBody>
          <a:bodyPr/>
          <a:p>
            <a:r>
              <a:rPr dirty="0" lang="en-IN"/>
              <a:t>FEATURES AND FUNCTIONALITY</a:t>
            </a:r>
          </a:p>
        </p:txBody>
      </p:sp>
      <p:sp>
        <p:nvSpPr>
          <p:cNvPr id="1048606"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504202ceb96c4bbdabfa48ae7a3c3bb0</vt:lpwstr>
  </property>
</Properties>
</file>