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4EAB-1323-1CB0-770D-6F0760122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cloud</a:t>
            </a:r>
            <a:r>
              <a:rPr lang="en-IN" dirty="0"/>
              <a:t> </a:t>
            </a:r>
            <a:r>
              <a:rPr lang="en-IN" dirty="0">
                <a:latin typeface="Algerian" panose="04020705040A02060702" pitchFamily="82" charset="0"/>
              </a:rPr>
              <a:t>phase-3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4CC0A-37C1-1CB7-0A98-FDCDD7786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47648"/>
          </a:xfrm>
        </p:spPr>
        <p:txBody>
          <a:bodyPr/>
          <a:lstStyle/>
          <a:p>
            <a:r>
              <a:rPr lang="en-IN" sz="3200" dirty="0">
                <a:latin typeface="Elephant" panose="02020904090505020303" pitchFamily="18" charset="0"/>
              </a:rPr>
              <a:t>Serverless IoT Data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35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7031C-55EB-7455-30D8-60DDA97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715992"/>
            <a:ext cx="10506974" cy="52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0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070B2-105F-B5D4-2B9C-A87C2C12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776377"/>
            <a:ext cx="10498347" cy="50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7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3223A-B290-AA7F-178F-4BF79EAA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" y="733245"/>
            <a:ext cx="10429335" cy="5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E5978-A162-B99A-A2F6-4DE07143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2" y="785004"/>
            <a:ext cx="10412082" cy="53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6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C7D47-3015-E404-C4DB-84B66E0E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7" y="750498"/>
            <a:ext cx="10368952" cy="51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D69F6-A94B-4309-87B3-B61AAB26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3" y="612475"/>
            <a:ext cx="10662249" cy="56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B712E-0601-D37B-E11B-E7C7DD12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9" y="1380226"/>
            <a:ext cx="10534052" cy="43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76D21-0DC5-3655-716B-56398713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7" y="733245"/>
            <a:ext cx="10360326" cy="52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6076A-5760-4170-86C1-65118F8D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785005"/>
            <a:ext cx="10299940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02C39-3EC2-F35B-1622-3C296B03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5" y="1252537"/>
            <a:ext cx="10325819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2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4514B-3B38-D9C0-612D-B466323A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828135"/>
            <a:ext cx="10291314" cy="51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4328D-C35B-1CD7-C5E3-02BCDAF6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802256"/>
            <a:ext cx="10368952" cy="51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505B3-D222-97E6-11F2-7789C68C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5" y="802257"/>
            <a:ext cx="10308567" cy="53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1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7F38A-A09A-3EFD-6778-EC25FF07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5" y="810883"/>
            <a:ext cx="10360326" cy="51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0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Elephant</vt:lpstr>
      <vt:lpstr>Garamond</vt:lpstr>
      <vt:lpstr>Organic</vt:lpstr>
      <vt:lpstr>cloud phase-3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phase-3</dc:title>
  <dc:creator>Santhosh Bala</dc:creator>
  <cp:lastModifiedBy>Santhosh Bala</cp:lastModifiedBy>
  <cp:revision>1</cp:revision>
  <dcterms:created xsi:type="dcterms:W3CDTF">2023-10-16T13:09:34Z</dcterms:created>
  <dcterms:modified xsi:type="dcterms:W3CDTF">2023-10-16T13:21:05Z</dcterms:modified>
</cp:coreProperties>
</file>