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98D7E90-6EF2-4F13-829F-0927E2D6241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454B64D-081D-450B-826A-4B3A87610D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62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E90-6EF2-4F13-829F-0927E2D6241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B64D-081D-450B-826A-4B3A87610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73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E90-6EF2-4F13-829F-0927E2D6241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B64D-081D-450B-826A-4B3A87610D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3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E90-6EF2-4F13-829F-0927E2D6241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B64D-081D-450B-826A-4B3A87610DA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02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E90-6EF2-4F13-829F-0927E2D6241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B64D-081D-450B-826A-4B3A87610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19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E90-6EF2-4F13-829F-0927E2D6241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B64D-081D-450B-826A-4B3A87610DA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375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E90-6EF2-4F13-829F-0927E2D6241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B64D-081D-450B-826A-4B3A87610D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E90-6EF2-4F13-829F-0927E2D6241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B64D-081D-450B-826A-4B3A87610DA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367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E90-6EF2-4F13-829F-0927E2D6241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B64D-081D-450B-826A-4B3A87610DA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43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E90-6EF2-4F13-829F-0927E2D6241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B64D-081D-450B-826A-4B3A87610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31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E90-6EF2-4F13-829F-0927E2D6241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B64D-081D-450B-826A-4B3A87610DA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93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E90-6EF2-4F13-829F-0927E2D6241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B64D-081D-450B-826A-4B3A87610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97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E90-6EF2-4F13-829F-0927E2D6241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B64D-081D-450B-826A-4B3A87610DA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56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E90-6EF2-4F13-829F-0927E2D6241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B64D-081D-450B-826A-4B3A87610DA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47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E90-6EF2-4F13-829F-0927E2D6241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B64D-081D-450B-826A-4B3A87610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1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E90-6EF2-4F13-829F-0927E2D6241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B64D-081D-450B-826A-4B3A87610DA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7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7E90-6EF2-4F13-829F-0927E2D6241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B64D-081D-450B-826A-4B3A87610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59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8D7E90-6EF2-4F13-829F-0927E2D62419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54B64D-081D-450B-826A-4B3A87610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22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FE47-E74A-C9C1-52AE-8CF640A71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1721" y="1431516"/>
            <a:ext cx="6815669" cy="151553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cloud</a:t>
            </a:r>
            <a:r>
              <a:rPr lang="en-IN" dirty="0"/>
              <a:t> </a:t>
            </a:r>
            <a:r>
              <a:rPr lang="en-IN" dirty="0">
                <a:latin typeface="Algerian" panose="04020705040A02060702" pitchFamily="82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8C670-7248-FFF6-B4BC-FDCCE2B58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4026874"/>
            <a:ext cx="6815669" cy="132080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Elephant" panose="02020904090505020303" pitchFamily="18" charset="0"/>
              </a:rPr>
              <a:t>Serverless IoT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31299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8888D-BCC4-577A-B321-E035BEB9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9" y="1160586"/>
            <a:ext cx="10547840" cy="43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6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261C49-2FE2-45FF-EF9F-FBAD49A6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28" y="967154"/>
            <a:ext cx="10566744" cy="470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81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815C31-8686-0337-8E64-379E6A45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2" y="741896"/>
            <a:ext cx="10524393" cy="53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C1CF7-9AC0-4EF3-83AB-627A8F69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84" y="844062"/>
            <a:ext cx="10585939" cy="479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0DDEAE-C1DA-3A9B-67C5-69CFCA5B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4" y="1011115"/>
            <a:ext cx="10524392" cy="423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8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059F26-457C-C174-0B8F-3F15CAD4E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083" y="842396"/>
            <a:ext cx="5006774" cy="461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376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2A3EE-D4CF-5D64-137F-6813AEF47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69" y="641677"/>
            <a:ext cx="10454903" cy="553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1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7E0D6-601A-9C43-0861-EDA36761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44" y="1213338"/>
            <a:ext cx="10638673" cy="47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8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6F2280-7EFB-0096-B63D-20E802CB8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04" y="1124256"/>
            <a:ext cx="10560581" cy="417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6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ED8B2-D2DC-1DDD-5A65-A412E8086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89" y="1153364"/>
            <a:ext cx="10589421" cy="42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5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39601-986C-FE1F-46F2-2D0E6D3B1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76" y="1318847"/>
            <a:ext cx="10682199" cy="403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3876-087C-ADD7-D5D4-C0FB96DA7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30" y="1063870"/>
            <a:ext cx="10564940" cy="397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2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5444A8-5C61-AE4C-0B2F-BF8490CD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12" y="1130436"/>
            <a:ext cx="10604976" cy="4597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8315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</TotalTime>
  <Words>6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Elephant</vt:lpstr>
      <vt:lpstr>Garamond</vt:lpstr>
      <vt:lpstr>Organic</vt:lpstr>
      <vt:lpstr>cloud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project</dc:title>
  <dc:creator>Santhosh Bala</dc:creator>
  <cp:lastModifiedBy>Santhosh Bala</cp:lastModifiedBy>
  <cp:revision>2</cp:revision>
  <dcterms:created xsi:type="dcterms:W3CDTF">2023-09-28T14:40:13Z</dcterms:created>
  <dcterms:modified xsi:type="dcterms:W3CDTF">2023-09-28T15:22:14Z</dcterms:modified>
</cp:coreProperties>
</file>