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66" r:id="rId4"/>
    <p:sldId id="267" r:id="rId5"/>
    <p:sldId id="268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1F74-4FDF-6D05-1487-7F6C656C3F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cloud</a:t>
            </a:r>
            <a:r>
              <a:rPr lang="en-IN" dirty="0"/>
              <a:t> </a:t>
            </a:r>
            <a:r>
              <a:rPr lang="en-IN" dirty="0">
                <a:latin typeface="Algerian" panose="04020705040A02060702" pitchFamily="82" charset="0"/>
              </a:rPr>
              <a:t>phase-4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75F2234-9922-9191-3B5B-EA94F24B1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400" y="3657600"/>
            <a:ext cx="6815138" cy="1320800"/>
          </a:xfrm>
        </p:spPr>
        <p:txBody>
          <a:bodyPr/>
          <a:lstStyle/>
          <a:p>
            <a:r>
              <a:rPr lang="en-IN" sz="3200" dirty="0">
                <a:latin typeface="Elephant" panose="02020904090505020303" pitchFamily="18" charset="0"/>
              </a:rPr>
              <a:t>Serverless IoT Data Processing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43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C4666A-1EF6-D3CB-109F-907DC18D1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23" y="887506"/>
            <a:ext cx="9678553" cy="508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6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FD2562-AF6A-DC39-4E50-2C077F1F6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06824"/>
            <a:ext cx="9753600" cy="53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6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A558A0-C377-138D-D586-BB2A07FB2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23" y="717176"/>
            <a:ext cx="9054353" cy="540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88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6478F0-FF05-1DFD-7124-8BA822236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72" y="784631"/>
            <a:ext cx="7102455" cy="52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8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1E08-DDB6-E1C5-458B-0F5F7D1D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Elephant" panose="02020904090505020303" pitchFamily="18" charset="0"/>
              </a:rPr>
              <a:t>SERVERLESS IOT DATA PROCESSING DEVELOPMENT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1295E-7867-B3C5-BF8A-B80B57CAC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35" y="2682175"/>
            <a:ext cx="10623177" cy="333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5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6771F2-ABBF-5F8B-E89B-3A9B8C3E8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663388"/>
            <a:ext cx="9639300" cy="533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4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97DCB-AAC4-98E3-090F-FF3DF591C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788894"/>
            <a:ext cx="9934575" cy="49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2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F70E47-CB4A-87B6-007C-87639B9B5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699248"/>
            <a:ext cx="9934575" cy="53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1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92A313-F620-1C96-18EC-52B283E10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19" y="735106"/>
            <a:ext cx="9763125" cy="540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5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C5D489-B0E3-537B-E6C2-EDD4F4452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735106"/>
            <a:ext cx="9886950" cy="532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2CBF39-2A17-CAEB-13CB-E6251050E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171575"/>
            <a:ext cx="96488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1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180665-B42B-A7AD-5F72-BFE016C71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725020"/>
            <a:ext cx="9429750" cy="800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536584-01EB-007F-FCBA-579FF963A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013" y="1380565"/>
            <a:ext cx="9331973" cy="449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29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</TotalTime>
  <Words>11</Words>
  <Application>Microsoft Office PowerPoint</Application>
  <PresentationFormat>Widescreen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Algerian</vt:lpstr>
      <vt:lpstr>Arial</vt:lpstr>
      <vt:lpstr>Elephant</vt:lpstr>
      <vt:lpstr>Garamond</vt:lpstr>
      <vt:lpstr>Organic</vt:lpstr>
      <vt:lpstr>cloud phase-4</vt:lpstr>
      <vt:lpstr>SERVERLESS IOT DATA PROCESSING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phase-4</dc:title>
  <dc:creator>Santhosh Bala</dc:creator>
  <cp:lastModifiedBy>Santhosh Bala</cp:lastModifiedBy>
  <cp:revision>1</cp:revision>
  <dcterms:created xsi:type="dcterms:W3CDTF">2023-10-25T13:06:24Z</dcterms:created>
  <dcterms:modified xsi:type="dcterms:W3CDTF">2023-10-25T13:44:29Z</dcterms:modified>
</cp:coreProperties>
</file>