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6" r:id="rId7"/>
    <p:sldId id="271" r:id="rId8"/>
    <p:sldId id="262" r:id="rId9"/>
    <p:sldId id="267" r:id="rId10"/>
    <p:sldId id="272" r:id="rId11"/>
    <p:sldId id="265" r:id="rId12"/>
    <p:sldId id="268" r:id="rId13"/>
    <p:sldId id="269" r:id="rId14"/>
    <p:sldId id="270" r:id="rId15"/>
    <p:sldId id="275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3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437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70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99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38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3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8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410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8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99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4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2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2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00EA0-8221-4D74-88A3-C10137D8AC15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496F9B-EE17-49EB-94AF-688D975595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4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3B29-BEB9-19D2-57AF-72B078F59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AHB2APB Bridge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CC856-7DA0-2856-6E13-3312D13EB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SANTHOSH B V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B-109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C9C60DA-5214-E6AF-AF44-9043A5752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64" y="210606"/>
            <a:ext cx="15462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07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B86B-C9BA-5570-D409-1169F13A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&amp; Write Operation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E5C28-F1D6-D769-2398-354DCB84E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60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55252-6BEF-9A3C-05A2-4F0843502A6C}"/>
              </a:ext>
            </a:extLst>
          </p:cNvPr>
          <p:cNvSpPr txBox="1"/>
          <p:nvPr/>
        </p:nvSpPr>
        <p:spPr>
          <a:xfrm>
            <a:off x="731520" y="674986"/>
            <a:ext cx="6117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Transfer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FE868-10BA-F306-E969-A111C983F5FE}"/>
              </a:ext>
            </a:extLst>
          </p:cNvPr>
          <p:cNvSpPr txBox="1"/>
          <p:nvPr/>
        </p:nvSpPr>
        <p:spPr>
          <a:xfrm>
            <a:off x="731520" y="1097622"/>
            <a:ext cx="611733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AHB transfer consists of two distinct sections: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phase, which lasts only a single cycle.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phase, which may require several cycles. This is achieved using the </a:t>
            </a:r>
            <a:r>
              <a:rPr lang="en-IN" sz="1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HREADY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signal.</a:t>
            </a:r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HWRITE - High for Write.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HREADY - AHB asserted for two cycles.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PSEL - Asserted for two cycles along with PWRITE starting in T4 - Enter SETUP.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PENABLE is asserted in T5, the cycle after PSEL is asserted  Enter ENABLE.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cycle, T6, PSEL and PENABLE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deasserted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 Single Read.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Google Shape;125;p21">
            <a:extLst>
              <a:ext uri="{FF2B5EF4-FFF2-40B4-BE49-F238E27FC236}">
                <a16:creationId xmlns:a16="http://schemas.microsoft.com/office/drawing/2014/main" id="{FE4FFA2C-D8A9-3259-7067-4EF1F1CA711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 l="6009"/>
          <a:stretch/>
        </p:blipFill>
        <p:spPr>
          <a:xfrm>
            <a:off x="6848856" y="1015210"/>
            <a:ext cx="4700016" cy="48003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683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166517-B5E6-6DCC-EEEB-782A5D5102A0}"/>
              </a:ext>
            </a:extLst>
          </p:cNvPr>
          <p:cNvSpPr txBox="1"/>
          <p:nvPr/>
        </p:nvSpPr>
        <p:spPr>
          <a:xfrm>
            <a:off x="681231" y="549058"/>
            <a:ext cx="6117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 of Write Transfers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132;p22">
            <a:extLst>
              <a:ext uri="{FF2B5EF4-FFF2-40B4-BE49-F238E27FC236}">
                <a16:creationId xmlns:a16="http://schemas.microsoft.com/office/drawing/2014/main" id="{95F46642-4A12-B00B-ADB6-3F6113F683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93435" y="1401910"/>
            <a:ext cx="6027421" cy="438381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E9C7D0-FBC6-3651-71EF-7F4DE78FD4C9}"/>
              </a:ext>
            </a:extLst>
          </p:cNvPr>
          <p:cNvSpPr txBox="1"/>
          <p:nvPr/>
        </p:nvSpPr>
        <p:spPr>
          <a:xfrm>
            <a:off x="679703" y="1072278"/>
            <a:ext cx="4713732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HWRITE - Held high for Seq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HREADY - AHB asserted with HWRITE then strobed during burst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PWRITE - Low in T2, after AHB asserts HREADY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PSEL - Asserted along with PWRITE - Enter SETUP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PENABLE is asserted in T3, the cycle after PSEL is asserted - Enter ENABLE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cycle, T4, PENABLE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deasserted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Cycles high and low for burst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PSEL held high for burst</a:t>
            </a:r>
          </a:p>
        </p:txBody>
      </p:sp>
    </p:spTree>
    <p:extLst>
      <p:ext uri="{BB962C8B-B14F-4D97-AF65-F5344CB8AC3E}">
        <p14:creationId xmlns:p14="http://schemas.microsoft.com/office/powerpoint/2010/main" val="2263708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6823B5-33E0-4F65-45B4-04BF58F2E027}"/>
              </a:ext>
            </a:extLst>
          </p:cNvPr>
          <p:cNvSpPr txBox="1"/>
          <p:nvPr/>
        </p:nvSpPr>
        <p:spPr>
          <a:xfrm>
            <a:off x="769620" y="720590"/>
            <a:ext cx="6117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transfer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Google Shape;111;p19">
            <a:extLst>
              <a:ext uri="{FF2B5EF4-FFF2-40B4-BE49-F238E27FC236}">
                <a16:creationId xmlns:a16="http://schemas.microsoft.com/office/drawing/2014/main" id="{CE68EDAB-642A-1A62-5EEE-8A91ACB8FC4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46362" y="1243809"/>
            <a:ext cx="4776018" cy="46047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B42036-386F-19A9-C3F4-54D20A6D9060}"/>
              </a:ext>
            </a:extLst>
          </p:cNvPr>
          <p:cNvSpPr txBox="1"/>
          <p:nvPr/>
        </p:nvSpPr>
        <p:spPr>
          <a:xfrm>
            <a:off x="649323" y="1655171"/>
            <a:ext cx="6117336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HWRITE - Low for Read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HREADY - AHB asserted with HWRITE then strobed once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PSEL - Asserted for two cycles along with PWRITE starting in T3 - Enter SETUP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PENABLE is asserted in T4, the cycle after PSEL is asserted - Enter ENABLE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cycle, T5, PSEL and PENABLE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deasserted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 Single Read</a:t>
            </a:r>
          </a:p>
        </p:txBody>
      </p:sp>
    </p:spTree>
    <p:extLst>
      <p:ext uri="{BB962C8B-B14F-4D97-AF65-F5344CB8AC3E}">
        <p14:creationId xmlns:p14="http://schemas.microsoft.com/office/powerpoint/2010/main" val="1417956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8;p20">
            <a:extLst>
              <a:ext uri="{FF2B5EF4-FFF2-40B4-BE49-F238E27FC236}">
                <a16:creationId xmlns:a16="http://schemas.microsoft.com/office/drawing/2014/main" id="{036F24A0-0BAC-952F-70A6-A512A5E89A2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76088" y="1535517"/>
            <a:ext cx="6272783" cy="42343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A52DDB-32F4-3691-5F81-C17024E10DC8}"/>
              </a:ext>
            </a:extLst>
          </p:cNvPr>
          <p:cNvSpPr txBox="1"/>
          <p:nvPr/>
        </p:nvSpPr>
        <p:spPr>
          <a:xfrm>
            <a:off x="626364" y="729734"/>
            <a:ext cx="6117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 of Read Transfers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B188B-F023-968B-99C7-5E8AAA564975}"/>
              </a:ext>
            </a:extLst>
          </p:cNvPr>
          <p:cNvSpPr txBox="1"/>
          <p:nvPr/>
        </p:nvSpPr>
        <p:spPr>
          <a:xfrm>
            <a:off x="643129" y="1732878"/>
            <a:ext cx="4649724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HWRITE - Held low for Seq Read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HREADY - AHB asserted with HWRITE then strobed during burst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PSEL - Asserted along with PWRITE in T3 - Enter SETUP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PENABLE is asserted in T4, the cycle after PSEL is asserted - Enter ENABLE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cycle, T5, PENABLE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deasserted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Strobed for burst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PSEL held high for burst</a:t>
            </a:r>
          </a:p>
        </p:txBody>
      </p:sp>
    </p:spTree>
    <p:extLst>
      <p:ext uri="{BB962C8B-B14F-4D97-AF65-F5344CB8AC3E}">
        <p14:creationId xmlns:p14="http://schemas.microsoft.com/office/powerpoint/2010/main" val="605932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3194-5245-2D97-B093-72FD625B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 Environment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A2DDC-660A-D154-5F64-76C8E53AB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65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33E9B-0687-B17D-F134-52464795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847725"/>
            <a:ext cx="6115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7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57DE-DD52-179F-8E92-B1F0D2BA5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729A4-D325-5D8B-401B-54E6289B2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6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FDDA-5387-4633-34C0-34EC7F48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AHB2APB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96CD7-CBE4-69AB-1722-7D7C2FAEC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01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428B00-4E20-D348-F253-0AD33A7C7B38}"/>
              </a:ext>
            </a:extLst>
          </p:cNvPr>
          <p:cNvSpPr txBox="1"/>
          <p:nvPr/>
        </p:nvSpPr>
        <p:spPr>
          <a:xfrm>
            <a:off x="745236" y="711446"/>
            <a:ext cx="6341363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 to APB bridge provides an interface between the high-speed AHB and the low-power APB.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transfers on the AHB are converted into equivalent transfers on the APB.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an AHB slave bus interface, APB transfer state machine, which is independent of the device memory map, and APB output signal generation.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buffers address, controls, and data from the AHB, drives the APB peripherals and returns data along with a response signal to the AHB.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Latches the address and holds it valid throughout the transfer.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Decodes the address and generates a peripheral select,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PSELx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select signal can be active during a transfer.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74;p14">
            <a:extLst>
              <a:ext uri="{FF2B5EF4-FFF2-40B4-BE49-F238E27FC236}">
                <a16:creationId xmlns:a16="http://schemas.microsoft.com/office/drawing/2014/main" id="{554C9002-E811-A2F9-0CAC-CFCFA86B84D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 l="3675" r="5780"/>
          <a:stretch/>
        </p:blipFill>
        <p:spPr>
          <a:xfrm>
            <a:off x="7086599" y="1335024"/>
            <a:ext cx="4279393" cy="3611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65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8F24-8E4B-93AE-0F34-22A06BE6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 Protocol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FB18-A933-ADCF-005A-B9136E822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9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EBA84D-046A-FBE1-6343-F5722DB5E4FF}"/>
              </a:ext>
            </a:extLst>
          </p:cNvPr>
          <p:cNvSpPr txBox="1"/>
          <p:nvPr/>
        </p:nvSpPr>
        <p:spPr>
          <a:xfrm>
            <a:off x="818388" y="954316"/>
            <a:ext cx="10373868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 (Advanced High-performance Bus)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part of the ARM AMBA (Advanced Microcontroller Bus Architecture) family of buses designed for high-performance communication between components in a system-on-chip (SoC) such as CPU, on-chip RAM, processors, DMA controllers, and memory interfaces.</a:t>
            </a:r>
            <a:endParaRPr lang="en-IN" sz="1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Times-Roman"/>
              </a:rPr>
              <a:t>AHB supports </a:t>
            </a:r>
            <a:r>
              <a:rPr lang="en-US" sz="1800" b="0" i="0" u="none" strike="noStrike" baseline="0" dirty="0">
                <a:latin typeface="Times-Roman"/>
              </a:rPr>
              <a:t>the efficient connection of processors, on-chip memories and off-chip external memory interfaces with low-power peripheral devices.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burst transfers and pipelining, optimizing data throughput and reducing latency.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algn="l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 operation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 transfers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bus masters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transactions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9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6596-D303-FC2A-6809-ACAB96DC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Protocol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782E-091A-D42B-8BE8-C4FBDEA35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00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EA8699-441D-0C0B-B5C6-AD4918156483}"/>
              </a:ext>
            </a:extLst>
          </p:cNvPr>
          <p:cNvSpPr txBox="1"/>
          <p:nvPr/>
        </p:nvSpPr>
        <p:spPr>
          <a:xfrm>
            <a:off x="753618" y="864215"/>
            <a:ext cx="10812780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(Advanced Peripheral Bus)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part of the AMBA (Advanced Microcontroller Bus Architecture) protocol family designed for low-bandwidth, low-power peripherals like UARTs, GPIOs, and timers.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 follows a simple interface with a master-slave communication model. The master initiates all operations, and the slave responds, ensuring straightforward implementation.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design with a non-pipelined structure.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Single-cycle setup and single-cycle access for minimal power usage.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burst or out-of-order transactions, making it ideal for simple peripherals.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Latched address and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 interface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many peripherals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9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3CD6-7D9D-7AE5-E858-9A14AA21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Description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437F-A7B8-4D2C-9950-0958F51CD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92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A70697-5C09-24F0-6BD1-6BFB8ED69F03}"/>
              </a:ext>
            </a:extLst>
          </p:cNvPr>
          <p:cNvSpPr txBox="1"/>
          <p:nvPr/>
        </p:nvSpPr>
        <p:spPr>
          <a:xfrm>
            <a:off x="800100" y="590091"/>
            <a:ext cx="7356348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AHB: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HCLK: Clock signal for the AHB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HRESETn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Active-low reset signal for the AHB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HSIZE[2:0]: Size of the transfer on the AHB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HADDR[31:0]: Address for the AHB transfer.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HTRANS[1:0]: Transfer type on the AHB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HWRITE: Write enable signal for the AHB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HRESP[1:0]: Response indicating the status of the AHB transfer.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HBURST[2:0]: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on the AHB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HWDATA[31:0]: Write data on the AHB interface.</a:t>
            </a: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HRDATA[31:0]: Read data from the AHB interface.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HREADYin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Ready signal indicating the availability of the AHB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HREADYout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Ready signal indicating the readiness of the AHB interface.</a:t>
            </a: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BD53B-18FE-64F2-0E12-759480AA5FB3}"/>
              </a:ext>
            </a:extLst>
          </p:cNvPr>
          <p:cNvSpPr txBox="1"/>
          <p:nvPr/>
        </p:nvSpPr>
        <p:spPr>
          <a:xfrm>
            <a:off x="7735824" y="671054"/>
            <a:ext cx="392125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APB: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PSEL[2:0]: Slave select signal on the APB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PENABLE: Enable signal for the APB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PADDR[31:0]: Address for the APB transfer.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PWRITE: Write enable signal for the APB interface.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PWDATA[31:0]: Write data on the APB interface.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PRDATA[31:0]: Read data on the APB interface.</a:t>
            </a:r>
          </a:p>
        </p:txBody>
      </p:sp>
    </p:spTree>
    <p:extLst>
      <p:ext uri="{BB962C8B-B14F-4D97-AF65-F5344CB8AC3E}">
        <p14:creationId xmlns:p14="http://schemas.microsoft.com/office/powerpoint/2010/main" val="52882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843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Times New Roman</vt:lpstr>
      <vt:lpstr>Times-Roman</vt:lpstr>
      <vt:lpstr>Organic</vt:lpstr>
      <vt:lpstr>AHB2APB Bridge</vt:lpstr>
      <vt:lpstr>Introduction to AHB2APB</vt:lpstr>
      <vt:lpstr>PowerPoint Presentation</vt:lpstr>
      <vt:lpstr>AHB Protocol</vt:lpstr>
      <vt:lpstr>PowerPoint Presentation</vt:lpstr>
      <vt:lpstr>APB Protocol</vt:lpstr>
      <vt:lpstr>PowerPoint Presentation</vt:lpstr>
      <vt:lpstr> Signal Description </vt:lpstr>
      <vt:lpstr>PowerPoint Presentation</vt:lpstr>
      <vt:lpstr>Read &amp; Write Operation</vt:lpstr>
      <vt:lpstr>PowerPoint Presentation</vt:lpstr>
      <vt:lpstr>PowerPoint Presentation</vt:lpstr>
      <vt:lpstr>PowerPoint Presentation</vt:lpstr>
      <vt:lpstr>PowerPoint Presentation</vt:lpstr>
      <vt:lpstr>TB Environment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B V</dc:creator>
  <cp:lastModifiedBy>SANTHOSH B V</cp:lastModifiedBy>
  <cp:revision>5</cp:revision>
  <dcterms:created xsi:type="dcterms:W3CDTF">2024-12-15T12:51:22Z</dcterms:created>
  <dcterms:modified xsi:type="dcterms:W3CDTF">2024-12-16T06:29:42Z</dcterms:modified>
</cp:coreProperties>
</file>