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81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5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3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3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issing-value-imputation-with-python-and-k-nearest-neighbors-308e7abd273d" TargetMode="External"/><Relationship Id="rId2" Type="http://schemas.openxmlformats.org/officeDocument/2006/relationships/hyperlink" Target="https://towardsdatascience.com/stop-using-mean-to-fill-missing-data-678c0d396e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A399-0D18-4F08-88F2-F9C5368F0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3245"/>
            <a:ext cx="8825658" cy="3329581"/>
          </a:xfrm>
        </p:spPr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E117-FACE-4EE1-95F5-072305A25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Santhosh Kumar BVSRK</a:t>
            </a:r>
          </a:p>
        </p:txBody>
      </p:sp>
    </p:spTree>
    <p:extLst>
      <p:ext uri="{BB962C8B-B14F-4D97-AF65-F5344CB8AC3E}">
        <p14:creationId xmlns:p14="http://schemas.microsoft.com/office/powerpoint/2010/main" val="39035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F0EE-930D-410C-A73A-E894E119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351722"/>
            <a:ext cx="11622156" cy="522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Missing Data is one of the data cleaning steps which we perform before doing Visualization or running ML algorithms.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in which we can handle missing data as mentioned below: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sz="2100" dirty="0"/>
              <a:t>Mean Method</a:t>
            </a:r>
          </a:p>
          <a:p>
            <a:pPr marL="457200" indent="-457200">
              <a:buAutoNum type="arabicPeriod"/>
            </a:pPr>
            <a:r>
              <a:rPr lang="en-US" sz="2100" dirty="0"/>
              <a:t>MICE Method</a:t>
            </a:r>
          </a:p>
          <a:p>
            <a:pPr marL="457200" indent="-457200">
              <a:buAutoNum type="arabicPeriod"/>
            </a:pPr>
            <a:r>
              <a:rPr lang="en-US" sz="2100" dirty="0"/>
              <a:t>KNN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NOTE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i="1" dirty="0">
                <a:solidFill>
                  <a:srgbClr val="FFC000"/>
                </a:solidFill>
              </a:rPr>
              <a:t>The above mentioned methods are only for Numerical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8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ABE1-D2D2-4FBB-A970-050D1E33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13" y="148805"/>
            <a:ext cx="9897621" cy="964379"/>
          </a:xfrm>
        </p:spPr>
        <p:txBody>
          <a:bodyPr/>
          <a:lstStyle/>
          <a:p>
            <a:r>
              <a:rPr lang="en-US" dirty="0"/>
              <a:t>Mean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7A67-B75F-4AEC-809E-0D5F61A7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13" y="1113184"/>
            <a:ext cx="11866509" cy="55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is the most commonly used method in which we fetch the Mean value of the data frame column and replace that with the missing values.</a:t>
            </a:r>
          </a:p>
          <a:p>
            <a:pPr marL="0" indent="0">
              <a:buNone/>
            </a:pPr>
            <a:r>
              <a:rPr lang="en-US" sz="1600" dirty="0"/>
              <a:t>Let us use </a:t>
            </a:r>
            <a:r>
              <a:rPr lang="en-US" sz="1600" i="1" u="sng" dirty="0">
                <a:solidFill>
                  <a:srgbClr val="FFC000"/>
                </a:solidFill>
              </a:rPr>
              <a:t>Mean Method</a:t>
            </a:r>
            <a:r>
              <a:rPr lang="en-US" sz="1600" i="1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on Titanic Dataset as shown below on ‘Age’ Column.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There are 177 rows with missing values in Age column.</a:t>
            </a:r>
          </a:p>
          <a:p>
            <a:endParaRPr lang="en-US" sz="1600" dirty="0"/>
          </a:p>
          <a:p>
            <a:r>
              <a:rPr lang="en-US" sz="1600" dirty="0"/>
              <a:t>The stats for Age column before and after Mean method</a:t>
            </a:r>
          </a:p>
          <a:p>
            <a:pPr marL="0" indent="0">
              <a:buNone/>
            </a:pPr>
            <a:r>
              <a:rPr lang="en-US" sz="1600" dirty="0"/>
              <a:t>are as shown in the pic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From the above, we can see that the Standard Deviation, </a:t>
            </a:r>
          </a:p>
          <a:p>
            <a:pPr marL="0" indent="0">
              <a:buNone/>
            </a:pPr>
            <a:r>
              <a:rPr lang="en-US" sz="1600" dirty="0"/>
              <a:t>25%, 50% &amp; 75% values have changed which can be shown </a:t>
            </a:r>
          </a:p>
          <a:p>
            <a:pPr marL="0" indent="0">
              <a:buNone/>
            </a:pPr>
            <a:r>
              <a:rPr lang="en-US" sz="1600" dirty="0"/>
              <a:t>from the KDE plot as below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6A220-22B5-45F2-92E1-C4E4F72A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72" y="3003388"/>
            <a:ext cx="1818615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1A82B-DAC7-4679-9798-CA653DF6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40" y="2974813"/>
            <a:ext cx="2146561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307B71-EE28-4819-A92E-7A145CE80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32" y="4875957"/>
            <a:ext cx="3821616" cy="1737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D540C-8F26-46DD-BD03-911A441E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472" y="2285093"/>
            <a:ext cx="20669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163F-8FF4-41F6-A430-8977F602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1" y="452718"/>
            <a:ext cx="10376452" cy="859247"/>
          </a:xfrm>
        </p:spPr>
        <p:txBody>
          <a:bodyPr/>
          <a:lstStyle/>
          <a:p>
            <a:r>
              <a:rPr lang="en-US" sz="4000" dirty="0"/>
              <a:t>MICE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768-47AC-4EE0-877B-D3E42583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311965"/>
            <a:ext cx="11873947" cy="5546035"/>
          </a:xfrm>
        </p:spPr>
        <p:txBody>
          <a:bodyPr>
            <a:normAutofit/>
          </a:bodyPr>
          <a:lstStyle/>
          <a:p>
            <a:r>
              <a:rPr lang="en-US" sz="1600" u="sng" dirty="0">
                <a:solidFill>
                  <a:srgbClr val="FFC000"/>
                </a:solidFill>
              </a:rPr>
              <a:t>MICE</a:t>
            </a:r>
            <a:r>
              <a:rPr lang="en-US" sz="1600" dirty="0"/>
              <a:t> stands for Multivariate Imputation by Chained Equation.</a:t>
            </a:r>
          </a:p>
          <a:p>
            <a:r>
              <a:rPr lang="en-US" sz="1600" dirty="0"/>
              <a:t>This is a rarely used and most efficient method for determining the missing values, as in this we treat each variable with missing values as the dependent variable in a regression, with some or all of the remaining variables as its predictors. </a:t>
            </a:r>
          </a:p>
          <a:p>
            <a:r>
              <a:rPr lang="en-US" sz="1600" dirty="0"/>
              <a:t>The MICE procedure cycles through these models, fitting each in turn, then uses a procedure called “predictive mean matching” (PMM) to generate random draws from the predictive distributions determined by the fitted models. </a:t>
            </a:r>
          </a:p>
          <a:p>
            <a:r>
              <a:rPr lang="en-US" sz="1600" dirty="0"/>
              <a:t>These random draws become the imputed values for one imputed data set.</a:t>
            </a:r>
          </a:p>
          <a:p>
            <a:r>
              <a:rPr lang="en-US" sz="1600" dirty="0"/>
              <a:t>The KDE Plot for Original data, Mean &amp; MICE is as follows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EC045-1AA6-4BC4-9B85-E7E60265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7" y="4452657"/>
            <a:ext cx="4320208" cy="22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8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163F-8FF4-41F6-A430-8977F602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1" y="452718"/>
            <a:ext cx="10376452" cy="859247"/>
          </a:xfrm>
        </p:spPr>
        <p:txBody>
          <a:bodyPr/>
          <a:lstStyle/>
          <a:p>
            <a:r>
              <a:rPr lang="en-US" sz="4000" dirty="0"/>
              <a:t>KNN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768-47AC-4EE0-877B-D3E42583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404730"/>
            <a:ext cx="11873947" cy="5000552"/>
          </a:xfrm>
        </p:spPr>
        <p:txBody>
          <a:bodyPr>
            <a:normAutofit/>
          </a:bodyPr>
          <a:lstStyle/>
          <a:p>
            <a:r>
              <a:rPr lang="en-US" sz="1600" u="sng" dirty="0">
                <a:solidFill>
                  <a:srgbClr val="FFC000"/>
                </a:solidFill>
              </a:rPr>
              <a:t>KNN</a:t>
            </a:r>
            <a:r>
              <a:rPr lang="en-US" sz="1600" dirty="0"/>
              <a:t> stands for K-Nearest Neighbors, a simple algorithm that makes predictions based on a defined number of nearest neighbors. It calculates distances from an instance you want to classify to every other instance in the training set.</a:t>
            </a:r>
          </a:p>
          <a:p>
            <a:r>
              <a:rPr lang="en-US" sz="1600" dirty="0"/>
              <a:t>The KDE Plot for Original data, Mean, MICE &amp; KNN is as follows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E59EC-669A-4CC1-8C12-F667A14F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4" y="2754795"/>
            <a:ext cx="4678017" cy="29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711-BDF6-4701-8B9C-655DF6D3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192696"/>
            <a:ext cx="10535478" cy="3021495"/>
          </a:xfrm>
        </p:spPr>
        <p:txBody>
          <a:bodyPr/>
          <a:lstStyle/>
          <a:p>
            <a:r>
              <a:rPr lang="en-US" dirty="0"/>
              <a:t>Thanks for Reading.</a:t>
            </a:r>
          </a:p>
          <a:p>
            <a:endParaRPr lang="en-US" dirty="0"/>
          </a:p>
          <a:p>
            <a:r>
              <a:rPr lang="en-US" sz="2800" u="sng" dirty="0"/>
              <a:t>References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https://towardsdatascience.com/stop-using-mean-to-fill-missing-data-678c0d396e22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https://towardsdatascience.com/missing-value-imputation-with-python-and-k-nearest-neighbors-308e7abd273d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23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364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Handling Missing Data</vt:lpstr>
      <vt:lpstr>PowerPoint Presentation</vt:lpstr>
      <vt:lpstr>Mean Method</vt:lpstr>
      <vt:lpstr>MICE Method</vt:lpstr>
      <vt:lpstr>KNN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Missing Data</dc:title>
  <dc:creator>santhosh kumar</dc:creator>
  <cp:lastModifiedBy>santhosh kumar</cp:lastModifiedBy>
  <cp:revision>9</cp:revision>
  <dcterms:created xsi:type="dcterms:W3CDTF">2020-10-26T06:52:47Z</dcterms:created>
  <dcterms:modified xsi:type="dcterms:W3CDTF">2020-10-26T09:11:46Z</dcterms:modified>
</cp:coreProperties>
</file>