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7" r:id="rId2"/>
    <p:sldId id="260" r:id="rId3"/>
    <p:sldId id="259" r:id="rId4"/>
    <p:sldId id="271" r:id="rId5"/>
    <p:sldId id="261" r:id="rId6"/>
    <p:sldId id="264" r:id="rId7"/>
    <p:sldId id="262" r:id="rId8"/>
    <p:sldId id="263" r:id="rId9"/>
    <p:sldId id="265" r:id="rId10"/>
    <p:sldId id="268" r:id="rId11"/>
    <p:sldId id="269" r:id="rId12"/>
    <p:sldId id="266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10/3/2020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10/3/2020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10/3/2020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10/3/2020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10/3/2020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10/3/2020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10/3/2020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10/3/2020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10/3/2020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10/3/2020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10/3/2020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10/3/2020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5400" dirty="0"/>
              <a:t>Exploratory Data Analysis of Facebook Dataset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Santhosh Kumar BVSRK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9F553A6E-8FC6-421C-8BCA-9D1DF0D7C5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9000" y="0"/>
            <a:ext cx="52897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7443F-AD1B-45AA-8434-AA969D132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Which Gender has more Likes &amp; Likes Received 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97E5D4D-F925-460F-971E-29A6119CB0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2759" y="2007705"/>
            <a:ext cx="6955037" cy="4353338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FDE12DF-9F96-4D89-9133-C36B19D9AB5B}"/>
              </a:ext>
            </a:extLst>
          </p:cNvPr>
          <p:cNvSpPr txBox="1"/>
          <p:nvPr/>
        </p:nvSpPr>
        <p:spPr>
          <a:xfrm>
            <a:off x="948856" y="2442985"/>
            <a:ext cx="269284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Overall Likes are higher for Male &amp; Female have higher Likes Received</a:t>
            </a:r>
          </a:p>
        </p:txBody>
      </p:sp>
    </p:spTree>
    <p:extLst>
      <p:ext uri="{BB962C8B-B14F-4D97-AF65-F5344CB8AC3E}">
        <p14:creationId xmlns:p14="http://schemas.microsoft.com/office/powerpoint/2010/main" val="25376977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14A51-410C-44DB-A11D-6C866F2C6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00" dirty="0"/>
              <a:t>Which Age Group has more Likes &amp; Likes Received 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7DE1876-37E7-4004-AAB6-1DD005EB7B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3327" y="1966013"/>
            <a:ext cx="8078580" cy="4260022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44A5BDA-E63C-4AD4-AB70-9776CB47FD71}"/>
              </a:ext>
            </a:extLst>
          </p:cNvPr>
          <p:cNvSpPr txBox="1"/>
          <p:nvPr/>
        </p:nvSpPr>
        <p:spPr>
          <a:xfrm>
            <a:off x="259797" y="2154031"/>
            <a:ext cx="323353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Users of Age Group 20-29 have more Likes &amp; Users of Age Group 10-19 have more Likes Received</a:t>
            </a:r>
          </a:p>
        </p:txBody>
      </p:sp>
    </p:spTree>
    <p:extLst>
      <p:ext uri="{BB962C8B-B14F-4D97-AF65-F5344CB8AC3E}">
        <p14:creationId xmlns:p14="http://schemas.microsoft.com/office/powerpoint/2010/main" val="26849825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7ED00-CCDC-4AA0-A25D-9122BAC8F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among Mobile &amp; Web are more used 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CB08EBC-84E5-4641-AFD5-9AD4876646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050" y="2006600"/>
            <a:ext cx="3385819" cy="229776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A444B19-1982-4BD0-9F81-C0A1DD0593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5758" y="2006600"/>
            <a:ext cx="3780192" cy="229776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6FEF333-FF69-4347-B233-0B4F0FE3C7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4304361"/>
            <a:ext cx="3780192" cy="210000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558ECD0-54D0-4783-9409-3576590FD29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9819" y="4304360"/>
            <a:ext cx="4476156" cy="210001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D090777-CD6A-43F3-A811-4CD2DD100F1B}"/>
              </a:ext>
            </a:extLst>
          </p:cNvPr>
          <p:cNvSpPr txBox="1"/>
          <p:nvPr/>
        </p:nvSpPr>
        <p:spPr>
          <a:xfrm>
            <a:off x="5499651" y="2438400"/>
            <a:ext cx="144448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Mobile is more used than Web</a:t>
            </a:r>
          </a:p>
        </p:txBody>
      </p:sp>
    </p:spTree>
    <p:extLst>
      <p:ext uri="{BB962C8B-B14F-4D97-AF65-F5344CB8AC3E}">
        <p14:creationId xmlns:p14="http://schemas.microsoft.com/office/powerpoint/2010/main" val="35469952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B78E2-C655-44BA-8CD7-2FE26333D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383" y="286603"/>
            <a:ext cx="10347297" cy="1450757"/>
          </a:xfrm>
        </p:spPr>
        <p:txBody>
          <a:bodyPr>
            <a:normAutofit/>
          </a:bodyPr>
          <a:lstStyle/>
          <a:p>
            <a:r>
              <a:rPr lang="en-US" sz="4200" dirty="0"/>
              <a:t>Which Variables are highly correlated 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802BF50-ED82-449D-A584-DEF47A223F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2031" y="1966844"/>
            <a:ext cx="8377030" cy="4367696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6F8EA18-78A1-4CD6-BA00-EA5E8CF13BFA}"/>
              </a:ext>
            </a:extLst>
          </p:cNvPr>
          <p:cNvSpPr txBox="1"/>
          <p:nvPr/>
        </p:nvSpPr>
        <p:spPr>
          <a:xfrm>
            <a:off x="622853" y="1966844"/>
            <a:ext cx="254276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Likes Received is highly correlated with Mobile Likes Received &amp; Web Likes Received</a:t>
            </a:r>
          </a:p>
        </p:txBody>
      </p:sp>
    </p:spTree>
    <p:extLst>
      <p:ext uri="{BB962C8B-B14F-4D97-AF65-F5344CB8AC3E}">
        <p14:creationId xmlns:p14="http://schemas.microsoft.com/office/powerpoint/2010/main" val="3973537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E21E4-92C9-49C2-B769-BDB1F64C0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Gender users are more 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00FD12A-7642-4D68-A895-7574031419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5323" y="2172080"/>
            <a:ext cx="3861680" cy="3633028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47F5893-362D-40CA-BB38-7860C26B5B9C}"/>
              </a:ext>
            </a:extLst>
          </p:cNvPr>
          <p:cNvSpPr txBox="1"/>
          <p:nvPr/>
        </p:nvSpPr>
        <p:spPr>
          <a:xfrm>
            <a:off x="3117920" y="5716608"/>
            <a:ext cx="60164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Male users are more than Female</a:t>
            </a:r>
          </a:p>
        </p:txBody>
      </p:sp>
    </p:spTree>
    <p:extLst>
      <p:ext uri="{BB962C8B-B14F-4D97-AF65-F5344CB8AC3E}">
        <p14:creationId xmlns:p14="http://schemas.microsoft.com/office/powerpoint/2010/main" val="2583982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B00D2-D968-44FC-B98E-3D87B7CFC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286603"/>
            <a:ext cx="10246581" cy="1450757"/>
          </a:xfrm>
        </p:spPr>
        <p:txBody>
          <a:bodyPr/>
          <a:lstStyle/>
          <a:p>
            <a:r>
              <a:rPr lang="en-US" dirty="0"/>
              <a:t>Which Age Group users are more ?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71376A3-54EE-4DC2-8A65-2166E6BB13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0122" y="1993031"/>
            <a:ext cx="4996069" cy="3798169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E7C790E-7FE5-4148-8ED5-00B7EAAD8BD9}"/>
              </a:ext>
            </a:extLst>
          </p:cNvPr>
          <p:cNvSpPr txBox="1"/>
          <p:nvPr/>
        </p:nvSpPr>
        <p:spPr>
          <a:xfrm>
            <a:off x="2862468" y="5791200"/>
            <a:ext cx="75007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Majority of Users are in Age Group 20-29</a:t>
            </a:r>
          </a:p>
        </p:txBody>
      </p:sp>
    </p:spTree>
    <p:extLst>
      <p:ext uri="{BB962C8B-B14F-4D97-AF65-F5344CB8AC3E}">
        <p14:creationId xmlns:p14="http://schemas.microsoft.com/office/powerpoint/2010/main" val="4132787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F2DE0-0B9A-4B3A-A71D-B20F459BA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is the age group of users who are more in number w.r.t gender 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0C50D71-B428-4FCD-8799-F44DB65C6A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2177" y="1975678"/>
            <a:ext cx="5387646" cy="336494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341AD75-3114-4A8F-B078-33D70752AB64}"/>
              </a:ext>
            </a:extLst>
          </p:cNvPr>
          <p:cNvSpPr txBox="1"/>
          <p:nvPr/>
        </p:nvSpPr>
        <p:spPr>
          <a:xfrm>
            <a:off x="636105" y="5578944"/>
            <a:ext cx="111848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Female &amp; Male in the Age Group of 20-29 are more in number</a:t>
            </a:r>
          </a:p>
        </p:txBody>
      </p:sp>
    </p:spTree>
    <p:extLst>
      <p:ext uri="{BB962C8B-B14F-4D97-AF65-F5344CB8AC3E}">
        <p14:creationId xmlns:p14="http://schemas.microsoft.com/office/powerpoint/2010/main" val="1396858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A394D-7FA1-4ECB-96A2-822708388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Gender &amp; Age Group has highest Tenure 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FA82CE0-AD0F-4A36-B3A6-918042A1EE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811" y="2133600"/>
            <a:ext cx="3581703" cy="3180522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B354128-079E-4998-A863-1C433A05FA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2982" y="2133601"/>
            <a:ext cx="6300635" cy="318052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81F43EF-CAEF-490D-BA85-8DF51FF1E357}"/>
              </a:ext>
            </a:extLst>
          </p:cNvPr>
          <p:cNvSpPr txBox="1"/>
          <p:nvPr/>
        </p:nvSpPr>
        <p:spPr>
          <a:xfrm>
            <a:off x="463826" y="5710362"/>
            <a:ext cx="117281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Tenure of Female is higher &amp; Age group 90-99 has highest Tenure</a:t>
            </a:r>
          </a:p>
        </p:txBody>
      </p:sp>
    </p:spTree>
    <p:extLst>
      <p:ext uri="{BB962C8B-B14F-4D97-AF65-F5344CB8AC3E}">
        <p14:creationId xmlns:p14="http://schemas.microsoft.com/office/powerpoint/2010/main" val="62033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A15EE-2FAF-4B4A-A786-A9EBB6F95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Which among Friends &amp; Friendships Initiated have more count?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998A052-55C0-4635-BA42-606A137F6D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9791" y="1956174"/>
            <a:ext cx="5406888" cy="3729010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B86DCCE-3595-47F1-804F-0F8000628D20}"/>
              </a:ext>
            </a:extLst>
          </p:cNvPr>
          <p:cNvSpPr txBox="1"/>
          <p:nvPr/>
        </p:nvSpPr>
        <p:spPr>
          <a:xfrm>
            <a:off x="1908312" y="5685184"/>
            <a:ext cx="87702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Friendships Initiated is more than Friends Count</a:t>
            </a:r>
          </a:p>
        </p:txBody>
      </p:sp>
    </p:spTree>
    <p:extLst>
      <p:ext uri="{BB962C8B-B14F-4D97-AF65-F5344CB8AC3E}">
        <p14:creationId xmlns:p14="http://schemas.microsoft.com/office/powerpoint/2010/main" val="259418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23779-A221-4237-B4AC-0238370A5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286603"/>
            <a:ext cx="10418859" cy="1450757"/>
          </a:xfrm>
        </p:spPr>
        <p:txBody>
          <a:bodyPr>
            <a:normAutofit fontScale="90000"/>
          </a:bodyPr>
          <a:lstStyle/>
          <a:p>
            <a:r>
              <a:rPr lang="en-US" dirty="0"/>
              <a:t>Users of which Age Group have more Friends Count &amp; Friendships Initiated 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25DBDA3-D69E-45D0-902D-8F178B8F1C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0207" y="1930400"/>
            <a:ext cx="5340972" cy="3516244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42E915C-089B-4B38-85CD-AF317EED2931}"/>
              </a:ext>
            </a:extLst>
          </p:cNvPr>
          <p:cNvSpPr txBox="1"/>
          <p:nvPr/>
        </p:nvSpPr>
        <p:spPr>
          <a:xfrm>
            <a:off x="92765" y="5738191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Friends Count &amp; Friendships Initiated are more in Age Group 10-19</a:t>
            </a:r>
          </a:p>
        </p:txBody>
      </p:sp>
    </p:spTree>
    <p:extLst>
      <p:ext uri="{BB962C8B-B14F-4D97-AF65-F5344CB8AC3E}">
        <p14:creationId xmlns:p14="http://schemas.microsoft.com/office/powerpoint/2010/main" val="131489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E5B66-6AEB-4D40-AB8C-E402D831D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8347" y="505043"/>
            <a:ext cx="10471868" cy="1450757"/>
          </a:xfrm>
        </p:spPr>
        <p:txBody>
          <a:bodyPr>
            <a:normAutofit fontScale="90000"/>
          </a:bodyPr>
          <a:lstStyle/>
          <a:p>
            <a:r>
              <a:rPr lang="en-US" dirty="0"/>
              <a:t>Users of which Gender have more Friends Count &amp; Friendships Initiated 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E9C4483-C759-4240-A6BE-3FDEB5257D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3858" y="1955800"/>
            <a:ext cx="5400847" cy="3424583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C4531EB-C61D-483C-8DFD-CDD41B7E10B3}"/>
              </a:ext>
            </a:extLst>
          </p:cNvPr>
          <p:cNvSpPr txBox="1"/>
          <p:nvPr/>
        </p:nvSpPr>
        <p:spPr>
          <a:xfrm>
            <a:off x="1378226" y="5738191"/>
            <a:ext cx="102571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Friends Count &amp; Friendships Initiated are more for Male</a:t>
            </a:r>
          </a:p>
        </p:txBody>
      </p:sp>
    </p:spTree>
    <p:extLst>
      <p:ext uri="{BB962C8B-B14F-4D97-AF65-F5344CB8AC3E}">
        <p14:creationId xmlns:p14="http://schemas.microsoft.com/office/powerpoint/2010/main" val="1569929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BA22C-023D-4CE7-9EAC-737A130BC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00" dirty="0"/>
              <a:t>Whose count is more among Likes Received &amp; Likes Given ?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0C43FF08-C24D-47DC-8765-7AD37E117A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7942" y="2067339"/>
            <a:ext cx="8016115" cy="3286539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00340A6-019C-4627-B39F-E696898F9E03}"/>
              </a:ext>
            </a:extLst>
          </p:cNvPr>
          <p:cNvSpPr txBox="1"/>
          <p:nvPr/>
        </p:nvSpPr>
        <p:spPr>
          <a:xfrm>
            <a:off x="2741751" y="5683857"/>
            <a:ext cx="75802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Likes Received is more than Likes Given</a:t>
            </a:r>
          </a:p>
        </p:txBody>
      </p:sp>
    </p:spTree>
    <p:extLst>
      <p:ext uri="{BB962C8B-B14F-4D97-AF65-F5344CB8AC3E}">
        <p14:creationId xmlns:p14="http://schemas.microsoft.com/office/powerpoint/2010/main" val="1670202508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{390B312E-6F2D-491F-BA2B-4319CFE11C4F}tf56160789_win32</Template>
  <TotalTime>252</TotalTime>
  <Words>252</Words>
  <Application>Microsoft Office PowerPoint</Application>
  <PresentationFormat>Widescreen</PresentationFormat>
  <Paragraphs>26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Bookman Old Style</vt:lpstr>
      <vt:lpstr>Calibri</vt:lpstr>
      <vt:lpstr>Franklin Gothic Book</vt:lpstr>
      <vt:lpstr>1_RetrospectVTI</vt:lpstr>
      <vt:lpstr>Exploratory Data Analysis of Facebook Dataset</vt:lpstr>
      <vt:lpstr>Which Gender users are more ?</vt:lpstr>
      <vt:lpstr>Which Age Group users are more ?</vt:lpstr>
      <vt:lpstr>What is the age group of users who are more in number w.r.t gender ?</vt:lpstr>
      <vt:lpstr>Which Gender &amp; Age Group has highest Tenure ?</vt:lpstr>
      <vt:lpstr>Which among Friends &amp; Friendships Initiated have more count?</vt:lpstr>
      <vt:lpstr>Users of which Age Group have more Friends Count &amp; Friendships Initiated ?</vt:lpstr>
      <vt:lpstr>Users of which Gender have more Friends Count &amp; Friendships Initiated ?</vt:lpstr>
      <vt:lpstr>Whose count is more among Likes Received &amp; Likes Given ?</vt:lpstr>
      <vt:lpstr>Which Gender has more Likes &amp; Likes Received ?</vt:lpstr>
      <vt:lpstr>Which Age Group has more Likes &amp; Likes Received ?</vt:lpstr>
      <vt:lpstr>Which among Mobile &amp; Web are more used ?</vt:lpstr>
      <vt:lpstr>Which Variables are highly correlated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Exploratory Data Analysis of Facebook Dataset</dc:title>
  <dc:creator>santhosh kumar</dc:creator>
  <cp:lastModifiedBy>santhosh kumar</cp:lastModifiedBy>
  <cp:revision>22</cp:revision>
  <dcterms:created xsi:type="dcterms:W3CDTF">2020-10-03T09:11:21Z</dcterms:created>
  <dcterms:modified xsi:type="dcterms:W3CDTF">2020-10-03T14:25:11Z</dcterms:modified>
</cp:coreProperties>
</file>