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7556500" cy="10680700"/>
  <p:notesSz cx="7556500" cy="106807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1017"/>
            <a:ext cx="6423025" cy="2242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1192"/>
            <a:ext cx="5289550" cy="2670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7825" y="2456561"/>
            <a:ext cx="3287077" cy="7049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1597" y="2456561"/>
            <a:ext cx="3287077" cy="7049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556500" cy="425053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77825" y="377824"/>
            <a:ext cx="6800850" cy="3495040"/>
          </a:xfrm>
          <a:custGeom>
            <a:avLst/>
            <a:gdLst/>
            <a:ahLst/>
            <a:cxnLst/>
            <a:rect l="l" t="t" r="r" b="b"/>
            <a:pathLst>
              <a:path w="6800850" h="3495040">
                <a:moveTo>
                  <a:pt x="0" y="3494881"/>
                </a:moveTo>
                <a:lnTo>
                  <a:pt x="6800850" y="3494881"/>
                </a:lnTo>
                <a:lnTo>
                  <a:pt x="6800850" y="0"/>
                </a:lnTo>
                <a:lnTo>
                  <a:pt x="0" y="0"/>
                </a:lnTo>
                <a:lnTo>
                  <a:pt x="0" y="3494881"/>
                </a:lnTo>
                <a:close/>
              </a:path>
            </a:pathLst>
          </a:custGeom>
          <a:ln w="9839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7556500" cy="425053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77825" y="377824"/>
            <a:ext cx="6800850" cy="3495040"/>
          </a:xfrm>
          <a:custGeom>
            <a:avLst/>
            <a:gdLst/>
            <a:ahLst/>
            <a:cxnLst/>
            <a:rect l="l" t="t" r="r" b="b"/>
            <a:pathLst>
              <a:path w="6800850" h="3495040">
                <a:moveTo>
                  <a:pt x="0" y="3494881"/>
                </a:moveTo>
                <a:lnTo>
                  <a:pt x="6800850" y="3494881"/>
                </a:lnTo>
                <a:lnTo>
                  <a:pt x="6800850" y="0"/>
                </a:lnTo>
                <a:lnTo>
                  <a:pt x="0" y="0"/>
                </a:lnTo>
                <a:lnTo>
                  <a:pt x="0" y="3494881"/>
                </a:lnTo>
                <a:close/>
              </a:path>
            </a:pathLst>
          </a:custGeom>
          <a:ln w="9839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1954063"/>
            <a:ext cx="472281" cy="37782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090122" y="1954063"/>
            <a:ext cx="466377" cy="37782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72400" y="404245"/>
            <a:ext cx="5550823" cy="803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6561"/>
            <a:ext cx="6800850" cy="7049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9210" y="9933051"/>
            <a:ext cx="2418080" cy="534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825" y="9933051"/>
            <a:ext cx="1737995" cy="534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0680" y="9933051"/>
            <a:ext cx="1737995" cy="534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9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3" Type="http://schemas.openxmlformats.org/officeDocument/2006/relationships/image" Target="../media/image3.png"/><Relationship Id="rId4" Type="http://schemas.openxmlformats.org/officeDocument/2006/relationships/image" Target="../media/image15.jpg"/><Relationship Id="rId5" Type="http://schemas.openxmlformats.org/officeDocument/2006/relationships/image" Target="../media/image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7556500" cy="4250690"/>
            <a:chOff x="0" y="0"/>
            <a:chExt cx="7556500" cy="4250690"/>
          </a:xfrm>
        </p:grpSpPr>
        <p:sp>
          <p:nvSpPr>
            <p:cNvPr id="3" name="object 3" descr=""/>
            <p:cNvSpPr/>
            <p:nvPr/>
          </p:nvSpPr>
          <p:spPr>
            <a:xfrm>
              <a:off x="377825" y="377824"/>
              <a:ext cx="6800850" cy="3495040"/>
            </a:xfrm>
            <a:custGeom>
              <a:avLst/>
              <a:gdLst/>
              <a:ahLst/>
              <a:cxnLst/>
              <a:rect l="l" t="t" r="r" b="b"/>
              <a:pathLst>
                <a:path w="6800850" h="3495040">
                  <a:moveTo>
                    <a:pt x="0" y="3494881"/>
                  </a:moveTo>
                  <a:lnTo>
                    <a:pt x="6800850" y="3494881"/>
                  </a:lnTo>
                  <a:lnTo>
                    <a:pt x="6800850" y="0"/>
                  </a:lnTo>
                  <a:lnTo>
                    <a:pt x="0" y="0"/>
                  </a:lnTo>
                  <a:lnTo>
                    <a:pt x="0" y="3494881"/>
                  </a:lnTo>
                  <a:close/>
                </a:path>
              </a:pathLst>
            </a:custGeom>
            <a:ln w="9839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543123" y="785167"/>
              <a:ext cx="762000" cy="655320"/>
            </a:xfrm>
            <a:custGeom>
              <a:avLst/>
              <a:gdLst/>
              <a:ahLst/>
              <a:cxnLst/>
              <a:rect l="l" t="t" r="r" b="b"/>
              <a:pathLst>
                <a:path w="762000" h="655319">
                  <a:moveTo>
                    <a:pt x="597750" y="0"/>
                  </a:moveTo>
                  <a:lnTo>
                    <a:pt x="163818" y="0"/>
                  </a:lnTo>
                  <a:lnTo>
                    <a:pt x="0" y="327684"/>
                  </a:lnTo>
                  <a:lnTo>
                    <a:pt x="163818" y="655290"/>
                  </a:lnTo>
                  <a:lnTo>
                    <a:pt x="597750" y="655290"/>
                  </a:lnTo>
                  <a:lnTo>
                    <a:pt x="761553" y="327684"/>
                  </a:lnTo>
                  <a:lnTo>
                    <a:pt x="597750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222027" y="613965"/>
              <a:ext cx="401955" cy="348615"/>
            </a:xfrm>
            <a:custGeom>
              <a:avLst/>
              <a:gdLst/>
              <a:ahLst/>
              <a:cxnLst/>
              <a:rect l="l" t="t" r="r" b="b"/>
              <a:pathLst>
                <a:path w="401955" h="348615">
                  <a:moveTo>
                    <a:pt x="314381" y="0"/>
                  </a:moveTo>
                  <a:lnTo>
                    <a:pt x="87057" y="0"/>
                  </a:lnTo>
                  <a:lnTo>
                    <a:pt x="0" y="174114"/>
                  </a:lnTo>
                  <a:lnTo>
                    <a:pt x="87057" y="348307"/>
                  </a:lnTo>
                  <a:lnTo>
                    <a:pt x="314381" y="348307"/>
                  </a:lnTo>
                  <a:lnTo>
                    <a:pt x="401439" y="174114"/>
                  </a:lnTo>
                  <a:lnTo>
                    <a:pt x="314381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2325985" y="737939"/>
              <a:ext cx="1033144" cy="891540"/>
            </a:xfrm>
            <a:custGeom>
              <a:avLst/>
              <a:gdLst/>
              <a:ahLst/>
              <a:cxnLst/>
              <a:rect l="l" t="t" r="r" b="b"/>
              <a:pathLst>
                <a:path w="1033145" h="891539">
                  <a:moveTo>
                    <a:pt x="810277" y="0"/>
                  </a:moveTo>
                  <a:lnTo>
                    <a:pt x="222838" y="0"/>
                  </a:lnTo>
                  <a:lnTo>
                    <a:pt x="0" y="445676"/>
                  </a:lnTo>
                  <a:lnTo>
                    <a:pt x="222838" y="891430"/>
                  </a:lnTo>
                  <a:lnTo>
                    <a:pt x="810277" y="891430"/>
                  </a:lnTo>
                  <a:lnTo>
                    <a:pt x="1033115" y="445676"/>
                  </a:lnTo>
                  <a:lnTo>
                    <a:pt x="810277" y="0"/>
                  </a:lnTo>
                  <a:close/>
                </a:path>
              </a:pathLst>
            </a:custGeom>
            <a:solidFill>
              <a:srgbClr val="42D0A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2355502" y="3241030"/>
              <a:ext cx="448945" cy="384175"/>
            </a:xfrm>
            <a:custGeom>
              <a:avLst/>
              <a:gdLst/>
              <a:ahLst/>
              <a:cxnLst/>
              <a:rect l="l" t="t" r="r" b="b"/>
              <a:pathLst>
                <a:path w="448944" h="384175">
                  <a:moveTo>
                    <a:pt x="352715" y="0"/>
                  </a:moveTo>
                  <a:lnTo>
                    <a:pt x="95951" y="0"/>
                  </a:lnTo>
                  <a:lnTo>
                    <a:pt x="0" y="191903"/>
                  </a:lnTo>
                  <a:lnTo>
                    <a:pt x="95951" y="383728"/>
                  </a:lnTo>
                  <a:lnTo>
                    <a:pt x="352715" y="383728"/>
                  </a:lnTo>
                  <a:lnTo>
                    <a:pt x="448667" y="191903"/>
                  </a:lnTo>
                  <a:lnTo>
                    <a:pt x="352715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556500" cy="4250530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954063"/>
              <a:ext cx="472281" cy="377825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90122" y="1954063"/>
              <a:ext cx="466377" cy="377825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9149" y="4008486"/>
              <a:ext cx="1328290" cy="123973"/>
            </a:xfrm>
            <a:prstGeom prst="rect">
              <a:avLst/>
            </a:prstGeom>
          </p:spPr>
        </p:pic>
      </p:grpSp>
      <p:sp>
        <p:nvSpPr>
          <p:cNvPr id="12" name="object 12" descr=""/>
          <p:cNvSpPr txBox="1"/>
          <p:nvPr/>
        </p:nvSpPr>
        <p:spPr>
          <a:xfrm>
            <a:off x="2968418" y="838"/>
            <a:ext cx="26822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75" b="1">
                <a:solidFill>
                  <a:srgbClr val="0F0F0F"/>
                </a:solidFill>
                <a:latin typeface="Georgia"/>
                <a:cs typeface="Georgia"/>
              </a:rPr>
              <a:t>S</a:t>
            </a:r>
            <a:r>
              <a:rPr dirty="0" cap="small" sz="2000" spc="75" b="1">
                <a:solidFill>
                  <a:srgbClr val="0F0F0F"/>
                </a:solidFill>
                <a:latin typeface="Georgia"/>
                <a:cs typeface="Georgia"/>
              </a:rPr>
              <a:t>tudent</a:t>
            </a:r>
            <a:r>
              <a:rPr dirty="0" sz="2000" spc="-10" b="1">
                <a:solidFill>
                  <a:srgbClr val="0F0F0F"/>
                </a:solidFill>
                <a:latin typeface="Georgia"/>
                <a:cs typeface="Georgia"/>
              </a:rPr>
              <a:t> </a:t>
            </a:r>
            <a:r>
              <a:rPr dirty="0" sz="2000" spc="10" b="1">
                <a:solidFill>
                  <a:srgbClr val="0F0F0F"/>
                </a:solidFill>
                <a:latin typeface="Georgia"/>
                <a:cs typeface="Georgia"/>
              </a:rPr>
              <a:t>P</a:t>
            </a:r>
            <a:r>
              <a:rPr dirty="0" cap="small" sz="2000" spc="10" b="1">
                <a:solidFill>
                  <a:srgbClr val="0F0F0F"/>
                </a:solidFill>
                <a:latin typeface="Georgia"/>
                <a:cs typeface="Georgia"/>
              </a:rPr>
              <a:t>ortfolio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6699204" y="3723044"/>
            <a:ext cx="7239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0">
                <a:solidFill>
                  <a:srgbClr val="2D936B"/>
                </a:solidFill>
                <a:latin typeface="Trebuchet MS"/>
                <a:cs typeface="Trebuchet MS"/>
              </a:rPr>
              <a:t>1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628477" y="2054908"/>
            <a:ext cx="3931285" cy="153289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450">
                <a:latin typeface="Times New Roman"/>
                <a:cs typeface="Times New Roman"/>
              </a:rPr>
              <a:t>STUDENT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NAME:</a:t>
            </a:r>
            <a:r>
              <a:rPr dirty="0" sz="1450" spc="12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K.SANTHOSH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ts val="1725"/>
              </a:lnSpc>
              <a:spcBef>
                <a:spcPts val="20"/>
              </a:spcBef>
            </a:pPr>
            <a:r>
              <a:rPr dirty="0" sz="1450">
                <a:latin typeface="Times New Roman"/>
                <a:cs typeface="Times New Roman"/>
              </a:rPr>
              <a:t>REGISTER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100">
                <a:latin typeface="Times New Roman"/>
                <a:cs typeface="Times New Roman"/>
              </a:rPr>
              <a:t>NO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AND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NMID: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asunm287212401902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ts val="1785"/>
              </a:lnSpc>
            </a:pPr>
            <a:r>
              <a:rPr dirty="0" sz="1500" spc="-30">
                <a:latin typeface="Times New Roman"/>
                <a:cs typeface="Times New Roman"/>
              </a:rPr>
              <a:t>DEPARTMENT:</a:t>
            </a:r>
            <a:r>
              <a:rPr dirty="0" sz="1500">
                <a:latin typeface="Times New Roman"/>
                <a:cs typeface="Times New Roman"/>
              </a:rPr>
              <a:t> </a:t>
            </a:r>
            <a:r>
              <a:rPr dirty="0" sz="1500" spc="-80">
                <a:latin typeface="Times New Roman"/>
                <a:cs typeface="Times New Roman"/>
              </a:rPr>
              <a:t>BCA</a:t>
            </a:r>
            <a:r>
              <a:rPr dirty="0" sz="1500" spc="10">
                <a:latin typeface="Times New Roman"/>
                <a:cs typeface="Times New Roman"/>
              </a:rPr>
              <a:t> </a:t>
            </a:r>
            <a:r>
              <a:rPr dirty="0" sz="1500" spc="-20">
                <a:latin typeface="Times New Roman"/>
                <a:cs typeface="Times New Roman"/>
              </a:rPr>
              <a:t>computer</a:t>
            </a:r>
            <a:r>
              <a:rPr dirty="0" sz="1500" spc="-35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application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dirty="0" sz="1450">
                <a:latin typeface="Times New Roman"/>
                <a:cs typeface="Times New Roman"/>
              </a:rPr>
              <a:t>COLLEGE: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sz="1450" spc="70">
                <a:latin typeface="Times New Roman"/>
                <a:cs typeface="Times New Roman"/>
              </a:rPr>
              <a:t>COLLEGE/</a:t>
            </a:r>
            <a:r>
              <a:rPr dirty="0" sz="1450" spc="13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UNIVERSITY: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dirty="0" sz="1450" spc="-40">
                <a:latin typeface="Times New Roman"/>
                <a:cs typeface="Times New Roman"/>
              </a:rPr>
              <a:t>Sri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Muthukumaran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arts</a:t>
            </a:r>
            <a:r>
              <a:rPr dirty="0" sz="1450" spc="65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and</a:t>
            </a:r>
            <a:r>
              <a:rPr dirty="0" sz="1450" spc="60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science</a:t>
            </a:r>
            <a:r>
              <a:rPr dirty="0" sz="1450" spc="7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college/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450" spc="-20">
                <a:latin typeface="Times New Roman"/>
                <a:cs typeface="Times New Roman"/>
              </a:rPr>
              <a:t>Madras</a:t>
            </a:r>
            <a:r>
              <a:rPr dirty="0" sz="1450" spc="-3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University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67816" y="1499492"/>
            <a:ext cx="5830570" cy="0"/>
          </a:xfrm>
          <a:custGeom>
            <a:avLst/>
            <a:gdLst/>
            <a:ahLst/>
            <a:cxnLst/>
            <a:rect l="l" t="t" r="r" b="b"/>
            <a:pathLst>
              <a:path w="5830570" h="0">
                <a:moveTo>
                  <a:pt x="0" y="0"/>
                </a:moveTo>
                <a:lnTo>
                  <a:pt x="5830548" y="0"/>
                </a:lnTo>
              </a:path>
            </a:pathLst>
          </a:custGeom>
          <a:ln w="9839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5797252" y="3323679"/>
            <a:ext cx="283845" cy="283845"/>
          </a:xfrm>
          <a:custGeom>
            <a:avLst/>
            <a:gdLst/>
            <a:ahLst/>
            <a:cxnLst/>
            <a:rect l="l" t="t" r="r" b="b"/>
            <a:pathLst>
              <a:path w="283845" h="283845">
                <a:moveTo>
                  <a:pt x="283368" y="0"/>
                </a:moveTo>
                <a:lnTo>
                  <a:pt x="0" y="0"/>
                </a:lnTo>
                <a:lnTo>
                  <a:pt x="0" y="283368"/>
                </a:lnTo>
                <a:lnTo>
                  <a:pt x="283368" y="283368"/>
                </a:lnTo>
                <a:lnTo>
                  <a:pt x="283368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4150171" y="1050825"/>
            <a:ext cx="194945" cy="201295"/>
          </a:xfrm>
          <a:custGeom>
            <a:avLst/>
            <a:gdLst/>
            <a:ahLst/>
            <a:cxnLst/>
            <a:rect l="l" t="t" r="r" b="b"/>
            <a:pathLst>
              <a:path w="194945" h="201294">
                <a:moveTo>
                  <a:pt x="194816" y="0"/>
                </a:moveTo>
                <a:lnTo>
                  <a:pt x="0" y="0"/>
                </a:lnTo>
                <a:lnTo>
                  <a:pt x="0" y="200719"/>
                </a:lnTo>
                <a:lnTo>
                  <a:pt x="194816" y="200719"/>
                </a:lnTo>
                <a:lnTo>
                  <a:pt x="194816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5797252" y="3654276"/>
            <a:ext cx="112395" cy="112395"/>
          </a:xfrm>
          <a:custGeom>
            <a:avLst/>
            <a:gdLst/>
            <a:ahLst/>
            <a:cxnLst/>
            <a:rect l="l" t="t" r="r" b="b"/>
            <a:pathLst>
              <a:path w="112395" h="112395">
                <a:moveTo>
                  <a:pt x="112166" y="0"/>
                </a:moveTo>
                <a:lnTo>
                  <a:pt x="0" y="0"/>
                </a:lnTo>
                <a:lnTo>
                  <a:pt x="0" y="112166"/>
                </a:lnTo>
                <a:lnTo>
                  <a:pt x="112166" y="112166"/>
                </a:lnTo>
                <a:lnTo>
                  <a:pt x="112166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3115" y="4008487"/>
            <a:ext cx="47228" cy="112166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97042" rIns="0" bIns="0" rtlCol="0" vert="horz">
            <a:spAutoFit/>
          </a:bodyPr>
          <a:lstStyle/>
          <a:p>
            <a:pPr marL="145542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CONCLUSION</a:t>
            </a:r>
          </a:p>
        </p:txBody>
      </p:sp>
      <p:sp>
        <p:nvSpPr>
          <p:cNvPr id="8" name="object 8" descr=""/>
          <p:cNvSpPr txBox="1"/>
          <p:nvPr/>
        </p:nvSpPr>
        <p:spPr>
          <a:xfrm>
            <a:off x="7005793" y="4003264"/>
            <a:ext cx="120014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25">
                <a:solidFill>
                  <a:srgbClr val="2C926B"/>
                </a:solidFill>
                <a:latin typeface="Trebuchet MS"/>
                <a:cs typeface="Trebuchet MS"/>
              </a:rPr>
              <a:t>11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367384" y="1659136"/>
            <a:ext cx="5424805" cy="1047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89865" indent="-177165">
              <a:lnSpc>
                <a:spcPct val="100000"/>
              </a:lnSpc>
              <a:spcBef>
                <a:spcPts val="114"/>
              </a:spcBef>
              <a:buFont typeface="Courier New"/>
              <a:buChar char="o"/>
              <a:tabLst>
                <a:tab pos="189865" algn="l"/>
              </a:tabLst>
            </a:pPr>
            <a:r>
              <a:rPr dirty="0" sz="1100" b="1">
                <a:latin typeface="Times New Roman"/>
                <a:cs typeface="Times New Roman"/>
              </a:rPr>
              <a:t>Highlights</a:t>
            </a:r>
            <a:r>
              <a:rPr dirty="0" sz="1100" spc="4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of</a:t>
            </a:r>
            <a:r>
              <a:rPr dirty="0" sz="1100" spc="25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My</a:t>
            </a:r>
            <a:r>
              <a:rPr dirty="0" sz="1100" spc="85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Project</a:t>
            </a:r>
            <a:endParaRPr sz="1100">
              <a:latin typeface="Times New Roman"/>
              <a:cs typeface="Times New Roman"/>
            </a:endParaRPr>
          </a:p>
          <a:p>
            <a:pPr marL="189865" indent="-177165">
              <a:lnSpc>
                <a:spcPct val="100000"/>
              </a:lnSpc>
              <a:spcBef>
                <a:spcPts val="30"/>
              </a:spcBef>
              <a:buFont typeface="Courier New"/>
              <a:buChar char="o"/>
              <a:tabLst>
                <a:tab pos="189865" algn="l"/>
              </a:tabLst>
            </a:pPr>
            <a:r>
              <a:rPr dirty="0" sz="1100" b="1">
                <a:latin typeface="Times New Roman"/>
                <a:cs typeface="Times New Roman"/>
              </a:rPr>
              <a:t>Final</a:t>
            </a:r>
            <a:r>
              <a:rPr dirty="0" sz="1100" spc="-5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Summary</a:t>
            </a:r>
            <a:endParaRPr sz="1100">
              <a:latin typeface="Times New Roman"/>
              <a:cs typeface="Times New Roman"/>
            </a:endParaRPr>
          </a:p>
          <a:p>
            <a:pPr marL="189865" indent="-177165">
              <a:lnSpc>
                <a:spcPts val="1310"/>
              </a:lnSpc>
              <a:spcBef>
                <a:spcPts val="30"/>
              </a:spcBef>
              <a:buFont typeface="Courier New"/>
              <a:buChar char="o"/>
              <a:tabLst>
                <a:tab pos="189865" algn="l"/>
              </a:tabLst>
            </a:pPr>
            <a:r>
              <a:rPr dirty="0" sz="1100" b="1">
                <a:latin typeface="Times New Roman"/>
                <a:cs typeface="Times New Roman"/>
              </a:rPr>
              <a:t>Benefits</a:t>
            </a:r>
            <a:r>
              <a:rPr dirty="0" sz="1100" spc="1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To</a:t>
            </a:r>
            <a:r>
              <a:rPr dirty="0" sz="1100" spc="40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Society</a:t>
            </a:r>
            <a:endParaRPr sz="1100">
              <a:latin typeface="Times New Roman"/>
              <a:cs typeface="Times New Roman"/>
            </a:endParaRPr>
          </a:p>
          <a:p>
            <a:pPr marL="189865" indent="-177165">
              <a:lnSpc>
                <a:spcPts val="1310"/>
              </a:lnSpc>
              <a:buFont typeface="Courier New"/>
              <a:buChar char="o"/>
              <a:tabLst>
                <a:tab pos="189865" algn="l"/>
              </a:tabLst>
            </a:pPr>
            <a:r>
              <a:rPr dirty="0" sz="1100" b="1">
                <a:latin typeface="Times New Roman"/>
                <a:cs typeface="Times New Roman"/>
              </a:rPr>
              <a:t>Future</a:t>
            </a:r>
            <a:r>
              <a:rPr dirty="0" sz="1100" spc="1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Enhancement-&gt;Scope</a:t>
            </a:r>
            <a:r>
              <a:rPr dirty="0" sz="1100" spc="7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of</a:t>
            </a:r>
            <a:r>
              <a:rPr dirty="0" sz="1100" spc="22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adding</a:t>
            </a:r>
            <a:r>
              <a:rPr dirty="0" sz="1100" spc="3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new</a:t>
            </a:r>
            <a:r>
              <a:rPr dirty="0" sz="1100" spc="2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features</a:t>
            </a:r>
            <a:r>
              <a:rPr dirty="0" sz="1100" spc="3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and</a:t>
            </a:r>
            <a:r>
              <a:rPr dirty="0" sz="1100" spc="20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improvements</a:t>
            </a:r>
            <a:endParaRPr sz="1100">
              <a:latin typeface="Times New Roman"/>
              <a:cs typeface="Times New Roman"/>
            </a:endParaRPr>
          </a:p>
          <a:p>
            <a:pPr marL="189865" indent="-177165">
              <a:lnSpc>
                <a:spcPct val="100000"/>
              </a:lnSpc>
              <a:spcBef>
                <a:spcPts val="30"/>
              </a:spcBef>
              <a:buFont typeface="Courier New"/>
              <a:buChar char="o"/>
              <a:tabLst>
                <a:tab pos="189865" algn="l"/>
              </a:tabLst>
            </a:pPr>
            <a:r>
              <a:rPr dirty="0" sz="1100" b="1">
                <a:latin typeface="Times New Roman"/>
                <a:cs typeface="Times New Roman"/>
              </a:rPr>
              <a:t>Personal</a:t>
            </a:r>
            <a:r>
              <a:rPr dirty="0" sz="1100" spc="105" b="1">
                <a:latin typeface="Times New Roman"/>
                <a:cs typeface="Times New Roman"/>
              </a:rPr>
              <a:t> </a:t>
            </a:r>
            <a:r>
              <a:rPr dirty="0" sz="1100" spc="-25" b="1">
                <a:latin typeface="Times New Roman"/>
                <a:cs typeface="Times New Roman"/>
              </a:rPr>
              <a:t>Growth-</a:t>
            </a:r>
            <a:r>
              <a:rPr dirty="0" sz="1100" b="1">
                <a:latin typeface="Times New Roman"/>
                <a:cs typeface="Times New Roman"/>
              </a:rPr>
              <a:t>&gt;Skills</a:t>
            </a:r>
            <a:r>
              <a:rPr dirty="0" sz="1100" spc="12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developed(technical+soft</a:t>
            </a:r>
            <a:r>
              <a:rPr dirty="0" sz="1100" spc="100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skills)</a:t>
            </a:r>
            <a:endParaRPr sz="1100">
              <a:latin typeface="Times New Roman"/>
              <a:cs typeface="Times New Roman"/>
            </a:endParaRPr>
          </a:p>
          <a:p>
            <a:pPr marL="189865" indent="-177165">
              <a:lnSpc>
                <a:spcPct val="100000"/>
              </a:lnSpc>
              <a:spcBef>
                <a:spcPts val="30"/>
              </a:spcBef>
              <a:buFont typeface="Courier New"/>
              <a:buChar char="o"/>
              <a:tabLst>
                <a:tab pos="189865" algn="l"/>
              </a:tabLst>
            </a:pPr>
            <a:r>
              <a:rPr dirty="0" sz="1100" b="1">
                <a:latin typeface="Times New Roman"/>
                <a:cs typeface="Times New Roman"/>
              </a:rPr>
              <a:t>Closing</a:t>
            </a:r>
            <a:r>
              <a:rPr dirty="0" sz="1100" spc="3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Statement-&gt;Emphasis</a:t>
            </a:r>
            <a:r>
              <a:rPr dirty="0" sz="1100" spc="4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on</a:t>
            </a:r>
            <a:r>
              <a:rPr dirty="0" sz="1100" spc="2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the</a:t>
            </a:r>
            <a:r>
              <a:rPr dirty="0" sz="1100" spc="3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importance</a:t>
            </a:r>
            <a:r>
              <a:rPr dirty="0" sz="1100" spc="2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of</a:t>
            </a:r>
            <a:r>
              <a:rPr dirty="0" sz="1100" spc="24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digital</a:t>
            </a:r>
            <a:r>
              <a:rPr dirty="0" sz="1100" spc="3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portfolios</a:t>
            </a:r>
            <a:r>
              <a:rPr dirty="0" sz="1100" spc="3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in</a:t>
            </a:r>
            <a:r>
              <a:rPr dirty="0" sz="1100" spc="30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today’s</a:t>
            </a:r>
            <a:r>
              <a:rPr dirty="0" sz="1100" spc="35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world.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7559675" cy="4253865"/>
            <a:chOff x="0" y="0"/>
            <a:chExt cx="7559675" cy="425386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556500" cy="4250530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0" y="0"/>
              <a:ext cx="7556500" cy="4250690"/>
            </a:xfrm>
            <a:custGeom>
              <a:avLst/>
              <a:gdLst/>
              <a:ahLst/>
              <a:cxnLst/>
              <a:rect l="l" t="t" r="r" b="b"/>
              <a:pathLst>
                <a:path w="7556500" h="4250690">
                  <a:moveTo>
                    <a:pt x="7556500" y="0"/>
                  </a:moveTo>
                  <a:lnTo>
                    <a:pt x="0" y="0"/>
                  </a:lnTo>
                  <a:lnTo>
                    <a:pt x="0" y="4250531"/>
                  </a:lnTo>
                  <a:lnTo>
                    <a:pt x="7556500" y="4250531"/>
                  </a:lnTo>
                  <a:lnTo>
                    <a:pt x="755650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4623534" y="8894"/>
              <a:ext cx="2933065" cy="4241800"/>
            </a:xfrm>
            <a:custGeom>
              <a:avLst/>
              <a:gdLst/>
              <a:ahLst/>
              <a:cxnLst/>
              <a:rect l="l" t="t" r="r" b="b"/>
              <a:pathLst>
                <a:path w="2933065" h="4241800">
                  <a:moveTo>
                    <a:pt x="1194419" y="0"/>
                  </a:moveTo>
                  <a:lnTo>
                    <a:pt x="1943528" y="4241634"/>
                  </a:lnTo>
                </a:path>
                <a:path w="2933065" h="4241800">
                  <a:moveTo>
                    <a:pt x="2932965" y="2286601"/>
                  </a:moveTo>
                  <a:lnTo>
                    <a:pt x="0" y="4241635"/>
                  </a:lnTo>
                </a:path>
              </a:pathLst>
            </a:custGeom>
            <a:ln w="5903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 descr=""/>
          <p:cNvGrpSpPr/>
          <p:nvPr/>
        </p:nvGrpSpPr>
        <p:grpSpPr>
          <a:xfrm>
            <a:off x="5537497" y="0"/>
            <a:ext cx="2019300" cy="4250690"/>
            <a:chOff x="5537497" y="0"/>
            <a:chExt cx="2019300" cy="4250690"/>
          </a:xfrm>
        </p:grpSpPr>
        <p:sp>
          <p:nvSpPr>
            <p:cNvPr id="7" name="object 7" descr=""/>
            <p:cNvSpPr/>
            <p:nvPr/>
          </p:nvSpPr>
          <p:spPr>
            <a:xfrm>
              <a:off x="5690989" y="0"/>
              <a:ext cx="1865630" cy="4250690"/>
            </a:xfrm>
            <a:custGeom>
              <a:avLst/>
              <a:gdLst/>
              <a:ahLst/>
              <a:cxnLst/>
              <a:rect l="l" t="t" r="r" b="b"/>
              <a:pathLst>
                <a:path w="1865629" h="4250690">
                  <a:moveTo>
                    <a:pt x="1865510" y="0"/>
                  </a:moveTo>
                  <a:lnTo>
                    <a:pt x="1267130" y="0"/>
                  </a:lnTo>
                  <a:lnTo>
                    <a:pt x="0" y="4250528"/>
                  </a:lnTo>
                  <a:lnTo>
                    <a:pt x="1865510" y="4250528"/>
                  </a:lnTo>
                  <a:lnTo>
                    <a:pt x="186551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5950743" y="0"/>
              <a:ext cx="1605915" cy="4250690"/>
            </a:xfrm>
            <a:custGeom>
              <a:avLst/>
              <a:gdLst/>
              <a:ahLst/>
              <a:cxnLst/>
              <a:rect l="l" t="t" r="r" b="b"/>
              <a:pathLst>
                <a:path w="1605915" h="4250690">
                  <a:moveTo>
                    <a:pt x="1605520" y="0"/>
                  </a:moveTo>
                  <a:lnTo>
                    <a:pt x="0" y="0"/>
                  </a:lnTo>
                  <a:lnTo>
                    <a:pt x="749589" y="4250528"/>
                  </a:lnTo>
                  <a:lnTo>
                    <a:pt x="1605520" y="4250528"/>
                  </a:lnTo>
                  <a:lnTo>
                    <a:pt x="1605520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5537497" y="1889124"/>
              <a:ext cx="2019300" cy="2361565"/>
            </a:xfrm>
            <a:custGeom>
              <a:avLst/>
              <a:gdLst/>
              <a:ahLst/>
              <a:cxnLst/>
              <a:rect l="l" t="t" r="r" b="b"/>
              <a:pathLst>
                <a:path w="2019300" h="2361565">
                  <a:moveTo>
                    <a:pt x="2019002" y="0"/>
                  </a:moveTo>
                  <a:lnTo>
                    <a:pt x="0" y="2361406"/>
                  </a:lnTo>
                  <a:lnTo>
                    <a:pt x="2019002" y="2361406"/>
                  </a:lnTo>
                  <a:lnTo>
                    <a:pt x="2019002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5785445" y="0"/>
              <a:ext cx="1771014" cy="4250690"/>
            </a:xfrm>
            <a:custGeom>
              <a:avLst/>
              <a:gdLst/>
              <a:ahLst/>
              <a:cxnLst/>
              <a:rect l="l" t="t" r="r" b="b"/>
              <a:pathLst>
                <a:path w="1771015" h="4250690">
                  <a:moveTo>
                    <a:pt x="1770897" y="0"/>
                  </a:moveTo>
                  <a:lnTo>
                    <a:pt x="0" y="0"/>
                  </a:lnTo>
                  <a:lnTo>
                    <a:pt x="1532631" y="4250528"/>
                  </a:lnTo>
                  <a:lnTo>
                    <a:pt x="1770897" y="4250528"/>
                  </a:lnTo>
                  <a:lnTo>
                    <a:pt x="1770897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6753621" y="0"/>
              <a:ext cx="803275" cy="4250690"/>
            </a:xfrm>
            <a:custGeom>
              <a:avLst/>
              <a:gdLst/>
              <a:ahLst/>
              <a:cxnLst/>
              <a:rect l="l" t="t" r="r" b="b"/>
              <a:pathLst>
                <a:path w="803275" h="4250690">
                  <a:moveTo>
                    <a:pt x="802878" y="0"/>
                  </a:moveTo>
                  <a:lnTo>
                    <a:pt x="633722" y="0"/>
                  </a:lnTo>
                  <a:lnTo>
                    <a:pt x="0" y="4250528"/>
                  </a:lnTo>
                  <a:lnTo>
                    <a:pt x="802878" y="4250528"/>
                  </a:lnTo>
                  <a:lnTo>
                    <a:pt x="802878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6777235" y="0"/>
              <a:ext cx="779145" cy="4250690"/>
            </a:xfrm>
            <a:custGeom>
              <a:avLst/>
              <a:gdLst/>
              <a:ahLst/>
              <a:cxnLst/>
              <a:rect l="l" t="t" r="r" b="b"/>
              <a:pathLst>
                <a:path w="779145" h="4250690">
                  <a:moveTo>
                    <a:pt x="779106" y="0"/>
                  </a:moveTo>
                  <a:lnTo>
                    <a:pt x="0" y="0"/>
                  </a:lnTo>
                  <a:lnTo>
                    <a:pt x="691498" y="4250528"/>
                  </a:lnTo>
                  <a:lnTo>
                    <a:pt x="779106" y="4250528"/>
                  </a:lnTo>
                  <a:lnTo>
                    <a:pt x="77910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6428928" y="2225625"/>
              <a:ext cx="1127760" cy="2025014"/>
            </a:xfrm>
            <a:custGeom>
              <a:avLst/>
              <a:gdLst/>
              <a:ahLst/>
              <a:cxnLst/>
              <a:rect l="l" t="t" r="r" b="b"/>
              <a:pathLst>
                <a:path w="1127759" h="2025014">
                  <a:moveTo>
                    <a:pt x="1127571" y="0"/>
                  </a:moveTo>
                  <a:lnTo>
                    <a:pt x="0" y="2024905"/>
                  </a:lnTo>
                  <a:lnTo>
                    <a:pt x="1127571" y="2024905"/>
                  </a:lnTo>
                  <a:lnTo>
                    <a:pt x="1127571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/>
          <p:nvPr/>
        </p:nvSpPr>
        <p:spPr>
          <a:xfrm>
            <a:off x="0" y="2485380"/>
            <a:ext cx="277495" cy="1765300"/>
          </a:xfrm>
          <a:custGeom>
            <a:avLst/>
            <a:gdLst/>
            <a:ahLst/>
            <a:cxnLst/>
            <a:rect l="l" t="t" r="r" b="b"/>
            <a:pathLst>
              <a:path w="277495" h="1765300">
                <a:moveTo>
                  <a:pt x="0" y="0"/>
                </a:moveTo>
                <a:lnTo>
                  <a:pt x="0" y="1765151"/>
                </a:lnTo>
                <a:lnTo>
                  <a:pt x="277465" y="1765151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5797252" y="3323679"/>
            <a:ext cx="283845" cy="283845"/>
          </a:xfrm>
          <a:custGeom>
            <a:avLst/>
            <a:gdLst/>
            <a:ahLst/>
            <a:cxnLst/>
            <a:rect l="l" t="t" r="r" b="b"/>
            <a:pathLst>
              <a:path w="283845" h="283845">
                <a:moveTo>
                  <a:pt x="283368" y="0"/>
                </a:moveTo>
                <a:lnTo>
                  <a:pt x="0" y="0"/>
                </a:lnTo>
                <a:lnTo>
                  <a:pt x="0" y="283368"/>
                </a:lnTo>
                <a:lnTo>
                  <a:pt x="283368" y="283368"/>
                </a:lnTo>
                <a:lnTo>
                  <a:pt x="283368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4150171" y="1050825"/>
            <a:ext cx="194945" cy="201295"/>
          </a:xfrm>
          <a:custGeom>
            <a:avLst/>
            <a:gdLst/>
            <a:ahLst/>
            <a:cxnLst/>
            <a:rect l="l" t="t" r="r" b="b"/>
            <a:pathLst>
              <a:path w="194945" h="201294">
                <a:moveTo>
                  <a:pt x="194816" y="0"/>
                </a:moveTo>
                <a:lnTo>
                  <a:pt x="0" y="0"/>
                </a:lnTo>
                <a:lnTo>
                  <a:pt x="0" y="200719"/>
                </a:lnTo>
                <a:lnTo>
                  <a:pt x="194816" y="200719"/>
                </a:lnTo>
                <a:lnTo>
                  <a:pt x="194816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5797252" y="3654276"/>
            <a:ext cx="112395" cy="112395"/>
          </a:xfrm>
          <a:custGeom>
            <a:avLst/>
            <a:gdLst/>
            <a:ahLst/>
            <a:cxnLst/>
            <a:rect l="l" t="t" r="r" b="b"/>
            <a:pathLst>
              <a:path w="112395" h="112395">
                <a:moveTo>
                  <a:pt x="112166" y="0"/>
                </a:moveTo>
                <a:lnTo>
                  <a:pt x="0" y="0"/>
                </a:lnTo>
                <a:lnTo>
                  <a:pt x="0" y="112166"/>
                </a:lnTo>
                <a:lnTo>
                  <a:pt x="112166" y="112166"/>
                </a:lnTo>
                <a:lnTo>
                  <a:pt x="112166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638260" y="68768"/>
            <a:ext cx="2162175" cy="103314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200" spc="250">
                <a:solidFill>
                  <a:srgbClr val="252525"/>
                </a:solidFill>
                <a:latin typeface="Georgia"/>
                <a:cs typeface="Georgia"/>
              </a:rPr>
              <a:t>P</a:t>
            </a:r>
            <a:r>
              <a:rPr dirty="0" cap="small" sz="2200" spc="250">
                <a:solidFill>
                  <a:srgbClr val="252525"/>
                </a:solidFill>
                <a:latin typeface="Georgia"/>
                <a:cs typeface="Georgia"/>
              </a:rPr>
              <a:t>roject</a:t>
            </a:r>
            <a:r>
              <a:rPr dirty="0" sz="2200">
                <a:solidFill>
                  <a:srgbClr val="252525"/>
                </a:solidFill>
                <a:latin typeface="Georgia"/>
                <a:cs typeface="Georgia"/>
              </a:rPr>
              <a:t> </a:t>
            </a:r>
            <a:r>
              <a:rPr dirty="0" sz="2200" spc="30">
                <a:solidFill>
                  <a:srgbClr val="252525"/>
                </a:solidFill>
                <a:latin typeface="Georgia"/>
                <a:cs typeface="Georgia"/>
              </a:rPr>
              <a:t>T</a:t>
            </a:r>
            <a:r>
              <a:rPr dirty="0" cap="small" sz="2200" spc="30">
                <a:solidFill>
                  <a:srgbClr val="252525"/>
                </a:solidFill>
                <a:latin typeface="Georgia"/>
                <a:cs typeface="Georgia"/>
              </a:rPr>
              <a:t>itle</a:t>
            </a:r>
            <a:endParaRPr sz="22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710"/>
              </a:spcBef>
            </a:pPr>
            <a:endParaRPr sz="2200">
              <a:latin typeface="Georgia"/>
              <a:cs typeface="Georgia"/>
            </a:endParaRPr>
          </a:p>
          <a:p>
            <a:pPr marL="136525">
              <a:lnSpc>
                <a:spcPct val="100000"/>
              </a:lnSpc>
            </a:pPr>
            <a:r>
              <a:rPr dirty="0" sz="1700">
                <a:solidFill>
                  <a:srgbClr val="252525"/>
                </a:solidFill>
                <a:latin typeface="Arial Black"/>
                <a:cs typeface="Arial Black"/>
              </a:rPr>
              <a:t>student</a:t>
            </a:r>
            <a:r>
              <a:rPr dirty="0" sz="1700" spc="120">
                <a:solidFill>
                  <a:srgbClr val="252525"/>
                </a:solidFill>
                <a:latin typeface="Arial Black"/>
                <a:cs typeface="Arial Black"/>
              </a:rPr>
              <a:t> </a:t>
            </a:r>
            <a:r>
              <a:rPr dirty="0" sz="1700" spc="-10">
                <a:solidFill>
                  <a:srgbClr val="252525"/>
                </a:solidFill>
                <a:latin typeface="Arial Black"/>
                <a:cs typeface="Arial Black"/>
              </a:rPr>
              <a:t>portfolio</a:t>
            </a:r>
            <a:endParaRPr sz="1700">
              <a:latin typeface="Arial Black"/>
              <a:cs typeface="Arial Black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6707075" y="3727767"/>
            <a:ext cx="61594" cy="118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 spc="-50">
                <a:latin typeface="Times New Roman"/>
                <a:cs typeface="Times New Roman"/>
              </a:rPr>
              <a:t>2</a:t>
            </a:r>
            <a:endParaRPr sz="600">
              <a:latin typeface="Times New Roman"/>
              <a:cs typeface="Times New Roman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289272" y="3973066"/>
            <a:ext cx="2296795" cy="183515"/>
            <a:chOff x="289272" y="3973066"/>
            <a:chExt cx="2296795" cy="183515"/>
          </a:xfrm>
        </p:grpSpPr>
        <p:pic>
          <p:nvPicPr>
            <p:cNvPr id="21" name="object 2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9149" y="4008487"/>
              <a:ext cx="1328291" cy="123973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9272" y="3973066"/>
              <a:ext cx="2296467" cy="18300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7559675" cy="4253865"/>
            <a:chOff x="0" y="0"/>
            <a:chExt cx="7559675" cy="425386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556500" cy="4250530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0" y="17710"/>
              <a:ext cx="7556500" cy="4232910"/>
            </a:xfrm>
            <a:custGeom>
              <a:avLst/>
              <a:gdLst/>
              <a:ahLst/>
              <a:cxnLst/>
              <a:rect l="l" t="t" r="r" b="b"/>
              <a:pathLst>
                <a:path w="7556500" h="4232910">
                  <a:moveTo>
                    <a:pt x="7556499" y="0"/>
                  </a:moveTo>
                  <a:lnTo>
                    <a:pt x="0" y="0"/>
                  </a:lnTo>
                  <a:lnTo>
                    <a:pt x="0" y="4232819"/>
                  </a:lnTo>
                  <a:lnTo>
                    <a:pt x="7556499" y="4232819"/>
                  </a:lnTo>
                  <a:lnTo>
                    <a:pt x="7556499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4623534" y="8894"/>
              <a:ext cx="2933065" cy="4241800"/>
            </a:xfrm>
            <a:custGeom>
              <a:avLst/>
              <a:gdLst/>
              <a:ahLst/>
              <a:cxnLst/>
              <a:rect l="l" t="t" r="r" b="b"/>
              <a:pathLst>
                <a:path w="2933065" h="4241800">
                  <a:moveTo>
                    <a:pt x="1194419" y="0"/>
                  </a:moveTo>
                  <a:lnTo>
                    <a:pt x="1943528" y="4241634"/>
                  </a:lnTo>
                </a:path>
                <a:path w="2933065" h="4241800">
                  <a:moveTo>
                    <a:pt x="2932965" y="2286601"/>
                  </a:moveTo>
                  <a:lnTo>
                    <a:pt x="0" y="4241635"/>
                  </a:lnTo>
                </a:path>
              </a:pathLst>
            </a:custGeom>
            <a:ln w="5903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5690989" y="0"/>
              <a:ext cx="1865630" cy="4250690"/>
            </a:xfrm>
            <a:custGeom>
              <a:avLst/>
              <a:gdLst/>
              <a:ahLst/>
              <a:cxnLst/>
              <a:rect l="l" t="t" r="r" b="b"/>
              <a:pathLst>
                <a:path w="1865630" h="4250690">
                  <a:moveTo>
                    <a:pt x="1865510" y="0"/>
                  </a:moveTo>
                  <a:lnTo>
                    <a:pt x="1267130" y="0"/>
                  </a:lnTo>
                  <a:lnTo>
                    <a:pt x="0" y="4250528"/>
                  </a:lnTo>
                  <a:lnTo>
                    <a:pt x="1865510" y="4250528"/>
                  </a:lnTo>
                  <a:lnTo>
                    <a:pt x="186551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5950744" y="0"/>
              <a:ext cx="1605915" cy="4250690"/>
            </a:xfrm>
            <a:custGeom>
              <a:avLst/>
              <a:gdLst/>
              <a:ahLst/>
              <a:cxnLst/>
              <a:rect l="l" t="t" r="r" b="b"/>
              <a:pathLst>
                <a:path w="1605914" h="4250690">
                  <a:moveTo>
                    <a:pt x="1605520" y="0"/>
                  </a:moveTo>
                  <a:lnTo>
                    <a:pt x="0" y="0"/>
                  </a:lnTo>
                  <a:lnTo>
                    <a:pt x="749589" y="4250528"/>
                  </a:lnTo>
                  <a:lnTo>
                    <a:pt x="1605520" y="4250528"/>
                  </a:lnTo>
                  <a:lnTo>
                    <a:pt x="1605520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5537497" y="1889124"/>
              <a:ext cx="2019300" cy="2361565"/>
            </a:xfrm>
            <a:custGeom>
              <a:avLst/>
              <a:gdLst/>
              <a:ahLst/>
              <a:cxnLst/>
              <a:rect l="l" t="t" r="r" b="b"/>
              <a:pathLst>
                <a:path w="2019299" h="2361565">
                  <a:moveTo>
                    <a:pt x="2019002" y="0"/>
                  </a:moveTo>
                  <a:lnTo>
                    <a:pt x="0" y="2361406"/>
                  </a:lnTo>
                  <a:lnTo>
                    <a:pt x="2019002" y="2361406"/>
                  </a:lnTo>
                  <a:lnTo>
                    <a:pt x="2019002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5785445" y="0"/>
              <a:ext cx="1771014" cy="4250690"/>
            </a:xfrm>
            <a:custGeom>
              <a:avLst/>
              <a:gdLst/>
              <a:ahLst/>
              <a:cxnLst/>
              <a:rect l="l" t="t" r="r" b="b"/>
              <a:pathLst>
                <a:path w="1771014" h="4250690">
                  <a:moveTo>
                    <a:pt x="1770897" y="0"/>
                  </a:moveTo>
                  <a:lnTo>
                    <a:pt x="0" y="0"/>
                  </a:lnTo>
                  <a:lnTo>
                    <a:pt x="1532631" y="4250528"/>
                  </a:lnTo>
                  <a:lnTo>
                    <a:pt x="1770897" y="4250528"/>
                  </a:lnTo>
                  <a:lnTo>
                    <a:pt x="1770897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6753621" y="0"/>
              <a:ext cx="803275" cy="4250690"/>
            </a:xfrm>
            <a:custGeom>
              <a:avLst/>
              <a:gdLst/>
              <a:ahLst/>
              <a:cxnLst/>
              <a:rect l="l" t="t" r="r" b="b"/>
              <a:pathLst>
                <a:path w="803275" h="4250690">
                  <a:moveTo>
                    <a:pt x="802878" y="0"/>
                  </a:moveTo>
                  <a:lnTo>
                    <a:pt x="633722" y="0"/>
                  </a:lnTo>
                  <a:lnTo>
                    <a:pt x="0" y="4250528"/>
                  </a:lnTo>
                  <a:lnTo>
                    <a:pt x="802878" y="4250528"/>
                  </a:lnTo>
                  <a:lnTo>
                    <a:pt x="802878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6777235" y="0"/>
              <a:ext cx="779145" cy="4250690"/>
            </a:xfrm>
            <a:custGeom>
              <a:avLst/>
              <a:gdLst/>
              <a:ahLst/>
              <a:cxnLst/>
              <a:rect l="l" t="t" r="r" b="b"/>
              <a:pathLst>
                <a:path w="779145" h="4250690">
                  <a:moveTo>
                    <a:pt x="779106" y="0"/>
                  </a:moveTo>
                  <a:lnTo>
                    <a:pt x="0" y="0"/>
                  </a:lnTo>
                  <a:lnTo>
                    <a:pt x="691498" y="4250528"/>
                  </a:lnTo>
                  <a:lnTo>
                    <a:pt x="779106" y="4250528"/>
                  </a:lnTo>
                  <a:lnTo>
                    <a:pt x="77910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6428928" y="2225625"/>
              <a:ext cx="1127760" cy="2025014"/>
            </a:xfrm>
            <a:custGeom>
              <a:avLst/>
              <a:gdLst/>
              <a:ahLst/>
              <a:cxnLst/>
              <a:rect l="l" t="t" r="r" b="b"/>
              <a:pathLst>
                <a:path w="1127760" h="2025014">
                  <a:moveTo>
                    <a:pt x="1127571" y="0"/>
                  </a:moveTo>
                  <a:lnTo>
                    <a:pt x="0" y="2024905"/>
                  </a:lnTo>
                  <a:lnTo>
                    <a:pt x="1127571" y="2024905"/>
                  </a:lnTo>
                  <a:lnTo>
                    <a:pt x="1127571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0" y="2485380"/>
              <a:ext cx="277495" cy="1765300"/>
            </a:xfrm>
            <a:custGeom>
              <a:avLst/>
              <a:gdLst/>
              <a:ahLst/>
              <a:cxnLst/>
              <a:rect l="l" t="t" r="r" b="b"/>
              <a:pathLst>
                <a:path w="277495" h="1765300">
                  <a:moveTo>
                    <a:pt x="0" y="0"/>
                  </a:moveTo>
                  <a:lnTo>
                    <a:pt x="0" y="1765151"/>
                  </a:lnTo>
                  <a:lnTo>
                    <a:pt x="277465" y="1765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9ED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466771" y="4024923"/>
            <a:ext cx="1094105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95"/>
              </a:lnSpc>
            </a:pPr>
            <a:r>
              <a:rPr dirty="0" sz="7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dirty="0" sz="700" spc="325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7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dirty="0" sz="700" spc="-80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700" spc="-10" b="1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700">
              <a:latin typeface="Trebuchet MS"/>
              <a:cs typeface="Trebuchet MS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29517" y="277465"/>
            <a:ext cx="7196455" cy="3955415"/>
            <a:chOff x="29517" y="277465"/>
            <a:chExt cx="7196455" cy="3955415"/>
          </a:xfrm>
        </p:grpSpPr>
        <p:pic>
          <p:nvPicPr>
            <p:cNvPr id="16" name="object 1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63417" y="277465"/>
              <a:ext cx="224333" cy="224333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6824464" y="3477170"/>
              <a:ext cx="401955" cy="401955"/>
            </a:xfrm>
            <a:custGeom>
              <a:avLst/>
              <a:gdLst/>
              <a:ahLst/>
              <a:cxnLst/>
              <a:rect l="l" t="t" r="r" b="b"/>
              <a:pathLst>
                <a:path w="401954" h="401954">
                  <a:moveTo>
                    <a:pt x="200719" y="0"/>
                  </a:moveTo>
                  <a:lnTo>
                    <a:pt x="142786" y="8501"/>
                  </a:lnTo>
                  <a:lnTo>
                    <a:pt x="91465" y="32335"/>
                  </a:lnTo>
                  <a:lnTo>
                    <a:pt x="49274" y="69031"/>
                  </a:lnTo>
                  <a:lnTo>
                    <a:pt x="18655" y="116102"/>
                  </a:lnTo>
                  <a:lnTo>
                    <a:pt x="2203" y="171060"/>
                  </a:lnTo>
                  <a:lnTo>
                    <a:pt x="0" y="200719"/>
                  </a:lnTo>
                  <a:lnTo>
                    <a:pt x="2203" y="230378"/>
                  </a:lnTo>
                  <a:lnTo>
                    <a:pt x="18655" y="285336"/>
                  </a:lnTo>
                  <a:lnTo>
                    <a:pt x="49274" y="332407"/>
                  </a:lnTo>
                  <a:lnTo>
                    <a:pt x="91465" y="369103"/>
                  </a:lnTo>
                  <a:lnTo>
                    <a:pt x="142786" y="392938"/>
                  </a:lnTo>
                  <a:lnTo>
                    <a:pt x="200719" y="401439"/>
                  </a:lnTo>
                  <a:lnTo>
                    <a:pt x="230394" y="399258"/>
                  </a:lnTo>
                  <a:lnTo>
                    <a:pt x="285336" y="382783"/>
                  </a:lnTo>
                  <a:lnTo>
                    <a:pt x="332407" y="352203"/>
                  </a:lnTo>
                  <a:lnTo>
                    <a:pt x="369087" y="310013"/>
                  </a:lnTo>
                  <a:lnTo>
                    <a:pt x="392938" y="258692"/>
                  </a:lnTo>
                  <a:lnTo>
                    <a:pt x="401439" y="200719"/>
                  </a:lnTo>
                  <a:lnTo>
                    <a:pt x="399235" y="171060"/>
                  </a:lnTo>
                  <a:lnTo>
                    <a:pt x="382783" y="116102"/>
                  </a:lnTo>
                  <a:lnTo>
                    <a:pt x="352164" y="69031"/>
                  </a:lnTo>
                  <a:lnTo>
                    <a:pt x="309973" y="32335"/>
                  </a:lnTo>
                  <a:lnTo>
                    <a:pt x="258652" y="8501"/>
                  </a:lnTo>
                  <a:lnTo>
                    <a:pt x="200719" y="0"/>
                  </a:lnTo>
                  <a:close/>
                </a:path>
              </a:pathLst>
            </a:custGeom>
            <a:solidFill>
              <a:srgbClr val="2C83C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23744" y="3801863"/>
              <a:ext cx="153491" cy="153491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9272" y="3973065"/>
              <a:ext cx="2296467" cy="183008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517" y="2367308"/>
              <a:ext cx="1074439" cy="1865510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513106" y="290346"/>
            <a:ext cx="1351915" cy="40195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450" spc="-10"/>
              <a:t>AGENDA</a:t>
            </a:r>
            <a:endParaRPr sz="2450"/>
          </a:p>
        </p:txBody>
      </p:sp>
      <p:sp>
        <p:nvSpPr>
          <p:cNvPr id="22" name="object 22" descr=""/>
          <p:cNvSpPr txBox="1"/>
          <p:nvPr/>
        </p:nvSpPr>
        <p:spPr>
          <a:xfrm>
            <a:off x="6707075" y="3727767"/>
            <a:ext cx="61594" cy="118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 spc="-50">
                <a:latin typeface="Times New Roman"/>
                <a:cs typeface="Times New Roman"/>
              </a:rPr>
              <a:t>3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1600691" y="922456"/>
            <a:ext cx="2653665" cy="24041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77165" indent="-165100">
              <a:lnSpc>
                <a:spcPct val="100000"/>
              </a:lnSpc>
              <a:spcBef>
                <a:spcPts val="120"/>
              </a:spcBef>
              <a:buSzPct val="94117"/>
              <a:buAutoNum type="arabicPeriod"/>
              <a:tabLst>
                <a:tab pos="177165" algn="l"/>
              </a:tabLst>
            </a:pPr>
            <a:r>
              <a:rPr dirty="0" sz="170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dirty="0" sz="1700" spc="8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700" spc="-1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1700">
              <a:latin typeface="Times New Roman"/>
              <a:cs typeface="Times New Roman"/>
            </a:endParaRPr>
          </a:p>
          <a:p>
            <a:pPr marL="177165" indent="-165100">
              <a:lnSpc>
                <a:spcPct val="100000"/>
              </a:lnSpc>
              <a:spcBef>
                <a:spcPts val="55"/>
              </a:spcBef>
              <a:buSzPct val="94117"/>
              <a:buAutoNum type="arabicPeriod"/>
              <a:tabLst>
                <a:tab pos="177165" algn="l"/>
              </a:tabLst>
            </a:pPr>
            <a:r>
              <a:rPr dirty="0" sz="170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dirty="0" sz="1700" spc="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700" spc="-1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1700">
              <a:latin typeface="Times New Roman"/>
              <a:cs typeface="Times New Roman"/>
            </a:endParaRPr>
          </a:p>
          <a:p>
            <a:pPr marL="177165" indent="-165100">
              <a:lnSpc>
                <a:spcPct val="100000"/>
              </a:lnSpc>
              <a:spcBef>
                <a:spcPts val="5"/>
              </a:spcBef>
              <a:buSzPct val="94117"/>
              <a:buAutoNum type="arabicPeriod"/>
              <a:tabLst>
                <a:tab pos="177165" algn="l"/>
              </a:tabLst>
            </a:pPr>
            <a:r>
              <a:rPr dirty="0" sz="170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dirty="0" sz="1700" spc="7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700" spc="-1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1700">
              <a:latin typeface="Times New Roman"/>
              <a:cs typeface="Times New Roman"/>
            </a:endParaRPr>
          </a:p>
          <a:p>
            <a:pPr marL="177165" indent="-165100">
              <a:lnSpc>
                <a:spcPct val="100000"/>
              </a:lnSpc>
              <a:spcBef>
                <a:spcPts val="55"/>
              </a:spcBef>
              <a:buSzPct val="94117"/>
              <a:buAutoNum type="arabicPeriod"/>
              <a:tabLst>
                <a:tab pos="177165" algn="l"/>
              </a:tabLst>
            </a:pPr>
            <a:r>
              <a:rPr dirty="0" sz="1700">
                <a:solidFill>
                  <a:srgbClr val="0D0D0D"/>
                </a:solidFill>
                <a:latin typeface="Times New Roman"/>
                <a:cs typeface="Times New Roman"/>
              </a:rPr>
              <a:t>Tools</a:t>
            </a:r>
            <a:r>
              <a:rPr dirty="0" sz="1700" spc="-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70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1700" spc="-6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700" spc="-10">
                <a:solidFill>
                  <a:srgbClr val="0D0D0D"/>
                </a:solidFill>
                <a:latin typeface="Times New Roman"/>
                <a:cs typeface="Times New Roman"/>
              </a:rPr>
              <a:t>Technologies</a:t>
            </a:r>
            <a:endParaRPr sz="1700">
              <a:latin typeface="Times New Roman"/>
              <a:cs typeface="Times New Roman"/>
            </a:endParaRPr>
          </a:p>
          <a:p>
            <a:pPr marL="177165" indent="-165100">
              <a:lnSpc>
                <a:spcPct val="100000"/>
              </a:lnSpc>
              <a:spcBef>
                <a:spcPts val="55"/>
              </a:spcBef>
              <a:buSzPct val="94117"/>
              <a:buAutoNum type="arabicPeriod"/>
              <a:tabLst>
                <a:tab pos="177165" algn="l"/>
              </a:tabLst>
            </a:pPr>
            <a:r>
              <a:rPr dirty="0" sz="1700">
                <a:solidFill>
                  <a:srgbClr val="0D0D0D"/>
                </a:solidFill>
                <a:latin typeface="Times New Roman"/>
                <a:cs typeface="Times New Roman"/>
              </a:rPr>
              <a:t>Portfolio</a:t>
            </a:r>
            <a:r>
              <a:rPr dirty="0" sz="1700" spc="5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700">
                <a:solidFill>
                  <a:srgbClr val="0D0D0D"/>
                </a:solidFill>
                <a:latin typeface="Times New Roman"/>
                <a:cs typeface="Times New Roman"/>
              </a:rPr>
              <a:t>design</a:t>
            </a:r>
            <a:r>
              <a:rPr dirty="0" sz="1700" spc="6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70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1700" spc="6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700" spc="-10">
                <a:solidFill>
                  <a:srgbClr val="0D0D0D"/>
                </a:solidFill>
                <a:latin typeface="Times New Roman"/>
                <a:cs typeface="Times New Roman"/>
              </a:rPr>
              <a:t>Layout</a:t>
            </a:r>
            <a:endParaRPr sz="1700">
              <a:latin typeface="Times New Roman"/>
              <a:cs typeface="Times New Roman"/>
            </a:endParaRPr>
          </a:p>
          <a:p>
            <a:pPr marL="177165" indent="-165100">
              <a:lnSpc>
                <a:spcPct val="100000"/>
              </a:lnSpc>
              <a:spcBef>
                <a:spcPts val="55"/>
              </a:spcBef>
              <a:buSzPct val="94117"/>
              <a:buAutoNum type="arabicPeriod"/>
              <a:tabLst>
                <a:tab pos="177165" algn="l"/>
              </a:tabLst>
            </a:pPr>
            <a:r>
              <a:rPr dirty="0" sz="1700">
                <a:solidFill>
                  <a:srgbClr val="0D0D0D"/>
                </a:solidFill>
                <a:latin typeface="Times New Roman"/>
                <a:cs typeface="Times New Roman"/>
              </a:rPr>
              <a:t>Features</a:t>
            </a:r>
            <a:r>
              <a:rPr dirty="0" sz="1700" spc="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70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1700" spc="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700" spc="-10">
                <a:solidFill>
                  <a:srgbClr val="0D0D0D"/>
                </a:solidFill>
                <a:latin typeface="Times New Roman"/>
                <a:cs typeface="Times New Roman"/>
              </a:rPr>
              <a:t>Functionality</a:t>
            </a:r>
            <a:endParaRPr sz="1700">
              <a:latin typeface="Times New Roman"/>
              <a:cs typeface="Times New Roman"/>
            </a:endParaRPr>
          </a:p>
          <a:p>
            <a:pPr marL="177165" indent="-165100">
              <a:lnSpc>
                <a:spcPct val="100000"/>
              </a:lnSpc>
              <a:spcBef>
                <a:spcPts val="55"/>
              </a:spcBef>
              <a:buSzPct val="94117"/>
              <a:buAutoNum type="arabicPeriod"/>
              <a:tabLst>
                <a:tab pos="177165" algn="l"/>
              </a:tabLst>
            </a:pPr>
            <a:r>
              <a:rPr dirty="0" sz="170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dirty="0" sz="1700" spc="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70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1700" spc="6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700" spc="-10">
                <a:solidFill>
                  <a:srgbClr val="0D0D0D"/>
                </a:solidFill>
                <a:latin typeface="Times New Roman"/>
                <a:cs typeface="Times New Roman"/>
              </a:rPr>
              <a:t>Screenshots</a:t>
            </a:r>
            <a:endParaRPr sz="1700">
              <a:latin typeface="Times New Roman"/>
              <a:cs typeface="Times New Roman"/>
            </a:endParaRPr>
          </a:p>
          <a:p>
            <a:pPr marL="177165" indent="-165100">
              <a:lnSpc>
                <a:spcPct val="100000"/>
              </a:lnSpc>
              <a:spcBef>
                <a:spcPts val="10"/>
              </a:spcBef>
              <a:buSzPct val="94117"/>
              <a:buAutoNum type="arabicPeriod"/>
              <a:tabLst>
                <a:tab pos="177165" algn="l"/>
              </a:tabLst>
            </a:pPr>
            <a:r>
              <a:rPr dirty="0" sz="1700" spc="-1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1700">
              <a:latin typeface="Times New Roman"/>
              <a:cs typeface="Times New Roman"/>
            </a:endParaRPr>
          </a:p>
          <a:p>
            <a:pPr marL="177165" indent="-165100">
              <a:lnSpc>
                <a:spcPct val="100000"/>
              </a:lnSpc>
              <a:spcBef>
                <a:spcPts val="50"/>
              </a:spcBef>
              <a:buSzPct val="94117"/>
              <a:buAutoNum type="arabicPeriod"/>
              <a:tabLst>
                <a:tab pos="177165" algn="l"/>
              </a:tabLst>
            </a:pPr>
            <a:r>
              <a:rPr dirty="0" sz="1700">
                <a:solidFill>
                  <a:srgbClr val="0D0D0D"/>
                </a:solidFill>
                <a:latin typeface="Times New Roman"/>
                <a:cs typeface="Times New Roman"/>
              </a:rPr>
              <a:t>Github</a:t>
            </a:r>
            <a:r>
              <a:rPr dirty="0" sz="1700" spc="7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700" spc="-20">
                <a:solidFill>
                  <a:srgbClr val="0D0D0D"/>
                </a:solidFill>
                <a:latin typeface="Times New Roman"/>
                <a:cs typeface="Times New Roman"/>
              </a:rPr>
              <a:t>Link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7556500" cy="4250690"/>
            <a:chOff x="0" y="0"/>
            <a:chExt cx="7556500" cy="425069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90122" y="1954063"/>
              <a:ext cx="466377" cy="377825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867816" y="1499492"/>
              <a:ext cx="5830570" cy="0"/>
            </a:xfrm>
            <a:custGeom>
              <a:avLst/>
              <a:gdLst/>
              <a:ahLst/>
              <a:cxnLst/>
              <a:rect l="l" t="t" r="r" b="b"/>
              <a:pathLst>
                <a:path w="5830570" h="0">
                  <a:moveTo>
                    <a:pt x="0" y="0"/>
                  </a:moveTo>
                  <a:lnTo>
                    <a:pt x="5830548" y="0"/>
                  </a:lnTo>
                </a:path>
              </a:pathLst>
            </a:custGeom>
            <a:ln w="9839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954063"/>
            <a:ext cx="472281" cy="377825"/>
          </a:xfrm>
          <a:prstGeom prst="rect">
            <a:avLst/>
          </a:prstGeom>
        </p:spPr>
      </p:pic>
      <p:sp>
        <p:nvSpPr>
          <p:cNvPr id="6" name="object 6" descr=""/>
          <p:cNvSpPr/>
          <p:nvPr/>
        </p:nvSpPr>
        <p:spPr>
          <a:xfrm>
            <a:off x="5797252" y="3323679"/>
            <a:ext cx="283845" cy="283845"/>
          </a:xfrm>
          <a:custGeom>
            <a:avLst/>
            <a:gdLst/>
            <a:ahLst/>
            <a:cxnLst/>
            <a:rect l="l" t="t" r="r" b="b"/>
            <a:pathLst>
              <a:path w="283845" h="283845">
                <a:moveTo>
                  <a:pt x="283368" y="0"/>
                </a:moveTo>
                <a:lnTo>
                  <a:pt x="0" y="0"/>
                </a:lnTo>
                <a:lnTo>
                  <a:pt x="0" y="283368"/>
                </a:lnTo>
                <a:lnTo>
                  <a:pt x="283368" y="283368"/>
                </a:lnTo>
                <a:lnTo>
                  <a:pt x="283368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 descr=""/>
          <p:cNvGrpSpPr/>
          <p:nvPr/>
        </p:nvGrpSpPr>
        <p:grpSpPr>
          <a:xfrm>
            <a:off x="4953049" y="1818282"/>
            <a:ext cx="1712595" cy="2019300"/>
            <a:chOff x="4953049" y="1818282"/>
            <a:chExt cx="1712595" cy="2019300"/>
          </a:xfrm>
        </p:grpSpPr>
        <p:sp>
          <p:nvSpPr>
            <p:cNvPr id="8" name="object 8" descr=""/>
            <p:cNvSpPr/>
            <p:nvPr/>
          </p:nvSpPr>
          <p:spPr>
            <a:xfrm>
              <a:off x="5797252" y="3654276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112166" y="0"/>
                  </a:moveTo>
                  <a:lnTo>
                    <a:pt x="0" y="0"/>
                  </a:lnTo>
                  <a:lnTo>
                    <a:pt x="0" y="112166"/>
                  </a:lnTo>
                  <a:lnTo>
                    <a:pt x="112166" y="112166"/>
                  </a:lnTo>
                  <a:lnTo>
                    <a:pt x="112166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53049" y="1818282"/>
              <a:ext cx="1712019" cy="2019002"/>
            </a:xfrm>
            <a:prstGeom prst="rect">
              <a:avLst/>
            </a:prstGeom>
          </p:spPr>
        </p:pic>
      </p:grpSp>
      <p:sp>
        <p:nvSpPr>
          <p:cNvPr id="10" name="object 10" descr=""/>
          <p:cNvSpPr/>
          <p:nvPr/>
        </p:nvSpPr>
        <p:spPr>
          <a:xfrm>
            <a:off x="5100637" y="755649"/>
            <a:ext cx="425450" cy="377825"/>
          </a:xfrm>
          <a:custGeom>
            <a:avLst/>
            <a:gdLst/>
            <a:ahLst/>
            <a:cxnLst/>
            <a:rect l="l" t="t" r="r" b="b"/>
            <a:pathLst>
              <a:path w="425450" h="377825">
                <a:moveTo>
                  <a:pt x="425053" y="0"/>
                </a:moveTo>
                <a:lnTo>
                  <a:pt x="0" y="0"/>
                </a:lnTo>
                <a:lnTo>
                  <a:pt x="0" y="377825"/>
                </a:lnTo>
                <a:lnTo>
                  <a:pt x="425053" y="377825"/>
                </a:lnTo>
                <a:lnTo>
                  <a:pt x="425053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2839091" y="494648"/>
            <a:ext cx="243014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95" b="1">
                <a:solidFill>
                  <a:srgbClr val="252525"/>
                </a:solidFill>
                <a:latin typeface="Georgia"/>
                <a:cs typeface="Georgia"/>
              </a:rPr>
              <a:t>P</a:t>
            </a:r>
            <a:r>
              <a:rPr dirty="0" cap="small" sz="1700" spc="95" b="1">
                <a:solidFill>
                  <a:srgbClr val="252525"/>
                </a:solidFill>
                <a:latin typeface="Georgia"/>
                <a:cs typeface="Georgia"/>
              </a:rPr>
              <a:t>roblem</a:t>
            </a:r>
            <a:r>
              <a:rPr dirty="0" sz="1700" spc="-20" b="1">
                <a:solidFill>
                  <a:srgbClr val="252525"/>
                </a:solidFill>
                <a:latin typeface="Georgia"/>
                <a:cs typeface="Georgia"/>
              </a:rPr>
              <a:t> </a:t>
            </a:r>
            <a:r>
              <a:rPr dirty="0" sz="1700" spc="30" b="1">
                <a:solidFill>
                  <a:srgbClr val="252525"/>
                </a:solidFill>
                <a:latin typeface="Georgia"/>
                <a:cs typeface="Georgia"/>
              </a:rPr>
              <a:t>S</a:t>
            </a:r>
            <a:r>
              <a:rPr dirty="0" cap="small" sz="1700" spc="30" b="1">
                <a:solidFill>
                  <a:srgbClr val="252525"/>
                </a:solidFill>
                <a:latin typeface="Georgia"/>
                <a:cs typeface="Georgia"/>
              </a:rPr>
              <a:t>tatement</a:t>
            </a:r>
            <a:endParaRPr sz="1700">
              <a:latin typeface="Georgia"/>
              <a:cs typeface="Georgi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668621" y="760463"/>
            <a:ext cx="3808729" cy="704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2540">
              <a:lnSpc>
                <a:spcPct val="101099"/>
              </a:lnSpc>
              <a:spcBef>
                <a:spcPts val="100"/>
              </a:spcBef>
            </a:pPr>
            <a:r>
              <a:rPr dirty="0" sz="1100" spc="-40">
                <a:solidFill>
                  <a:srgbClr val="252525"/>
                </a:solidFill>
                <a:latin typeface="Trebuchet MS"/>
                <a:cs typeface="Trebuchet MS"/>
              </a:rPr>
              <a:t>In</a:t>
            </a:r>
            <a:r>
              <a:rPr dirty="0" sz="1100" spc="-11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00" spc="-100">
                <a:solidFill>
                  <a:srgbClr val="252525"/>
                </a:solidFill>
                <a:latin typeface="Trebuchet MS"/>
                <a:cs typeface="Trebuchet MS"/>
              </a:rPr>
              <a:t>Today’s</a:t>
            </a:r>
            <a:r>
              <a:rPr dirty="0" sz="1100" spc="-8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00" spc="-85">
                <a:solidFill>
                  <a:srgbClr val="252525"/>
                </a:solidFill>
                <a:latin typeface="Trebuchet MS"/>
                <a:cs typeface="Trebuchet MS"/>
              </a:rPr>
              <a:t>competitive</a:t>
            </a:r>
            <a:r>
              <a:rPr dirty="0" sz="1100" spc="-7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00" spc="-75">
                <a:solidFill>
                  <a:srgbClr val="252525"/>
                </a:solidFill>
                <a:latin typeface="Trebuchet MS"/>
                <a:cs typeface="Trebuchet MS"/>
              </a:rPr>
              <a:t>environment,students</a:t>
            </a:r>
            <a:r>
              <a:rPr dirty="0" sz="1100" spc="-6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00" spc="-65">
                <a:solidFill>
                  <a:srgbClr val="252525"/>
                </a:solidFill>
                <a:latin typeface="Trebuchet MS"/>
                <a:cs typeface="Trebuchet MS"/>
              </a:rPr>
              <a:t>need</a:t>
            </a:r>
            <a:r>
              <a:rPr dirty="0" sz="1100" spc="-12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00" spc="-40">
                <a:solidFill>
                  <a:srgbClr val="252525"/>
                </a:solidFill>
                <a:latin typeface="Trebuchet MS"/>
                <a:cs typeface="Trebuchet MS"/>
              </a:rPr>
              <a:t>a</a:t>
            </a:r>
            <a:r>
              <a:rPr dirty="0" sz="1100" spc="-8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00" spc="-85">
                <a:solidFill>
                  <a:srgbClr val="252525"/>
                </a:solidFill>
                <a:latin typeface="Trebuchet MS"/>
                <a:cs typeface="Trebuchet MS"/>
              </a:rPr>
              <a:t>platform</a:t>
            </a:r>
            <a:r>
              <a:rPr dirty="0" sz="1100" spc="-15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00" spc="-25">
                <a:solidFill>
                  <a:srgbClr val="252525"/>
                </a:solidFill>
                <a:latin typeface="Trebuchet MS"/>
                <a:cs typeface="Trebuchet MS"/>
              </a:rPr>
              <a:t>to </a:t>
            </a:r>
            <a:r>
              <a:rPr dirty="0" sz="1100" spc="-75">
                <a:solidFill>
                  <a:srgbClr val="252525"/>
                </a:solidFill>
                <a:latin typeface="Trebuchet MS"/>
                <a:cs typeface="Trebuchet MS"/>
              </a:rPr>
              <a:t>demonstrate</a:t>
            </a:r>
            <a:r>
              <a:rPr dirty="0" sz="1100" spc="-10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00" spc="-85">
                <a:solidFill>
                  <a:srgbClr val="252525"/>
                </a:solidFill>
                <a:latin typeface="Trebuchet MS"/>
                <a:cs typeface="Trebuchet MS"/>
              </a:rPr>
              <a:t>their</a:t>
            </a:r>
            <a:r>
              <a:rPr dirty="0" sz="1100" spc="-7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00" spc="-85">
                <a:solidFill>
                  <a:srgbClr val="252525"/>
                </a:solidFill>
                <a:latin typeface="Trebuchet MS"/>
                <a:cs typeface="Trebuchet MS"/>
              </a:rPr>
              <a:t>skills,creativity,and</a:t>
            </a:r>
            <a:r>
              <a:rPr dirty="0" sz="1100" spc="-5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00" spc="-65">
                <a:solidFill>
                  <a:srgbClr val="252525"/>
                </a:solidFill>
                <a:latin typeface="Trebuchet MS"/>
                <a:cs typeface="Trebuchet MS"/>
              </a:rPr>
              <a:t>achievements</a:t>
            </a:r>
            <a:r>
              <a:rPr dirty="0" sz="1100" spc="-10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00" spc="-65">
                <a:solidFill>
                  <a:srgbClr val="252525"/>
                </a:solidFill>
                <a:latin typeface="Trebuchet MS"/>
                <a:cs typeface="Trebuchet MS"/>
              </a:rPr>
              <a:t>beyond</a:t>
            </a:r>
            <a:r>
              <a:rPr dirty="0" sz="1100" spc="-2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00" spc="-45">
                <a:solidFill>
                  <a:srgbClr val="252525"/>
                </a:solidFill>
                <a:latin typeface="Trebuchet MS"/>
                <a:cs typeface="Trebuchet MS"/>
              </a:rPr>
              <a:t>grades.A </a:t>
            </a:r>
            <a:r>
              <a:rPr dirty="0" sz="1100" spc="-80">
                <a:solidFill>
                  <a:srgbClr val="252525"/>
                </a:solidFill>
                <a:latin typeface="Trebuchet MS"/>
                <a:cs typeface="Trebuchet MS"/>
              </a:rPr>
              <a:t>portfolio</a:t>
            </a:r>
            <a:r>
              <a:rPr dirty="0" sz="1100" spc="-114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00" spc="-50">
                <a:solidFill>
                  <a:srgbClr val="252525"/>
                </a:solidFill>
                <a:latin typeface="Trebuchet MS"/>
                <a:cs typeface="Trebuchet MS"/>
              </a:rPr>
              <a:t>helps</a:t>
            </a:r>
            <a:r>
              <a:rPr dirty="0" sz="1100" spc="-14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00" spc="-75">
                <a:solidFill>
                  <a:srgbClr val="252525"/>
                </a:solidFill>
                <a:latin typeface="Trebuchet MS"/>
                <a:cs typeface="Trebuchet MS"/>
              </a:rPr>
              <a:t>bridge</a:t>
            </a:r>
            <a:r>
              <a:rPr dirty="0" sz="1100" spc="-9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00" spc="-60">
                <a:solidFill>
                  <a:srgbClr val="252525"/>
                </a:solidFill>
                <a:latin typeface="Trebuchet MS"/>
                <a:cs typeface="Trebuchet MS"/>
              </a:rPr>
              <a:t>this</a:t>
            </a:r>
            <a:r>
              <a:rPr dirty="0" sz="1100" spc="-14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00" spc="-60">
                <a:solidFill>
                  <a:srgbClr val="252525"/>
                </a:solidFill>
                <a:latin typeface="Trebuchet MS"/>
                <a:cs typeface="Trebuchet MS"/>
              </a:rPr>
              <a:t>gap</a:t>
            </a:r>
            <a:r>
              <a:rPr dirty="0" sz="1100" spc="-7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00" spc="-100">
                <a:solidFill>
                  <a:srgbClr val="252525"/>
                </a:solidFill>
                <a:latin typeface="Trebuchet MS"/>
                <a:cs typeface="Trebuchet MS"/>
              </a:rPr>
              <a:t>by</a:t>
            </a:r>
            <a:r>
              <a:rPr dirty="0" sz="1100" spc="-10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00" spc="-75">
                <a:solidFill>
                  <a:srgbClr val="252525"/>
                </a:solidFill>
                <a:latin typeface="Trebuchet MS"/>
                <a:cs typeface="Trebuchet MS"/>
              </a:rPr>
              <a:t>providing</a:t>
            </a:r>
            <a:r>
              <a:rPr dirty="0" sz="1100" spc="-9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00" spc="-75">
                <a:solidFill>
                  <a:srgbClr val="252525"/>
                </a:solidFill>
                <a:latin typeface="Trebuchet MS"/>
                <a:cs typeface="Trebuchet MS"/>
              </a:rPr>
              <a:t>evidence</a:t>
            </a:r>
            <a:r>
              <a:rPr dirty="0" sz="1100" spc="-14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00" spc="-75">
                <a:solidFill>
                  <a:srgbClr val="252525"/>
                </a:solidFill>
                <a:latin typeface="Trebuchet MS"/>
                <a:cs typeface="Trebuchet MS"/>
              </a:rPr>
              <a:t>of</a:t>
            </a:r>
            <a:r>
              <a:rPr dirty="0" sz="1100" spc="-9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00" spc="-75">
                <a:solidFill>
                  <a:srgbClr val="252525"/>
                </a:solidFill>
                <a:latin typeface="Trebuchet MS"/>
                <a:cs typeface="Trebuchet MS"/>
              </a:rPr>
              <a:t>learning</a:t>
            </a:r>
            <a:r>
              <a:rPr dirty="0" sz="1100" spc="-9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00" spc="-25">
                <a:solidFill>
                  <a:srgbClr val="252525"/>
                </a:solidFill>
                <a:latin typeface="Trebuchet MS"/>
                <a:cs typeface="Trebuchet MS"/>
              </a:rPr>
              <a:t>and </a:t>
            </a:r>
            <a:r>
              <a:rPr dirty="0" sz="1100" spc="-10">
                <a:solidFill>
                  <a:srgbClr val="252525"/>
                </a:solidFill>
                <a:latin typeface="Trebuchet MS"/>
                <a:cs typeface="Trebuchet MS"/>
              </a:rPr>
              <a:t>accomplishments.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6707075" y="3727767"/>
            <a:ext cx="61594" cy="118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 spc="-50">
                <a:latin typeface="Times New Roman"/>
                <a:cs typeface="Times New Roman"/>
              </a:rPr>
              <a:t>4</a:t>
            </a:r>
            <a:endParaRPr sz="600">
              <a:latin typeface="Times New Roman"/>
              <a:cs typeface="Times New Roman"/>
            </a:endParaRPr>
          </a:p>
        </p:txBody>
      </p:sp>
      <p:pic>
        <p:nvPicPr>
          <p:cNvPr id="14" name="object 14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9149" y="4008487"/>
            <a:ext cx="1328291" cy="12397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67816" y="1499492"/>
            <a:ext cx="5830570" cy="0"/>
          </a:xfrm>
          <a:custGeom>
            <a:avLst/>
            <a:gdLst/>
            <a:ahLst/>
            <a:cxnLst/>
            <a:rect l="l" t="t" r="r" b="b"/>
            <a:pathLst>
              <a:path w="5830570" h="0">
                <a:moveTo>
                  <a:pt x="0" y="0"/>
                </a:moveTo>
                <a:lnTo>
                  <a:pt x="5830548" y="0"/>
                </a:lnTo>
              </a:path>
            </a:pathLst>
          </a:custGeom>
          <a:ln w="9839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5797252" y="3323679"/>
            <a:ext cx="283845" cy="283845"/>
          </a:xfrm>
          <a:custGeom>
            <a:avLst/>
            <a:gdLst/>
            <a:ahLst/>
            <a:cxnLst/>
            <a:rect l="l" t="t" r="r" b="b"/>
            <a:pathLst>
              <a:path w="283845" h="283845">
                <a:moveTo>
                  <a:pt x="283368" y="0"/>
                </a:moveTo>
                <a:lnTo>
                  <a:pt x="0" y="0"/>
                </a:lnTo>
                <a:lnTo>
                  <a:pt x="0" y="283368"/>
                </a:lnTo>
                <a:lnTo>
                  <a:pt x="283368" y="283368"/>
                </a:lnTo>
                <a:lnTo>
                  <a:pt x="283368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 descr=""/>
          <p:cNvGrpSpPr/>
          <p:nvPr/>
        </p:nvGrpSpPr>
        <p:grpSpPr>
          <a:xfrm>
            <a:off x="5366296" y="1641177"/>
            <a:ext cx="2190750" cy="2361565"/>
            <a:chOff x="5366296" y="1641177"/>
            <a:chExt cx="2190750" cy="2361565"/>
          </a:xfrm>
        </p:grpSpPr>
        <p:sp>
          <p:nvSpPr>
            <p:cNvPr id="5" name="object 5" descr=""/>
            <p:cNvSpPr/>
            <p:nvPr/>
          </p:nvSpPr>
          <p:spPr>
            <a:xfrm>
              <a:off x="5797252" y="3654276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112166" y="0"/>
                  </a:moveTo>
                  <a:lnTo>
                    <a:pt x="0" y="0"/>
                  </a:lnTo>
                  <a:lnTo>
                    <a:pt x="0" y="112166"/>
                  </a:lnTo>
                  <a:lnTo>
                    <a:pt x="112166" y="112166"/>
                  </a:lnTo>
                  <a:lnTo>
                    <a:pt x="112166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66296" y="1641177"/>
              <a:ext cx="2190204" cy="2361406"/>
            </a:xfrm>
            <a:prstGeom prst="rect">
              <a:avLst/>
            </a:prstGeom>
          </p:spPr>
        </p:pic>
      </p:grpSp>
      <p:sp>
        <p:nvSpPr>
          <p:cNvPr id="7" name="object 7" descr=""/>
          <p:cNvSpPr/>
          <p:nvPr/>
        </p:nvSpPr>
        <p:spPr>
          <a:xfrm>
            <a:off x="4150171" y="1050825"/>
            <a:ext cx="194945" cy="201295"/>
          </a:xfrm>
          <a:custGeom>
            <a:avLst/>
            <a:gdLst/>
            <a:ahLst/>
            <a:cxnLst/>
            <a:rect l="l" t="t" r="r" b="b"/>
            <a:pathLst>
              <a:path w="194945" h="201294">
                <a:moveTo>
                  <a:pt x="194816" y="0"/>
                </a:moveTo>
                <a:lnTo>
                  <a:pt x="0" y="0"/>
                </a:lnTo>
                <a:lnTo>
                  <a:pt x="0" y="200719"/>
                </a:lnTo>
                <a:lnTo>
                  <a:pt x="194816" y="200719"/>
                </a:lnTo>
                <a:lnTo>
                  <a:pt x="194816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5437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450" spc="190">
                <a:latin typeface="Georgia"/>
                <a:cs typeface="Georgia"/>
              </a:rPr>
              <a:t>Project</a:t>
            </a:r>
            <a:r>
              <a:rPr dirty="0" sz="2450" spc="50">
                <a:latin typeface="Georgia"/>
                <a:cs typeface="Georgia"/>
              </a:rPr>
              <a:t> </a:t>
            </a:r>
            <a:r>
              <a:rPr dirty="0" sz="2450" spc="140">
                <a:latin typeface="Georgia"/>
                <a:cs typeface="Georgia"/>
              </a:rPr>
              <a:t>Overview</a:t>
            </a:r>
            <a:endParaRPr sz="2450">
              <a:latin typeface="Georgia"/>
              <a:cs typeface="Georgi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707075" y="3727767"/>
            <a:ext cx="61594" cy="118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 spc="-50">
                <a:latin typeface="Times New Roman"/>
                <a:cs typeface="Times New Roman"/>
              </a:rPr>
              <a:t>5</a:t>
            </a:r>
            <a:endParaRPr sz="600">
              <a:latin typeface="Times New Roman"/>
              <a:cs typeface="Times New Roman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9149" y="4008487"/>
            <a:ext cx="1328291" cy="123973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1320156" y="1996108"/>
            <a:ext cx="5352415" cy="87566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23520" indent="-210820">
              <a:lnSpc>
                <a:spcPct val="100000"/>
              </a:lnSpc>
              <a:spcBef>
                <a:spcPts val="114"/>
              </a:spcBef>
              <a:buAutoNum type="arabicPeriod"/>
              <a:tabLst>
                <a:tab pos="223520" algn="l"/>
              </a:tabLst>
            </a:pPr>
            <a:r>
              <a:rPr dirty="0" sz="1100" b="1">
                <a:latin typeface="Georgia"/>
                <a:cs typeface="Georgia"/>
              </a:rPr>
              <a:t>B</a:t>
            </a:r>
            <a:r>
              <a:rPr dirty="0" cap="small" sz="1100" b="1">
                <a:latin typeface="Georgia"/>
                <a:cs typeface="Georgia"/>
              </a:rPr>
              <a:t>reif</a:t>
            </a:r>
            <a:r>
              <a:rPr dirty="0" sz="1100" spc="90" b="1">
                <a:latin typeface="Georgia"/>
                <a:cs typeface="Georgia"/>
              </a:rPr>
              <a:t> </a:t>
            </a:r>
            <a:r>
              <a:rPr dirty="0" sz="1100" b="1">
                <a:latin typeface="Georgia"/>
                <a:cs typeface="Georgia"/>
              </a:rPr>
              <a:t>S</a:t>
            </a:r>
            <a:r>
              <a:rPr dirty="0" cap="small" sz="1100" b="1">
                <a:latin typeface="Georgia"/>
                <a:cs typeface="Georgia"/>
              </a:rPr>
              <a:t>ummary</a:t>
            </a:r>
            <a:r>
              <a:rPr dirty="0" sz="1100" spc="55" b="1">
                <a:latin typeface="Georgia"/>
                <a:cs typeface="Georgia"/>
              </a:rPr>
              <a:t> </a:t>
            </a:r>
            <a:r>
              <a:rPr dirty="0" sz="1100" spc="70" b="1">
                <a:latin typeface="Georgia"/>
                <a:cs typeface="Georgia"/>
              </a:rPr>
              <a:t>O</a:t>
            </a:r>
            <a:r>
              <a:rPr dirty="0" cap="small" sz="1100" spc="70" b="1">
                <a:latin typeface="Georgia"/>
                <a:cs typeface="Georgia"/>
              </a:rPr>
              <a:t>f</a:t>
            </a:r>
            <a:r>
              <a:rPr dirty="0" sz="1100" spc="45" b="1">
                <a:latin typeface="Georgia"/>
                <a:cs typeface="Georgia"/>
              </a:rPr>
              <a:t> </a:t>
            </a:r>
            <a:r>
              <a:rPr dirty="0" sz="1100" b="1">
                <a:latin typeface="Georgia"/>
                <a:cs typeface="Georgia"/>
              </a:rPr>
              <a:t>M</a:t>
            </a:r>
            <a:r>
              <a:rPr dirty="0" cap="small" sz="1100" b="1">
                <a:latin typeface="Georgia"/>
                <a:cs typeface="Georgia"/>
              </a:rPr>
              <a:t>y</a:t>
            </a:r>
            <a:r>
              <a:rPr dirty="0" sz="1100" spc="114" b="1">
                <a:latin typeface="Georgia"/>
                <a:cs typeface="Georgia"/>
              </a:rPr>
              <a:t> </a:t>
            </a:r>
            <a:r>
              <a:rPr dirty="0" sz="1100" spc="45" b="1">
                <a:latin typeface="Georgia"/>
                <a:cs typeface="Georgia"/>
              </a:rPr>
              <a:t>P</a:t>
            </a:r>
            <a:r>
              <a:rPr dirty="0" cap="small" sz="1100" spc="45" b="1">
                <a:latin typeface="Georgia"/>
                <a:cs typeface="Georgia"/>
              </a:rPr>
              <a:t>roject</a:t>
            </a:r>
            <a:endParaRPr sz="1100">
              <a:latin typeface="Georgia"/>
              <a:cs typeface="Georgia"/>
            </a:endParaRPr>
          </a:p>
          <a:p>
            <a:pPr marL="223520" indent="-210820">
              <a:lnSpc>
                <a:spcPct val="100000"/>
              </a:lnSpc>
              <a:spcBef>
                <a:spcPts val="30"/>
              </a:spcBef>
              <a:buAutoNum type="arabicPeriod"/>
              <a:tabLst>
                <a:tab pos="223520" algn="l"/>
              </a:tabLst>
            </a:pPr>
            <a:r>
              <a:rPr dirty="0" sz="1100" spc="10" b="1">
                <a:latin typeface="Georgia"/>
                <a:cs typeface="Georgia"/>
              </a:rPr>
              <a:t>M</a:t>
            </a:r>
            <a:r>
              <a:rPr dirty="0" cap="small" sz="1100" spc="10" b="1">
                <a:latin typeface="Georgia"/>
                <a:cs typeface="Georgia"/>
              </a:rPr>
              <a:t>y</a:t>
            </a:r>
            <a:r>
              <a:rPr dirty="0" sz="1100" spc="170" b="1">
                <a:latin typeface="Georgia"/>
                <a:cs typeface="Georgia"/>
              </a:rPr>
              <a:t>  </a:t>
            </a:r>
            <a:r>
              <a:rPr dirty="0" sz="1100" spc="10" b="1">
                <a:latin typeface="Georgia"/>
                <a:cs typeface="Georgia"/>
              </a:rPr>
              <a:t>P</a:t>
            </a:r>
            <a:r>
              <a:rPr dirty="0" cap="small" sz="1100" spc="10" b="1">
                <a:latin typeface="Georgia"/>
                <a:cs typeface="Georgia"/>
              </a:rPr>
              <a:t>ortfolio</a:t>
            </a:r>
            <a:r>
              <a:rPr dirty="0" sz="1100" spc="130" b="1">
                <a:latin typeface="Georgia"/>
                <a:cs typeface="Georgia"/>
              </a:rPr>
              <a:t>  </a:t>
            </a:r>
            <a:r>
              <a:rPr dirty="0" cap="small" sz="1100" spc="-10" b="1">
                <a:latin typeface="Georgia"/>
                <a:cs typeface="Georgia"/>
              </a:rPr>
              <a:t>contain</a:t>
            </a:r>
            <a:r>
              <a:rPr dirty="0" sz="1100" spc="-10" b="1">
                <a:latin typeface="Georgia"/>
                <a:cs typeface="Georgia"/>
              </a:rPr>
              <a:t>(</a:t>
            </a:r>
            <a:r>
              <a:rPr dirty="0" cap="small" sz="1100" spc="-10" b="1">
                <a:latin typeface="Georgia"/>
                <a:cs typeface="Georgia"/>
              </a:rPr>
              <a:t>aboutme</a:t>
            </a:r>
            <a:r>
              <a:rPr dirty="0" sz="1100" spc="-10" b="1">
                <a:latin typeface="Georgia"/>
                <a:cs typeface="Georgia"/>
              </a:rPr>
              <a:t>,</a:t>
            </a:r>
            <a:r>
              <a:rPr dirty="0" cap="small" sz="1100" spc="-10" b="1">
                <a:latin typeface="Georgia"/>
                <a:cs typeface="Georgia"/>
              </a:rPr>
              <a:t>projects</a:t>
            </a:r>
            <a:r>
              <a:rPr dirty="0" sz="1100" spc="-10" b="1">
                <a:latin typeface="Georgia"/>
                <a:cs typeface="Georgia"/>
              </a:rPr>
              <a:t>,</a:t>
            </a:r>
            <a:r>
              <a:rPr dirty="0" cap="small" sz="1100" spc="-10" b="1">
                <a:latin typeface="Georgia"/>
                <a:cs typeface="Georgia"/>
              </a:rPr>
              <a:t>skills</a:t>
            </a:r>
            <a:r>
              <a:rPr dirty="0" sz="1100" spc="-10" b="1">
                <a:latin typeface="Georgia"/>
                <a:cs typeface="Georgia"/>
              </a:rPr>
              <a:t>,</a:t>
            </a:r>
            <a:r>
              <a:rPr dirty="0" cap="small" sz="1100" spc="-10" b="1">
                <a:latin typeface="Georgia"/>
                <a:cs typeface="Georgia"/>
              </a:rPr>
              <a:t>contact</a:t>
            </a:r>
            <a:endParaRPr sz="1100">
              <a:latin typeface="Georgia"/>
              <a:cs typeface="Georgia"/>
            </a:endParaRPr>
          </a:p>
          <a:p>
            <a:pPr marL="223520" indent="-210820">
              <a:lnSpc>
                <a:spcPts val="1310"/>
              </a:lnSpc>
              <a:spcBef>
                <a:spcPts val="30"/>
              </a:spcBef>
              <a:buAutoNum type="arabicPeriod"/>
              <a:tabLst>
                <a:tab pos="223520" algn="l"/>
              </a:tabLst>
            </a:pPr>
            <a:r>
              <a:rPr dirty="0" sz="1100" spc="20" b="1">
                <a:latin typeface="Georgia"/>
                <a:cs typeface="Georgia"/>
              </a:rPr>
              <a:t>M</a:t>
            </a:r>
            <a:r>
              <a:rPr dirty="0" cap="small" sz="1100" spc="20" b="1">
                <a:latin typeface="Georgia"/>
                <a:cs typeface="Georgia"/>
              </a:rPr>
              <a:t>ain</a:t>
            </a:r>
            <a:r>
              <a:rPr dirty="0" sz="1100" spc="20" b="1">
                <a:latin typeface="Georgia"/>
                <a:cs typeface="Georgia"/>
              </a:rPr>
              <a:t> </a:t>
            </a:r>
            <a:r>
              <a:rPr dirty="0" cap="small" sz="1100" spc="20" b="1">
                <a:latin typeface="Georgia"/>
                <a:cs typeface="Georgia"/>
              </a:rPr>
              <a:t>idea</a:t>
            </a:r>
            <a:r>
              <a:rPr dirty="0" sz="1100" spc="20" b="1">
                <a:latin typeface="Georgia"/>
                <a:cs typeface="Georgia"/>
              </a:rPr>
              <a:t>:</a:t>
            </a:r>
            <a:r>
              <a:rPr dirty="0" cap="small" sz="1100" spc="20" b="1">
                <a:latin typeface="Georgia"/>
                <a:cs typeface="Georgia"/>
              </a:rPr>
              <a:t>to</a:t>
            </a:r>
            <a:r>
              <a:rPr dirty="0" sz="1100" spc="30" b="1">
                <a:latin typeface="Georgia"/>
                <a:cs typeface="Georgia"/>
              </a:rPr>
              <a:t> </a:t>
            </a:r>
            <a:r>
              <a:rPr dirty="0" cap="small" sz="1100" spc="20" b="1">
                <a:latin typeface="Georgia"/>
                <a:cs typeface="Georgia"/>
              </a:rPr>
              <a:t>show</a:t>
            </a:r>
            <a:r>
              <a:rPr dirty="0" sz="1100" spc="25" b="1">
                <a:latin typeface="Georgia"/>
                <a:cs typeface="Georgia"/>
              </a:rPr>
              <a:t> </a:t>
            </a:r>
            <a:r>
              <a:rPr dirty="0" cap="small" sz="1100" spc="20" b="1">
                <a:latin typeface="Georgia"/>
                <a:cs typeface="Georgia"/>
              </a:rPr>
              <a:t>my</a:t>
            </a:r>
            <a:r>
              <a:rPr dirty="0" sz="1100" spc="15" b="1">
                <a:latin typeface="Georgia"/>
                <a:cs typeface="Georgia"/>
              </a:rPr>
              <a:t> </a:t>
            </a:r>
            <a:r>
              <a:rPr dirty="0" cap="small" sz="1100" spc="60" b="1">
                <a:latin typeface="Georgia"/>
                <a:cs typeface="Georgia"/>
              </a:rPr>
              <a:t>personal</a:t>
            </a:r>
            <a:r>
              <a:rPr dirty="0" sz="1100" spc="45" b="1">
                <a:latin typeface="Georgia"/>
                <a:cs typeface="Georgia"/>
              </a:rPr>
              <a:t> </a:t>
            </a:r>
            <a:r>
              <a:rPr dirty="0" cap="small" sz="1100" spc="20" b="1">
                <a:latin typeface="Georgia"/>
                <a:cs typeface="Georgia"/>
              </a:rPr>
              <a:t>achievement</a:t>
            </a:r>
            <a:r>
              <a:rPr dirty="0" sz="1100" spc="20" b="1">
                <a:latin typeface="Georgia"/>
                <a:cs typeface="Georgia"/>
              </a:rPr>
              <a:t>,</a:t>
            </a:r>
            <a:r>
              <a:rPr dirty="0" cap="small" sz="1100" spc="20" b="1">
                <a:latin typeface="Georgia"/>
                <a:cs typeface="Georgia"/>
              </a:rPr>
              <a:t>skills</a:t>
            </a:r>
            <a:r>
              <a:rPr dirty="0" sz="1100" spc="50" b="1">
                <a:latin typeface="Georgia"/>
                <a:cs typeface="Georgia"/>
              </a:rPr>
              <a:t> </a:t>
            </a:r>
            <a:r>
              <a:rPr dirty="0" cap="small" sz="1100" spc="65" b="1">
                <a:latin typeface="Georgia"/>
                <a:cs typeface="Georgia"/>
              </a:rPr>
              <a:t>and</a:t>
            </a:r>
            <a:r>
              <a:rPr dirty="0" sz="1100" spc="-15" b="1">
                <a:latin typeface="Georgia"/>
                <a:cs typeface="Georgia"/>
              </a:rPr>
              <a:t> </a:t>
            </a:r>
            <a:r>
              <a:rPr dirty="0" cap="small" sz="1100" spc="40" b="1">
                <a:latin typeface="Georgia"/>
                <a:cs typeface="Georgia"/>
              </a:rPr>
              <a:t>projects</a:t>
            </a:r>
            <a:endParaRPr sz="1100">
              <a:latin typeface="Georgia"/>
              <a:cs typeface="Georgia"/>
            </a:endParaRPr>
          </a:p>
          <a:p>
            <a:pPr marL="223520" indent="-210820">
              <a:lnSpc>
                <a:spcPts val="1310"/>
              </a:lnSpc>
              <a:buAutoNum type="arabicPeriod"/>
              <a:tabLst>
                <a:tab pos="223520" algn="l"/>
              </a:tabLst>
            </a:pPr>
            <a:r>
              <a:rPr dirty="0" sz="1100" spc="-130" b="1">
                <a:latin typeface="Georgia"/>
                <a:cs typeface="Georgia"/>
              </a:rPr>
              <a:t>I</a:t>
            </a:r>
            <a:r>
              <a:rPr dirty="0" sz="1100" spc="65" b="1">
                <a:latin typeface="Georgia"/>
                <a:cs typeface="Georgia"/>
              </a:rPr>
              <a:t> </a:t>
            </a:r>
            <a:r>
              <a:rPr dirty="0" cap="small" sz="1100" b="1">
                <a:latin typeface="Georgia"/>
                <a:cs typeface="Georgia"/>
              </a:rPr>
              <a:t>have</a:t>
            </a:r>
            <a:r>
              <a:rPr dirty="0" sz="1100" spc="45" b="1">
                <a:latin typeface="Georgia"/>
                <a:cs typeface="Georgia"/>
              </a:rPr>
              <a:t> </a:t>
            </a:r>
            <a:r>
              <a:rPr dirty="0" cap="small" sz="1100" spc="70" b="1">
                <a:latin typeface="Georgia"/>
                <a:cs typeface="Georgia"/>
              </a:rPr>
              <a:t>proceed</a:t>
            </a:r>
            <a:r>
              <a:rPr dirty="0" sz="1100" spc="70" b="1">
                <a:latin typeface="Georgia"/>
                <a:cs typeface="Georgia"/>
              </a:rPr>
              <a:t> </a:t>
            </a:r>
            <a:r>
              <a:rPr dirty="0" cap="small" sz="1100" b="1">
                <a:latin typeface="Georgia"/>
                <a:cs typeface="Georgia"/>
              </a:rPr>
              <a:t>all</a:t>
            </a:r>
            <a:r>
              <a:rPr dirty="0" sz="1100" spc="75" b="1">
                <a:latin typeface="Georgia"/>
                <a:cs typeface="Georgia"/>
              </a:rPr>
              <a:t> </a:t>
            </a:r>
            <a:r>
              <a:rPr dirty="0" cap="small" sz="1100" spc="60" b="1">
                <a:latin typeface="Georgia"/>
                <a:cs typeface="Georgia"/>
              </a:rPr>
              <a:t>of</a:t>
            </a:r>
            <a:r>
              <a:rPr dirty="0" sz="1100" spc="85" b="1">
                <a:latin typeface="Georgia"/>
                <a:cs typeface="Georgia"/>
              </a:rPr>
              <a:t> </a:t>
            </a:r>
            <a:r>
              <a:rPr dirty="0" cap="small" sz="1100" b="1">
                <a:latin typeface="Georgia"/>
                <a:cs typeface="Georgia"/>
              </a:rPr>
              <a:t>my</a:t>
            </a:r>
            <a:r>
              <a:rPr dirty="0" sz="1100" spc="80" b="1">
                <a:latin typeface="Georgia"/>
                <a:cs typeface="Georgia"/>
              </a:rPr>
              <a:t> </a:t>
            </a:r>
            <a:r>
              <a:rPr dirty="0" cap="small" sz="1100" b="1">
                <a:latin typeface="Georgia"/>
                <a:cs typeface="Georgia"/>
              </a:rPr>
              <a:t>informations</a:t>
            </a:r>
            <a:r>
              <a:rPr dirty="0" sz="1100" spc="85" b="1">
                <a:latin typeface="Georgia"/>
                <a:cs typeface="Georgia"/>
              </a:rPr>
              <a:t> </a:t>
            </a:r>
            <a:r>
              <a:rPr dirty="0" cap="small" sz="1100" b="1">
                <a:latin typeface="Georgia"/>
                <a:cs typeface="Georgia"/>
              </a:rPr>
              <a:t>in</a:t>
            </a:r>
            <a:r>
              <a:rPr dirty="0" sz="1100" spc="75" b="1">
                <a:latin typeface="Georgia"/>
                <a:cs typeface="Georgia"/>
              </a:rPr>
              <a:t> </a:t>
            </a:r>
            <a:r>
              <a:rPr dirty="0" cap="small" sz="1100" b="1">
                <a:latin typeface="Georgia"/>
                <a:cs typeface="Georgia"/>
              </a:rPr>
              <a:t>this</a:t>
            </a:r>
            <a:r>
              <a:rPr dirty="0" sz="1100" spc="75" b="1">
                <a:latin typeface="Georgia"/>
                <a:cs typeface="Georgia"/>
              </a:rPr>
              <a:t> </a:t>
            </a:r>
            <a:r>
              <a:rPr dirty="0" cap="small" sz="1100" spc="45" b="1">
                <a:latin typeface="Georgia"/>
                <a:cs typeface="Georgia"/>
              </a:rPr>
              <a:t>project</a:t>
            </a:r>
            <a:endParaRPr sz="1100">
              <a:latin typeface="Georgia"/>
              <a:cs typeface="Georgia"/>
            </a:endParaRPr>
          </a:p>
          <a:p>
            <a:pPr marL="223520" indent="-210820">
              <a:lnSpc>
                <a:spcPct val="100000"/>
              </a:lnSpc>
              <a:spcBef>
                <a:spcPts val="30"/>
              </a:spcBef>
              <a:buAutoNum type="arabicPeriod"/>
              <a:tabLst>
                <a:tab pos="223520" algn="l"/>
              </a:tabLst>
            </a:pPr>
            <a:r>
              <a:rPr dirty="0" sz="1100" b="1">
                <a:latin typeface="Georgia"/>
                <a:cs typeface="Georgia"/>
              </a:rPr>
              <a:t>M</a:t>
            </a:r>
            <a:r>
              <a:rPr dirty="0" cap="small" sz="1100" b="1">
                <a:latin typeface="Georgia"/>
                <a:cs typeface="Georgia"/>
              </a:rPr>
              <a:t>y</a:t>
            </a:r>
            <a:r>
              <a:rPr dirty="0" sz="1100" spc="75" b="1">
                <a:latin typeface="Georgia"/>
                <a:cs typeface="Georgia"/>
              </a:rPr>
              <a:t> </a:t>
            </a:r>
            <a:r>
              <a:rPr dirty="0" cap="small" sz="1100" spc="55" b="1">
                <a:latin typeface="Georgia"/>
                <a:cs typeface="Georgia"/>
              </a:rPr>
              <a:t>project</a:t>
            </a:r>
            <a:r>
              <a:rPr dirty="0" sz="1100" spc="10" b="1">
                <a:latin typeface="Georgia"/>
                <a:cs typeface="Georgia"/>
              </a:rPr>
              <a:t> </a:t>
            </a:r>
            <a:r>
              <a:rPr dirty="0" cap="small" sz="1100" spc="65" b="1">
                <a:latin typeface="Georgia"/>
                <a:cs typeface="Georgia"/>
              </a:rPr>
              <a:t>was</a:t>
            </a:r>
            <a:r>
              <a:rPr dirty="0" sz="1100" spc="55" b="1">
                <a:latin typeface="Georgia"/>
                <a:cs typeface="Georgia"/>
              </a:rPr>
              <a:t> </a:t>
            </a:r>
            <a:r>
              <a:rPr dirty="0" cap="small" sz="1100" spc="65" b="1">
                <a:latin typeface="Georgia"/>
                <a:cs typeface="Georgia"/>
              </a:rPr>
              <a:t>create</a:t>
            </a:r>
            <a:r>
              <a:rPr dirty="0" sz="1100" spc="25" b="1">
                <a:latin typeface="Georgia"/>
                <a:cs typeface="Georgia"/>
              </a:rPr>
              <a:t> </a:t>
            </a:r>
            <a:r>
              <a:rPr dirty="0" cap="small" sz="1100" spc="50" b="1">
                <a:latin typeface="Georgia"/>
                <a:cs typeface="Georgia"/>
              </a:rPr>
              <a:t>and</a:t>
            </a:r>
            <a:r>
              <a:rPr dirty="0" sz="1100" spc="90" b="1">
                <a:latin typeface="Georgia"/>
                <a:cs typeface="Georgia"/>
              </a:rPr>
              <a:t> </a:t>
            </a:r>
            <a:r>
              <a:rPr dirty="0" cap="small" sz="1100" spc="45" b="1">
                <a:latin typeface="Georgia"/>
                <a:cs typeface="Georgia"/>
              </a:rPr>
              <a:t>usefull</a:t>
            </a:r>
            <a:r>
              <a:rPr dirty="0" sz="1100" spc="40" b="1">
                <a:latin typeface="Georgia"/>
                <a:cs typeface="Georgia"/>
              </a:rPr>
              <a:t> </a:t>
            </a:r>
            <a:r>
              <a:rPr dirty="0" cap="small" sz="1100" b="1">
                <a:latin typeface="Georgia"/>
                <a:cs typeface="Georgia"/>
              </a:rPr>
              <a:t>to</a:t>
            </a:r>
            <a:r>
              <a:rPr dirty="0" sz="1100" spc="40" b="1">
                <a:latin typeface="Georgia"/>
                <a:cs typeface="Georgia"/>
              </a:rPr>
              <a:t> </a:t>
            </a:r>
            <a:r>
              <a:rPr dirty="0" cap="small" sz="1100" b="1">
                <a:latin typeface="Georgia"/>
                <a:cs typeface="Georgia"/>
              </a:rPr>
              <a:t>know</a:t>
            </a:r>
            <a:r>
              <a:rPr dirty="0" sz="1100" spc="40" b="1">
                <a:latin typeface="Georgia"/>
                <a:cs typeface="Georgia"/>
              </a:rPr>
              <a:t> </a:t>
            </a:r>
            <a:r>
              <a:rPr dirty="0" cap="small" sz="1100" b="1">
                <a:latin typeface="Georgia"/>
                <a:cs typeface="Georgia"/>
              </a:rPr>
              <a:t>about</a:t>
            </a:r>
            <a:r>
              <a:rPr dirty="0" sz="1100" spc="65" b="1">
                <a:latin typeface="Georgia"/>
                <a:cs typeface="Georgia"/>
              </a:rPr>
              <a:t> </a:t>
            </a:r>
            <a:r>
              <a:rPr dirty="0" cap="small" sz="1100" b="1">
                <a:latin typeface="Georgia"/>
                <a:cs typeface="Georgia"/>
              </a:rPr>
              <a:t>my</a:t>
            </a:r>
            <a:r>
              <a:rPr dirty="0" sz="1100" spc="25" b="1">
                <a:latin typeface="Georgia"/>
                <a:cs typeface="Georgia"/>
              </a:rPr>
              <a:t> </a:t>
            </a:r>
            <a:r>
              <a:rPr dirty="0" cap="small" sz="1100" spc="40" b="1">
                <a:latin typeface="Georgia"/>
                <a:cs typeface="Georgia"/>
              </a:rPr>
              <a:t>self</a:t>
            </a:r>
            <a:endParaRPr sz="11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7556500" cy="4250690"/>
            <a:chOff x="0" y="0"/>
            <a:chExt cx="7556500" cy="425069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954063"/>
              <a:ext cx="472281" cy="377825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90122" y="1954063"/>
              <a:ext cx="466377" cy="377825"/>
            </a:xfrm>
            <a:prstGeom prst="rect">
              <a:avLst/>
            </a:prstGeom>
          </p:spPr>
        </p:pic>
      </p:grpSp>
      <p:sp>
        <p:nvSpPr>
          <p:cNvPr id="5" name="object 5" descr=""/>
          <p:cNvSpPr/>
          <p:nvPr/>
        </p:nvSpPr>
        <p:spPr>
          <a:xfrm>
            <a:off x="867816" y="1499492"/>
            <a:ext cx="5830570" cy="0"/>
          </a:xfrm>
          <a:custGeom>
            <a:avLst/>
            <a:gdLst/>
            <a:ahLst/>
            <a:cxnLst/>
            <a:rect l="l" t="t" r="r" b="b"/>
            <a:pathLst>
              <a:path w="5830570" h="0">
                <a:moveTo>
                  <a:pt x="0" y="0"/>
                </a:moveTo>
                <a:lnTo>
                  <a:pt x="5830548" y="0"/>
                </a:lnTo>
              </a:path>
            </a:pathLst>
          </a:custGeom>
          <a:ln w="9839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5797252" y="3323679"/>
            <a:ext cx="283845" cy="283845"/>
          </a:xfrm>
          <a:custGeom>
            <a:avLst/>
            <a:gdLst/>
            <a:ahLst/>
            <a:cxnLst/>
            <a:rect l="l" t="t" r="r" b="b"/>
            <a:pathLst>
              <a:path w="283845" h="283845">
                <a:moveTo>
                  <a:pt x="283368" y="0"/>
                </a:moveTo>
                <a:lnTo>
                  <a:pt x="0" y="0"/>
                </a:lnTo>
                <a:lnTo>
                  <a:pt x="0" y="283368"/>
                </a:lnTo>
                <a:lnTo>
                  <a:pt x="283368" y="283368"/>
                </a:lnTo>
                <a:lnTo>
                  <a:pt x="283368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4150171" y="1050825"/>
            <a:ext cx="194945" cy="201295"/>
          </a:xfrm>
          <a:custGeom>
            <a:avLst/>
            <a:gdLst/>
            <a:ahLst/>
            <a:cxnLst/>
            <a:rect l="l" t="t" r="r" b="b"/>
            <a:pathLst>
              <a:path w="194945" h="201294">
                <a:moveTo>
                  <a:pt x="194816" y="0"/>
                </a:moveTo>
                <a:lnTo>
                  <a:pt x="0" y="0"/>
                </a:lnTo>
                <a:lnTo>
                  <a:pt x="0" y="200719"/>
                </a:lnTo>
                <a:lnTo>
                  <a:pt x="194816" y="200719"/>
                </a:lnTo>
                <a:lnTo>
                  <a:pt x="194816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5797252" y="3654276"/>
            <a:ext cx="112395" cy="112395"/>
          </a:xfrm>
          <a:custGeom>
            <a:avLst/>
            <a:gdLst/>
            <a:ahLst/>
            <a:cxnLst/>
            <a:rect l="l" t="t" r="r" b="b"/>
            <a:pathLst>
              <a:path w="112395" h="112395">
                <a:moveTo>
                  <a:pt x="112166" y="0"/>
                </a:moveTo>
                <a:lnTo>
                  <a:pt x="0" y="0"/>
                </a:lnTo>
                <a:lnTo>
                  <a:pt x="0" y="112166"/>
                </a:lnTo>
                <a:lnTo>
                  <a:pt x="112166" y="112166"/>
                </a:lnTo>
                <a:lnTo>
                  <a:pt x="112166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1241442" y="587096"/>
            <a:ext cx="2292985" cy="25272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500" spc="-195">
                <a:solidFill>
                  <a:srgbClr val="252525"/>
                </a:solidFill>
                <a:latin typeface="Times New Roman"/>
                <a:cs typeface="Times New Roman"/>
              </a:rPr>
              <a:t>WHO</a:t>
            </a:r>
            <a:r>
              <a:rPr dirty="0" sz="1500" spc="-13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252525"/>
                </a:solidFill>
                <a:latin typeface="Times New Roman"/>
                <a:cs typeface="Times New Roman"/>
              </a:rPr>
              <a:t>ARE</a:t>
            </a:r>
            <a:r>
              <a:rPr dirty="0" sz="1500" spc="-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00" spc="-8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dirty="0" sz="1500" spc="-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00" spc="-140">
                <a:solidFill>
                  <a:srgbClr val="252525"/>
                </a:solidFill>
                <a:latin typeface="Times New Roman"/>
                <a:cs typeface="Times New Roman"/>
              </a:rPr>
              <a:t>END</a:t>
            </a:r>
            <a:r>
              <a:rPr dirty="0" sz="1500" spc="-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00" spc="-25">
                <a:solidFill>
                  <a:srgbClr val="252525"/>
                </a:solidFill>
                <a:latin typeface="Times New Roman"/>
                <a:cs typeface="Times New Roman"/>
              </a:rPr>
              <a:t>USERS?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707075" y="3727767"/>
            <a:ext cx="61594" cy="118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 spc="-50">
                <a:latin typeface="Times New Roman"/>
                <a:cs typeface="Times New Roman"/>
              </a:rPr>
              <a:t>6</a:t>
            </a:r>
            <a:endParaRPr sz="600">
              <a:latin typeface="Times New Roman"/>
              <a:cs typeface="Times New Roman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8667" y="3825478"/>
            <a:ext cx="1351905" cy="301079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1603682" y="1954587"/>
            <a:ext cx="5471795" cy="161226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09550" indent="-196850">
              <a:lnSpc>
                <a:spcPct val="100000"/>
              </a:lnSpc>
              <a:spcBef>
                <a:spcPts val="120"/>
              </a:spcBef>
              <a:buSzPct val="94117"/>
              <a:buFont typeface="Wingdings"/>
              <a:buChar char=""/>
              <a:tabLst>
                <a:tab pos="209550" algn="l"/>
              </a:tabLst>
            </a:pPr>
            <a:r>
              <a:rPr dirty="0" sz="1700" spc="65">
                <a:latin typeface="Cambria"/>
                <a:cs typeface="Cambria"/>
              </a:rPr>
              <a:t>Student(academic,projects,resumes,bio-data).</a:t>
            </a:r>
            <a:endParaRPr sz="1700">
              <a:latin typeface="Cambria"/>
              <a:cs typeface="Cambria"/>
            </a:endParaRPr>
          </a:p>
          <a:p>
            <a:pPr marL="209550" indent="-196850">
              <a:lnSpc>
                <a:spcPct val="100000"/>
              </a:lnSpc>
              <a:spcBef>
                <a:spcPts val="55"/>
              </a:spcBef>
              <a:buSzPct val="94117"/>
              <a:buFont typeface="Wingdings"/>
              <a:buChar char=""/>
              <a:tabLst>
                <a:tab pos="209550" algn="l"/>
              </a:tabLst>
            </a:pPr>
            <a:r>
              <a:rPr dirty="0" sz="1700" spc="155">
                <a:latin typeface="Cambria"/>
                <a:cs typeface="Cambria"/>
              </a:rPr>
              <a:t>Jod</a:t>
            </a:r>
            <a:r>
              <a:rPr dirty="0" sz="1700" spc="105">
                <a:latin typeface="Cambria"/>
                <a:cs typeface="Cambria"/>
              </a:rPr>
              <a:t> </a:t>
            </a:r>
            <a:r>
              <a:rPr dirty="0" sz="1700" spc="60">
                <a:latin typeface="Cambria"/>
                <a:cs typeface="Cambria"/>
              </a:rPr>
              <a:t>Seekers(to</a:t>
            </a:r>
            <a:r>
              <a:rPr dirty="0" sz="1700" spc="120">
                <a:latin typeface="Cambria"/>
                <a:cs typeface="Cambria"/>
              </a:rPr>
              <a:t> </a:t>
            </a:r>
            <a:r>
              <a:rPr dirty="0" sz="1700" spc="80">
                <a:latin typeface="Cambria"/>
                <a:cs typeface="Cambria"/>
              </a:rPr>
              <a:t>share</a:t>
            </a:r>
            <a:r>
              <a:rPr dirty="0" sz="1700" spc="120">
                <a:latin typeface="Cambria"/>
                <a:cs typeface="Cambria"/>
              </a:rPr>
              <a:t> </a:t>
            </a:r>
            <a:r>
              <a:rPr dirty="0" sz="1700" spc="70">
                <a:latin typeface="Cambria"/>
                <a:cs typeface="Cambria"/>
              </a:rPr>
              <a:t>with</a:t>
            </a:r>
            <a:r>
              <a:rPr dirty="0" sz="1700" spc="165">
                <a:latin typeface="Cambria"/>
                <a:cs typeface="Cambria"/>
              </a:rPr>
              <a:t> </a:t>
            </a:r>
            <a:r>
              <a:rPr dirty="0" sz="1700" spc="40">
                <a:latin typeface="Cambria"/>
                <a:cs typeface="Cambria"/>
              </a:rPr>
              <a:t>recruiters).</a:t>
            </a:r>
            <a:endParaRPr sz="1700">
              <a:latin typeface="Cambria"/>
              <a:cs typeface="Cambria"/>
            </a:endParaRPr>
          </a:p>
          <a:p>
            <a:pPr marL="209550" indent="-196850">
              <a:lnSpc>
                <a:spcPct val="100000"/>
              </a:lnSpc>
              <a:spcBef>
                <a:spcPts val="10"/>
              </a:spcBef>
              <a:buSzPct val="94117"/>
              <a:buFont typeface="Wingdings"/>
              <a:buChar char=""/>
              <a:tabLst>
                <a:tab pos="209550" algn="l"/>
              </a:tabLst>
            </a:pPr>
            <a:r>
              <a:rPr dirty="0" sz="1700" spc="55">
                <a:latin typeface="Cambria"/>
                <a:cs typeface="Cambria"/>
              </a:rPr>
              <a:t>Freelancers(to</a:t>
            </a:r>
            <a:r>
              <a:rPr dirty="0" sz="1700" spc="235">
                <a:latin typeface="Cambria"/>
                <a:cs typeface="Cambria"/>
              </a:rPr>
              <a:t> </a:t>
            </a:r>
            <a:r>
              <a:rPr dirty="0" sz="1700">
                <a:latin typeface="Cambria"/>
                <a:cs typeface="Cambria"/>
              </a:rPr>
              <a:t>show</a:t>
            </a:r>
            <a:r>
              <a:rPr dirty="0" sz="1700" spc="254">
                <a:latin typeface="Cambria"/>
                <a:cs typeface="Cambria"/>
              </a:rPr>
              <a:t> </a:t>
            </a:r>
            <a:r>
              <a:rPr dirty="0" sz="1700" spc="55">
                <a:latin typeface="Cambria"/>
                <a:cs typeface="Cambria"/>
              </a:rPr>
              <a:t>cilents).</a:t>
            </a:r>
            <a:endParaRPr sz="1700">
              <a:latin typeface="Cambria"/>
              <a:cs typeface="Cambria"/>
            </a:endParaRPr>
          </a:p>
          <a:p>
            <a:pPr marL="208915" indent="-196215">
              <a:lnSpc>
                <a:spcPct val="100000"/>
              </a:lnSpc>
              <a:spcBef>
                <a:spcPts val="55"/>
              </a:spcBef>
              <a:buSzPct val="94117"/>
              <a:buFont typeface="Wingdings"/>
              <a:buChar char=""/>
              <a:tabLst>
                <a:tab pos="208915" algn="l"/>
              </a:tabLst>
            </a:pPr>
            <a:r>
              <a:rPr dirty="0" sz="1700" spc="55">
                <a:latin typeface="Cambria"/>
                <a:cs typeface="Cambria"/>
              </a:rPr>
              <a:t>Researches(to</a:t>
            </a:r>
            <a:r>
              <a:rPr dirty="0" sz="1700" spc="120">
                <a:latin typeface="Cambria"/>
                <a:cs typeface="Cambria"/>
              </a:rPr>
              <a:t> </a:t>
            </a:r>
            <a:r>
              <a:rPr dirty="0" sz="1700" spc="55">
                <a:latin typeface="Cambria"/>
                <a:cs typeface="Cambria"/>
              </a:rPr>
              <a:t>showcase</a:t>
            </a:r>
            <a:r>
              <a:rPr dirty="0" sz="1700" spc="120">
                <a:latin typeface="Cambria"/>
                <a:cs typeface="Cambria"/>
              </a:rPr>
              <a:t> </a:t>
            </a:r>
            <a:r>
              <a:rPr dirty="0" sz="1700" spc="65">
                <a:latin typeface="Cambria"/>
                <a:cs typeface="Cambria"/>
              </a:rPr>
              <a:t>publications</a:t>
            </a:r>
            <a:r>
              <a:rPr dirty="0" sz="1700" spc="135">
                <a:latin typeface="Cambria"/>
                <a:cs typeface="Cambria"/>
              </a:rPr>
              <a:t> </a:t>
            </a:r>
            <a:r>
              <a:rPr dirty="0" sz="1700" spc="85">
                <a:latin typeface="Cambria"/>
                <a:cs typeface="Cambria"/>
              </a:rPr>
              <a:t>and</a:t>
            </a:r>
            <a:r>
              <a:rPr dirty="0" sz="1700" spc="130">
                <a:latin typeface="Cambria"/>
                <a:cs typeface="Cambria"/>
              </a:rPr>
              <a:t> </a:t>
            </a:r>
            <a:r>
              <a:rPr dirty="0" sz="1700" spc="45">
                <a:latin typeface="Cambria"/>
                <a:cs typeface="Cambria"/>
              </a:rPr>
              <a:t>research).</a:t>
            </a:r>
            <a:endParaRPr sz="1700">
              <a:latin typeface="Cambria"/>
              <a:cs typeface="Cambria"/>
            </a:endParaRPr>
          </a:p>
          <a:p>
            <a:pPr marL="208915" indent="-196215">
              <a:lnSpc>
                <a:spcPct val="100000"/>
              </a:lnSpc>
              <a:spcBef>
                <a:spcPts val="55"/>
              </a:spcBef>
              <a:buSzPct val="94117"/>
              <a:buFont typeface="Wingdings"/>
              <a:buChar char=""/>
              <a:tabLst>
                <a:tab pos="208915" algn="l"/>
              </a:tabLst>
            </a:pPr>
            <a:r>
              <a:rPr dirty="0" sz="1700" spc="60">
                <a:latin typeface="Cambria"/>
                <a:cs typeface="Cambria"/>
              </a:rPr>
              <a:t>Artists(to</a:t>
            </a:r>
            <a:r>
              <a:rPr dirty="0" sz="1700" spc="130">
                <a:latin typeface="Cambria"/>
                <a:cs typeface="Cambria"/>
              </a:rPr>
              <a:t> </a:t>
            </a:r>
            <a:r>
              <a:rPr dirty="0" sz="1700" spc="65">
                <a:latin typeface="Cambria"/>
                <a:cs typeface="Cambria"/>
              </a:rPr>
              <a:t>present</a:t>
            </a:r>
            <a:r>
              <a:rPr dirty="0" sz="1700" spc="95">
                <a:latin typeface="Cambria"/>
                <a:cs typeface="Cambria"/>
              </a:rPr>
              <a:t> </a:t>
            </a:r>
            <a:r>
              <a:rPr dirty="0" sz="1700" spc="60">
                <a:latin typeface="Cambria"/>
                <a:cs typeface="Cambria"/>
              </a:rPr>
              <a:t>creative</a:t>
            </a:r>
            <a:r>
              <a:rPr dirty="0" sz="1700" spc="135">
                <a:latin typeface="Cambria"/>
                <a:cs typeface="Cambria"/>
              </a:rPr>
              <a:t> </a:t>
            </a:r>
            <a:r>
              <a:rPr dirty="0" sz="1700" spc="-10">
                <a:latin typeface="Cambria"/>
                <a:cs typeface="Cambria"/>
              </a:rPr>
              <a:t>portfolio).</a:t>
            </a:r>
            <a:endParaRPr sz="1700">
              <a:latin typeface="Cambria"/>
              <a:cs typeface="Cambria"/>
            </a:endParaRPr>
          </a:p>
          <a:p>
            <a:pPr marL="208915" indent="-196215">
              <a:lnSpc>
                <a:spcPct val="100000"/>
              </a:lnSpc>
              <a:spcBef>
                <a:spcPts val="55"/>
              </a:spcBef>
              <a:buSzPct val="94117"/>
              <a:buFont typeface="Wingdings"/>
              <a:buChar char=""/>
              <a:tabLst>
                <a:tab pos="208915" algn="l"/>
              </a:tabLst>
            </a:pPr>
            <a:r>
              <a:rPr dirty="0" sz="1700" spc="60">
                <a:latin typeface="Cambria"/>
                <a:cs typeface="Cambria"/>
              </a:rPr>
              <a:t>Educators(to</a:t>
            </a:r>
            <a:r>
              <a:rPr dirty="0" sz="1700" spc="130">
                <a:latin typeface="Cambria"/>
                <a:cs typeface="Cambria"/>
              </a:rPr>
              <a:t> </a:t>
            </a:r>
            <a:r>
              <a:rPr dirty="0" sz="1700" spc="60">
                <a:latin typeface="Cambria"/>
                <a:cs typeface="Cambria"/>
              </a:rPr>
              <a:t>pitch</a:t>
            </a:r>
            <a:r>
              <a:rPr dirty="0" sz="1700" spc="125">
                <a:latin typeface="Cambria"/>
                <a:cs typeface="Cambria"/>
              </a:rPr>
              <a:t> </a:t>
            </a:r>
            <a:r>
              <a:rPr dirty="0" sz="1700" spc="70">
                <a:latin typeface="Cambria"/>
                <a:cs typeface="Cambria"/>
              </a:rPr>
              <a:t>ideas</a:t>
            </a:r>
            <a:r>
              <a:rPr dirty="0" sz="1700" spc="150">
                <a:latin typeface="Cambria"/>
                <a:cs typeface="Cambria"/>
              </a:rPr>
              <a:t> </a:t>
            </a:r>
            <a:r>
              <a:rPr dirty="0" sz="1700" spc="85">
                <a:latin typeface="Cambria"/>
                <a:cs typeface="Cambria"/>
              </a:rPr>
              <a:t>and</a:t>
            </a:r>
            <a:r>
              <a:rPr dirty="0" sz="1700" spc="140">
                <a:latin typeface="Cambria"/>
                <a:cs typeface="Cambria"/>
              </a:rPr>
              <a:t> </a:t>
            </a:r>
            <a:r>
              <a:rPr dirty="0" sz="1700" spc="70">
                <a:latin typeface="Cambria"/>
                <a:cs typeface="Cambria"/>
              </a:rPr>
              <a:t>business</a:t>
            </a:r>
            <a:r>
              <a:rPr dirty="0" sz="1700" spc="150">
                <a:latin typeface="Cambria"/>
                <a:cs typeface="Cambria"/>
              </a:rPr>
              <a:t> </a:t>
            </a:r>
            <a:r>
              <a:rPr dirty="0" sz="1700" spc="-10">
                <a:latin typeface="Cambria"/>
                <a:cs typeface="Cambria"/>
              </a:rPr>
              <a:t>models).</a:t>
            </a:r>
            <a:endParaRPr sz="17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7556500" cy="4250690"/>
            <a:chOff x="0" y="0"/>
            <a:chExt cx="7556500" cy="425069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954063"/>
              <a:ext cx="472281" cy="377825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90122" y="1954063"/>
              <a:ext cx="466377" cy="377825"/>
            </a:xfrm>
            <a:prstGeom prst="rect">
              <a:avLst/>
            </a:prstGeom>
          </p:spPr>
        </p:pic>
      </p:grpSp>
      <p:grpSp>
        <p:nvGrpSpPr>
          <p:cNvPr id="5" name="object 5" descr=""/>
          <p:cNvGrpSpPr/>
          <p:nvPr/>
        </p:nvGrpSpPr>
        <p:grpSpPr>
          <a:xfrm>
            <a:off x="0" y="915044"/>
            <a:ext cx="6698615" cy="2013585"/>
            <a:chOff x="0" y="915044"/>
            <a:chExt cx="6698615" cy="2013585"/>
          </a:xfrm>
        </p:grpSpPr>
        <p:sp>
          <p:nvSpPr>
            <p:cNvPr id="6" name="object 6" descr=""/>
            <p:cNvSpPr/>
            <p:nvPr/>
          </p:nvSpPr>
          <p:spPr>
            <a:xfrm>
              <a:off x="867816" y="1499492"/>
              <a:ext cx="5830570" cy="0"/>
            </a:xfrm>
            <a:custGeom>
              <a:avLst/>
              <a:gdLst/>
              <a:ahLst/>
              <a:cxnLst/>
              <a:rect l="l" t="t" r="r" b="b"/>
              <a:pathLst>
                <a:path w="5830570" h="0">
                  <a:moveTo>
                    <a:pt x="0" y="0"/>
                  </a:moveTo>
                  <a:lnTo>
                    <a:pt x="5830548" y="0"/>
                  </a:lnTo>
                </a:path>
              </a:pathLst>
            </a:custGeom>
            <a:ln w="9839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915044"/>
              <a:ext cx="1670694" cy="2013098"/>
            </a:xfrm>
            <a:prstGeom prst="rect">
              <a:avLst/>
            </a:prstGeom>
          </p:spPr>
        </p:pic>
      </p:grpSp>
      <p:sp>
        <p:nvSpPr>
          <p:cNvPr id="8" name="object 8" descr=""/>
          <p:cNvSpPr/>
          <p:nvPr/>
        </p:nvSpPr>
        <p:spPr>
          <a:xfrm>
            <a:off x="5797252" y="3323679"/>
            <a:ext cx="283845" cy="283845"/>
          </a:xfrm>
          <a:custGeom>
            <a:avLst/>
            <a:gdLst/>
            <a:ahLst/>
            <a:cxnLst/>
            <a:rect l="l" t="t" r="r" b="b"/>
            <a:pathLst>
              <a:path w="283845" h="283845">
                <a:moveTo>
                  <a:pt x="283368" y="0"/>
                </a:moveTo>
                <a:lnTo>
                  <a:pt x="0" y="0"/>
                </a:lnTo>
                <a:lnTo>
                  <a:pt x="0" y="283368"/>
                </a:lnTo>
                <a:lnTo>
                  <a:pt x="283368" y="283368"/>
                </a:lnTo>
                <a:lnTo>
                  <a:pt x="283368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4150171" y="1050825"/>
            <a:ext cx="194945" cy="201295"/>
          </a:xfrm>
          <a:custGeom>
            <a:avLst/>
            <a:gdLst/>
            <a:ahLst/>
            <a:cxnLst/>
            <a:rect l="l" t="t" r="r" b="b"/>
            <a:pathLst>
              <a:path w="194945" h="201294">
                <a:moveTo>
                  <a:pt x="194816" y="0"/>
                </a:moveTo>
                <a:lnTo>
                  <a:pt x="0" y="0"/>
                </a:lnTo>
                <a:lnTo>
                  <a:pt x="0" y="200719"/>
                </a:lnTo>
                <a:lnTo>
                  <a:pt x="194816" y="200719"/>
                </a:lnTo>
                <a:lnTo>
                  <a:pt x="194816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5797252" y="3654276"/>
            <a:ext cx="112395" cy="112395"/>
          </a:xfrm>
          <a:custGeom>
            <a:avLst/>
            <a:gdLst/>
            <a:ahLst/>
            <a:cxnLst/>
            <a:rect l="l" t="t" r="r" b="b"/>
            <a:pathLst>
              <a:path w="112395" h="112395">
                <a:moveTo>
                  <a:pt x="112166" y="0"/>
                </a:moveTo>
                <a:lnTo>
                  <a:pt x="0" y="0"/>
                </a:lnTo>
                <a:lnTo>
                  <a:pt x="0" y="112166"/>
                </a:lnTo>
                <a:lnTo>
                  <a:pt x="112166" y="112166"/>
                </a:lnTo>
                <a:lnTo>
                  <a:pt x="112166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1608405" y="508541"/>
            <a:ext cx="3538854" cy="3663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200">
                <a:solidFill>
                  <a:srgbClr val="252525"/>
                </a:solidFill>
                <a:latin typeface="Times New Roman"/>
                <a:cs typeface="Times New Roman"/>
              </a:rPr>
              <a:t>TOOLS</a:t>
            </a:r>
            <a:r>
              <a:rPr dirty="0" sz="2200" spc="4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6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dirty="0" sz="2200" spc="5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-10">
                <a:solidFill>
                  <a:srgbClr val="252525"/>
                </a:solidFill>
                <a:latin typeface="Times New Roman"/>
                <a:cs typeface="Times New Roman"/>
              </a:rPr>
              <a:t>TECHNIQUES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6707075" y="3727767"/>
            <a:ext cx="61594" cy="118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 spc="-50">
                <a:latin typeface="Times New Roman"/>
                <a:cs typeface="Times New Roman"/>
              </a:rPr>
              <a:t>7</a:t>
            </a:r>
            <a:endParaRPr sz="600">
              <a:latin typeface="Times New Roman"/>
              <a:cs typeface="Times New Roman"/>
            </a:endParaRPr>
          </a:p>
        </p:txBody>
      </p:sp>
      <p:pic>
        <p:nvPicPr>
          <p:cNvPr id="13" name="object 13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9149" y="4008487"/>
            <a:ext cx="1328291" cy="123973"/>
          </a:xfrm>
          <a:prstGeom prst="rect">
            <a:avLst/>
          </a:prstGeom>
        </p:spPr>
      </p:pic>
      <p:sp>
        <p:nvSpPr>
          <p:cNvPr id="14" name="object 14" descr=""/>
          <p:cNvSpPr txBox="1"/>
          <p:nvPr/>
        </p:nvSpPr>
        <p:spPr>
          <a:xfrm>
            <a:off x="1981901" y="1706364"/>
            <a:ext cx="5302885" cy="1047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89230" indent="-176530">
              <a:lnSpc>
                <a:spcPct val="100000"/>
              </a:lnSpc>
              <a:spcBef>
                <a:spcPts val="114"/>
              </a:spcBef>
              <a:buFont typeface="Wingdings"/>
              <a:buChar char=""/>
              <a:tabLst>
                <a:tab pos="189230" algn="l"/>
              </a:tabLst>
            </a:pPr>
            <a:r>
              <a:rPr dirty="0" sz="1100" b="1">
                <a:latin typeface="Times New Roman"/>
                <a:cs typeface="Times New Roman"/>
              </a:rPr>
              <a:t>HTML</a:t>
            </a:r>
            <a:r>
              <a:rPr dirty="0" sz="1100" spc="8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-</a:t>
            </a:r>
            <a:r>
              <a:rPr dirty="0" sz="1100" spc="-10" b="1">
                <a:latin typeface="Times New Roman"/>
                <a:cs typeface="Times New Roman"/>
              </a:rPr>
              <a:t>&gt;Strucutre(pages,section).</a:t>
            </a:r>
            <a:endParaRPr sz="1100">
              <a:latin typeface="Times New Roman"/>
              <a:cs typeface="Times New Roman"/>
            </a:endParaRPr>
          </a:p>
          <a:p>
            <a:pPr marL="189230" indent="-176530">
              <a:lnSpc>
                <a:spcPct val="100000"/>
              </a:lnSpc>
              <a:spcBef>
                <a:spcPts val="30"/>
              </a:spcBef>
              <a:buFont typeface="Wingdings"/>
              <a:buChar char=""/>
              <a:tabLst>
                <a:tab pos="189230" algn="l"/>
              </a:tabLst>
            </a:pPr>
            <a:r>
              <a:rPr dirty="0" sz="1100" spc="-45" b="1">
                <a:latin typeface="Times New Roman"/>
                <a:cs typeface="Times New Roman"/>
              </a:rPr>
              <a:t>CSS</a:t>
            </a:r>
            <a:r>
              <a:rPr dirty="0" sz="1100" spc="-5" b="1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Times New Roman"/>
                <a:cs typeface="Times New Roman"/>
              </a:rPr>
              <a:t>-</a:t>
            </a:r>
            <a:r>
              <a:rPr dirty="0" sz="1100" spc="-10">
                <a:latin typeface="Times New Roman"/>
                <a:cs typeface="Times New Roman"/>
              </a:rPr>
              <a:t>&gt;</a:t>
            </a:r>
            <a:r>
              <a:rPr dirty="0" sz="1100" spc="-10" b="1">
                <a:latin typeface="Times New Roman"/>
                <a:cs typeface="Times New Roman"/>
              </a:rPr>
              <a:t>Styling(colors,layouts,responsiveness).</a:t>
            </a:r>
            <a:endParaRPr sz="1100">
              <a:latin typeface="Times New Roman"/>
              <a:cs typeface="Times New Roman"/>
            </a:endParaRPr>
          </a:p>
          <a:p>
            <a:pPr marL="189230" indent="-176530">
              <a:lnSpc>
                <a:spcPts val="1310"/>
              </a:lnSpc>
              <a:spcBef>
                <a:spcPts val="30"/>
              </a:spcBef>
              <a:buFont typeface="Wingdings"/>
              <a:buChar char=""/>
              <a:tabLst>
                <a:tab pos="189230" algn="l"/>
              </a:tabLst>
            </a:pPr>
            <a:r>
              <a:rPr dirty="0" sz="1100" spc="-45" b="1">
                <a:latin typeface="Times New Roman"/>
                <a:cs typeface="Times New Roman"/>
              </a:rPr>
              <a:t>JavaScript</a:t>
            </a:r>
            <a:r>
              <a:rPr dirty="0" sz="1100" spc="5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-&gt;Interactivity(navigation</a:t>
            </a:r>
            <a:r>
              <a:rPr dirty="0" sz="1100" spc="6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menu,animations,forms</a:t>
            </a:r>
            <a:r>
              <a:rPr dirty="0" sz="1100" spc="60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validation).</a:t>
            </a:r>
            <a:endParaRPr sz="1100">
              <a:latin typeface="Times New Roman"/>
              <a:cs typeface="Times New Roman"/>
            </a:endParaRPr>
          </a:p>
          <a:p>
            <a:pPr marL="189230" indent="-176530">
              <a:lnSpc>
                <a:spcPts val="1310"/>
              </a:lnSpc>
              <a:buFont typeface="Wingdings"/>
              <a:buChar char=""/>
              <a:tabLst>
                <a:tab pos="189230" algn="l"/>
              </a:tabLst>
            </a:pPr>
            <a:r>
              <a:rPr dirty="0" sz="1100" b="1">
                <a:latin typeface="Times New Roman"/>
                <a:cs typeface="Times New Roman"/>
              </a:rPr>
              <a:t>Mention</a:t>
            </a:r>
            <a:r>
              <a:rPr dirty="0" sz="1100" spc="8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code</a:t>
            </a:r>
            <a:r>
              <a:rPr dirty="0" sz="1100" spc="85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editor(VS</a:t>
            </a:r>
            <a:r>
              <a:rPr dirty="0" sz="1100" spc="8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CODE)orCODEPEN</a:t>
            </a:r>
            <a:r>
              <a:rPr dirty="0" sz="1100" spc="9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and</a:t>
            </a:r>
            <a:r>
              <a:rPr dirty="0" sz="1100" spc="8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hosting</a:t>
            </a:r>
            <a:r>
              <a:rPr dirty="0" sz="1100" spc="9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platform(GitHug</a:t>
            </a:r>
            <a:r>
              <a:rPr dirty="0" sz="1100" spc="100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Pages).</a:t>
            </a:r>
            <a:endParaRPr sz="1100">
              <a:latin typeface="Times New Roman"/>
              <a:cs typeface="Times New Roman"/>
            </a:endParaRPr>
          </a:p>
          <a:p>
            <a:pPr marL="189230" indent="-176530">
              <a:lnSpc>
                <a:spcPct val="100000"/>
              </a:lnSpc>
              <a:spcBef>
                <a:spcPts val="30"/>
              </a:spcBef>
              <a:buFont typeface="Wingdings"/>
              <a:buChar char=""/>
              <a:tabLst>
                <a:tab pos="189230" algn="l"/>
              </a:tabLst>
            </a:pPr>
            <a:r>
              <a:rPr dirty="0" sz="1100" spc="-10" b="1">
                <a:latin typeface="Times New Roman"/>
                <a:cs typeface="Times New Roman"/>
              </a:rPr>
              <a:t>Browser</a:t>
            </a:r>
            <a:r>
              <a:rPr dirty="0" sz="1100" spc="4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DevTools</a:t>
            </a:r>
            <a:r>
              <a:rPr dirty="0" sz="1100" spc="5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-&gt;Debugging</a:t>
            </a:r>
            <a:r>
              <a:rPr dirty="0" sz="1100" spc="6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and</a:t>
            </a:r>
            <a:r>
              <a:rPr dirty="0" sz="1100" spc="5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Performance</a:t>
            </a:r>
            <a:r>
              <a:rPr dirty="0" sz="1100" spc="105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Testing.</a:t>
            </a:r>
            <a:endParaRPr sz="1100">
              <a:latin typeface="Times New Roman"/>
              <a:cs typeface="Times New Roman"/>
            </a:endParaRPr>
          </a:p>
          <a:p>
            <a:pPr marL="189230" indent="-176530">
              <a:lnSpc>
                <a:spcPct val="100000"/>
              </a:lnSpc>
              <a:spcBef>
                <a:spcPts val="30"/>
              </a:spcBef>
              <a:buFont typeface="Wingdings"/>
              <a:buChar char=""/>
              <a:tabLst>
                <a:tab pos="189230" algn="l"/>
              </a:tabLst>
            </a:pPr>
            <a:r>
              <a:rPr dirty="0" sz="1100" b="1">
                <a:latin typeface="Times New Roman"/>
                <a:cs typeface="Times New Roman"/>
              </a:rPr>
              <a:t>Git&amp;GitHub</a:t>
            </a:r>
            <a:r>
              <a:rPr dirty="0" sz="1100" spc="-3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-&gt;Version</a:t>
            </a:r>
            <a:r>
              <a:rPr dirty="0" sz="1100" spc="-2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control</a:t>
            </a:r>
            <a:r>
              <a:rPr dirty="0" sz="1100" spc="-1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and</a:t>
            </a:r>
            <a:r>
              <a:rPr dirty="0" sz="1100" spc="-15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collaborative</a:t>
            </a:r>
            <a:r>
              <a:rPr dirty="0" sz="1100" spc="-20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development.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797252" y="3654276"/>
            <a:ext cx="112395" cy="112395"/>
          </a:xfrm>
          <a:custGeom>
            <a:avLst/>
            <a:gdLst/>
            <a:ahLst/>
            <a:cxnLst/>
            <a:rect l="l" t="t" r="r" b="b"/>
            <a:pathLst>
              <a:path w="112395" h="112395">
                <a:moveTo>
                  <a:pt x="112166" y="0"/>
                </a:moveTo>
                <a:lnTo>
                  <a:pt x="0" y="0"/>
                </a:lnTo>
                <a:lnTo>
                  <a:pt x="0" y="112166"/>
                </a:lnTo>
                <a:lnTo>
                  <a:pt x="112166" y="112166"/>
                </a:lnTo>
                <a:lnTo>
                  <a:pt x="112166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3115" y="4008487"/>
            <a:ext cx="47228" cy="11216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7005793" y="4003264"/>
            <a:ext cx="7239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0">
                <a:solidFill>
                  <a:srgbClr val="2C926B"/>
                </a:solidFill>
                <a:latin typeface="Trebuchet MS"/>
                <a:cs typeface="Trebuchet MS"/>
              </a:rPr>
              <a:t>8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405765">
              <a:lnSpc>
                <a:spcPct val="100000"/>
              </a:lnSpc>
              <a:spcBef>
                <a:spcPts val="114"/>
              </a:spcBef>
            </a:pPr>
            <a:r>
              <a:rPr dirty="0" sz="2450" b="1">
                <a:solidFill>
                  <a:srgbClr val="000000"/>
                </a:solidFill>
                <a:latin typeface="Trebuchet MS"/>
                <a:cs typeface="Trebuchet MS"/>
              </a:rPr>
              <a:t>POTFOLIO</a:t>
            </a:r>
            <a:r>
              <a:rPr dirty="0" sz="2450" spc="75" b="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50" b="1">
                <a:solidFill>
                  <a:srgbClr val="000000"/>
                </a:solidFill>
                <a:latin typeface="Trebuchet MS"/>
                <a:cs typeface="Trebuchet MS"/>
              </a:rPr>
              <a:t>DESIGN</a:t>
            </a:r>
            <a:r>
              <a:rPr dirty="0" sz="2450" spc="-30" b="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50" b="1">
                <a:solidFill>
                  <a:srgbClr val="000000"/>
                </a:solidFill>
                <a:latin typeface="Trebuchet MS"/>
                <a:cs typeface="Trebuchet MS"/>
              </a:rPr>
              <a:t>AND</a:t>
            </a:r>
            <a:r>
              <a:rPr dirty="0" sz="2450" spc="95" b="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50" spc="-10" b="1">
                <a:solidFill>
                  <a:srgbClr val="000000"/>
                </a:solidFill>
                <a:latin typeface="Trebuchet MS"/>
                <a:cs typeface="Trebuchet MS"/>
              </a:rPr>
              <a:t>LAYOUT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6234112" y="324693"/>
            <a:ext cx="283845" cy="283845"/>
          </a:xfrm>
          <a:custGeom>
            <a:avLst/>
            <a:gdLst/>
            <a:ahLst/>
            <a:cxnLst/>
            <a:rect l="l" t="t" r="r" b="b"/>
            <a:pathLst>
              <a:path w="283845" h="283845">
                <a:moveTo>
                  <a:pt x="283368" y="0"/>
                </a:moveTo>
                <a:lnTo>
                  <a:pt x="0" y="0"/>
                </a:lnTo>
                <a:lnTo>
                  <a:pt x="0" y="283368"/>
                </a:lnTo>
                <a:lnTo>
                  <a:pt x="283368" y="283368"/>
                </a:lnTo>
                <a:lnTo>
                  <a:pt x="283368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1320156" y="1327988"/>
            <a:ext cx="2729865" cy="121856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89230" indent="-176530">
              <a:lnSpc>
                <a:spcPct val="100000"/>
              </a:lnSpc>
              <a:spcBef>
                <a:spcPts val="114"/>
              </a:spcBef>
              <a:buFont typeface="Wingdings"/>
              <a:buChar char=""/>
              <a:tabLst>
                <a:tab pos="189230" algn="l"/>
              </a:tabLst>
            </a:pPr>
            <a:r>
              <a:rPr dirty="0" sz="1100" b="1">
                <a:latin typeface="Times New Roman"/>
                <a:cs typeface="Times New Roman"/>
              </a:rPr>
              <a:t>Section</a:t>
            </a:r>
            <a:r>
              <a:rPr dirty="0" sz="1100" spc="40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included:</a:t>
            </a:r>
            <a:endParaRPr sz="1100">
              <a:latin typeface="Times New Roman"/>
              <a:cs typeface="Times New Roman"/>
            </a:endParaRPr>
          </a:p>
          <a:p>
            <a:pPr marL="189230" indent="-176530">
              <a:lnSpc>
                <a:spcPct val="100000"/>
              </a:lnSpc>
              <a:spcBef>
                <a:spcPts val="30"/>
              </a:spcBef>
              <a:buFont typeface="Wingdings"/>
              <a:buChar char=""/>
              <a:tabLst>
                <a:tab pos="189230" algn="l"/>
              </a:tabLst>
            </a:pPr>
            <a:r>
              <a:rPr dirty="0" sz="1100" spc="20" b="1">
                <a:latin typeface="Times New Roman"/>
                <a:cs typeface="Times New Roman"/>
              </a:rPr>
              <a:t>Home/About</a:t>
            </a:r>
            <a:r>
              <a:rPr dirty="0" sz="1100" spc="254" b="1">
                <a:latin typeface="Times New Roman"/>
                <a:cs typeface="Times New Roman"/>
              </a:rPr>
              <a:t> </a:t>
            </a:r>
            <a:r>
              <a:rPr dirty="0" sz="1100" spc="-25" b="1">
                <a:latin typeface="Times New Roman"/>
                <a:cs typeface="Times New Roman"/>
              </a:rPr>
              <a:t>Me</a:t>
            </a:r>
            <a:endParaRPr sz="1100">
              <a:latin typeface="Times New Roman"/>
              <a:cs typeface="Times New Roman"/>
            </a:endParaRPr>
          </a:p>
          <a:p>
            <a:pPr marL="189230" indent="-176530">
              <a:lnSpc>
                <a:spcPts val="1310"/>
              </a:lnSpc>
              <a:spcBef>
                <a:spcPts val="30"/>
              </a:spcBef>
              <a:buFont typeface="Wingdings"/>
              <a:buChar char=""/>
              <a:tabLst>
                <a:tab pos="189230" algn="l"/>
              </a:tabLst>
            </a:pPr>
            <a:r>
              <a:rPr dirty="0" sz="1100" spc="-10" b="1">
                <a:latin typeface="Times New Roman"/>
                <a:cs typeface="Times New Roman"/>
              </a:rPr>
              <a:t>Projects</a:t>
            </a:r>
            <a:endParaRPr sz="1100">
              <a:latin typeface="Times New Roman"/>
              <a:cs typeface="Times New Roman"/>
            </a:endParaRPr>
          </a:p>
          <a:p>
            <a:pPr marL="189230" indent="-176530">
              <a:lnSpc>
                <a:spcPts val="1310"/>
              </a:lnSpc>
              <a:buFont typeface="Wingdings"/>
              <a:buChar char=""/>
              <a:tabLst>
                <a:tab pos="189230" algn="l"/>
              </a:tabLst>
            </a:pPr>
            <a:r>
              <a:rPr dirty="0" sz="1100" spc="-10" b="1">
                <a:latin typeface="Times New Roman"/>
                <a:cs typeface="Times New Roman"/>
              </a:rPr>
              <a:t>Skills</a:t>
            </a:r>
            <a:endParaRPr sz="1100">
              <a:latin typeface="Times New Roman"/>
              <a:cs typeface="Times New Roman"/>
            </a:endParaRPr>
          </a:p>
          <a:p>
            <a:pPr marL="189230" indent="-176530">
              <a:lnSpc>
                <a:spcPct val="100000"/>
              </a:lnSpc>
              <a:spcBef>
                <a:spcPts val="30"/>
              </a:spcBef>
              <a:buFont typeface="Wingdings"/>
              <a:buChar char=""/>
              <a:tabLst>
                <a:tab pos="189230" algn="l"/>
              </a:tabLst>
            </a:pPr>
            <a:r>
              <a:rPr dirty="0" sz="1100" spc="-10" b="1">
                <a:latin typeface="Times New Roman"/>
                <a:cs typeface="Times New Roman"/>
              </a:rPr>
              <a:t>Contact</a:t>
            </a:r>
            <a:endParaRPr sz="1100">
              <a:latin typeface="Times New Roman"/>
              <a:cs typeface="Times New Roman"/>
            </a:endParaRPr>
          </a:p>
          <a:p>
            <a:pPr marL="189230" indent="-176530">
              <a:lnSpc>
                <a:spcPct val="100000"/>
              </a:lnSpc>
              <a:spcBef>
                <a:spcPts val="30"/>
              </a:spcBef>
              <a:buFont typeface="Wingdings"/>
              <a:buChar char=""/>
              <a:tabLst>
                <a:tab pos="189230" algn="l"/>
              </a:tabLst>
            </a:pPr>
            <a:r>
              <a:rPr dirty="0" sz="1100" b="1">
                <a:latin typeface="Times New Roman"/>
                <a:cs typeface="Times New Roman"/>
              </a:rPr>
              <a:t>Responsive</a:t>
            </a:r>
            <a:r>
              <a:rPr dirty="0" sz="1100" spc="10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layout(Mobile+desktop</a:t>
            </a:r>
            <a:r>
              <a:rPr dirty="0" sz="1100" spc="130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view).</a:t>
            </a:r>
            <a:endParaRPr sz="1100">
              <a:latin typeface="Times New Roman"/>
              <a:cs typeface="Times New Roman"/>
            </a:endParaRPr>
          </a:p>
          <a:p>
            <a:pPr marL="189230" indent="-176530">
              <a:lnSpc>
                <a:spcPct val="100000"/>
              </a:lnSpc>
              <a:spcBef>
                <a:spcPts val="30"/>
              </a:spcBef>
              <a:buFont typeface="Wingdings"/>
              <a:buChar char=""/>
              <a:tabLst>
                <a:tab pos="189230" algn="l"/>
              </a:tabLst>
            </a:pPr>
            <a:r>
              <a:rPr dirty="0" sz="1100" b="1">
                <a:latin typeface="Times New Roman"/>
                <a:cs typeface="Times New Roman"/>
              </a:rPr>
              <a:t>Consistent</a:t>
            </a:r>
            <a:r>
              <a:rPr dirty="0" sz="1100" spc="3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color</a:t>
            </a:r>
            <a:r>
              <a:rPr dirty="0" sz="1100" spc="4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theme</a:t>
            </a:r>
            <a:r>
              <a:rPr dirty="0" sz="1100" spc="-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and</a:t>
            </a:r>
            <a:r>
              <a:rPr dirty="0" sz="1100" spc="45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typography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67816" y="1499492"/>
            <a:ext cx="5830570" cy="0"/>
          </a:xfrm>
          <a:custGeom>
            <a:avLst/>
            <a:gdLst/>
            <a:ahLst/>
            <a:cxnLst/>
            <a:rect l="l" t="t" r="r" b="b"/>
            <a:pathLst>
              <a:path w="5830570" h="0">
                <a:moveTo>
                  <a:pt x="0" y="0"/>
                </a:moveTo>
                <a:lnTo>
                  <a:pt x="5830548" y="0"/>
                </a:lnTo>
              </a:path>
            </a:pathLst>
          </a:custGeom>
          <a:ln w="9839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71864" rIns="0" bIns="0" rtlCol="0" vert="horz">
            <a:spAutoFit/>
          </a:bodyPr>
          <a:lstStyle/>
          <a:p>
            <a:pPr marL="81915">
              <a:lnSpc>
                <a:spcPct val="100000"/>
              </a:lnSpc>
              <a:spcBef>
                <a:spcPts val="95"/>
              </a:spcBef>
            </a:pPr>
            <a:r>
              <a:rPr dirty="0" spc="-45"/>
              <a:t>FEATURES</a:t>
            </a:r>
            <a:r>
              <a:rPr dirty="0" spc="-20"/>
              <a:t> </a:t>
            </a:r>
            <a:r>
              <a:rPr dirty="0"/>
              <a:t>AND</a:t>
            </a:r>
            <a:r>
              <a:rPr dirty="0" spc="-25"/>
              <a:t> </a:t>
            </a:r>
            <a:r>
              <a:rPr dirty="0" spc="-10"/>
              <a:t>FUNCTIONALITY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178472" y="1706364"/>
            <a:ext cx="3744595" cy="121856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89230" indent="-176530">
              <a:lnSpc>
                <a:spcPct val="100000"/>
              </a:lnSpc>
              <a:spcBef>
                <a:spcPts val="114"/>
              </a:spcBef>
              <a:buFont typeface="Arial MT"/>
              <a:buChar char="•"/>
              <a:tabLst>
                <a:tab pos="189230" algn="l"/>
              </a:tabLst>
            </a:pPr>
            <a:r>
              <a:rPr dirty="0" sz="1100" b="1">
                <a:latin typeface="Times New Roman"/>
                <a:cs typeface="Times New Roman"/>
              </a:rPr>
              <a:t>Navigation</a:t>
            </a:r>
            <a:r>
              <a:rPr dirty="0" sz="1100" spc="45" b="1">
                <a:latin typeface="Times New Roman"/>
                <a:cs typeface="Times New Roman"/>
              </a:rPr>
              <a:t> </a:t>
            </a:r>
            <a:r>
              <a:rPr dirty="0" sz="1100" spc="-30" b="1">
                <a:latin typeface="Times New Roman"/>
                <a:cs typeface="Times New Roman"/>
              </a:rPr>
              <a:t>bar</a:t>
            </a:r>
            <a:r>
              <a:rPr dirty="0" sz="1100" spc="5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with</a:t>
            </a:r>
            <a:r>
              <a:rPr dirty="0" sz="1100" spc="4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smooth</a:t>
            </a:r>
            <a:r>
              <a:rPr dirty="0" sz="1100" spc="50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scrolling.</a:t>
            </a:r>
            <a:endParaRPr sz="1100">
              <a:latin typeface="Times New Roman"/>
              <a:cs typeface="Times New Roman"/>
            </a:endParaRPr>
          </a:p>
          <a:p>
            <a:pPr marL="189230" indent="-176530">
              <a:lnSpc>
                <a:spcPct val="100000"/>
              </a:lnSpc>
              <a:spcBef>
                <a:spcPts val="30"/>
              </a:spcBef>
              <a:buFont typeface="Arial MT"/>
              <a:buChar char="•"/>
              <a:tabLst>
                <a:tab pos="189230" algn="l"/>
              </a:tabLst>
            </a:pPr>
            <a:r>
              <a:rPr dirty="0" sz="1100" spc="-10" b="1">
                <a:latin typeface="Times New Roman"/>
                <a:cs typeface="Times New Roman"/>
              </a:rPr>
              <a:t>Project</a:t>
            </a:r>
            <a:r>
              <a:rPr dirty="0" sz="1100" spc="-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showcase</a:t>
            </a:r>
            <a:r>
              <a:rPr dirty="0" sz="1100" spc="5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with</a:t>
            </a:r>
            <a:r>
              <a:rPr dirty="0" sz="1100" spc="10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images/details.</a:t>
            </a:r>
            <a:endParaRPr sz="1100">
              <a:latin typeface="Times New Roman"/>
              <a:cs typeface="Times New Roman"/>
            </a:endParaRPr>
          </a:p>
          <a:p>
            <a:pPr marL="189230" indent="-176530">
              <a:lnSpc>
                <a:spcPts val="1310"/>
              </a:lnSpc>
              <a:spcBef>
                <a:spcPts val="30"/>
              </a:spcBef>
              <a:buFont typeface="Arial MT"/>
              <a:buChar char="•"/>
              <a:tabLst>
                <a:tab pos="189230" algn="l"/>
              </a:tabLst>
            </a:pPr>
            <a:r>
              <a:rPr dirty="0" sz="1100" spc="-10" b="1">
                <a:latin typeface="Times New Roman"/>
                <a:cs typeface="Times New Roman"/>
              </a:rPr>
              <a:t>Interactive</a:t>
            </a:r>
            <a:r>
              <a:rPr dirty="0" sz="1100" spc="4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elements(hover</a:t>
            </a:r>
            <a:r>
              <a:rPr dirty="0" sz="1100" spc="-15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effects,animations).</a:t>
            </a:r>
            <a:endParaRPr sz="1100">
              <a:latin typeface="Times New Roman"/>
              <a:cs typeface="Times New Roman"/>
            </a:endParaRPr>
          </a:p>
          <a:p>
            <a:pPr marL="189230" indent="-176530">
              <a:lnSpc>
                <a:spcPts val="1310"/>
              </a:lnSpc>
              <a:buFont typeface="Arial MT"/>
              <a:buChar char="•"/>
              <a:tabLst>
                <a:tab pos="189230" algn="l"/>
              </a:tabLst>
            </a:pPr>
            <a:r>
              <a:rPr dirty="0" sz="1100" b="1">
                <a:latin typeface="Times New Roman"/>
                <a:cs typeface="Times New Roman"/>
              </a:rPr>
              <a:t>Contact</a:t>
            </a:r>
            <a:r>
              <a:rPr dirty="0" sz="1100" spc="-3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form(with</a:t>
            </a:r>
            <a:r>
              <a:rPr dirty="0" sz="1100" spc="-15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validation).</a:t>
            </a:r>
            <a:endParaRPr sz="1100">
              <a:latin typeface="Times New Roman"/>
              <a:cs typeface="Times New Roman"/>
            </a:endParaRPr>
          </a:p>
          <a:p>
            <a:pPr marL="189230" indent="-176530">
              <a:lnSpc>
                <a:spcPct val="100000"/>
              </a:lnSpc>
              <a:spcBef>
                <a:spcPts val="30"/>
              </a:spcBef>
              <a:buFont typeface="Arial MT"/>
              <a:buChar char="•"/>
              <a:tabLst>
                <a:tab pos="189230" algn="l"/>
              </a:tabLst>
            </a:pPr>
            <a:r>
              <a:rPr dirty="0" sz="1100" b="1">
                <a:latin typeface="Times New Roman"/>
                <a:cs typeface="Times New Roman"/>
              </a:rPr>
              <a:t>Responsive</a:t>
            </a:r>
            <a:r>
              <a:rPr dirty="0" sz="1100" spc="1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design</a:t>
            </a:r>
            <a:r>
              <a:rPr dirty="0" sz="1100" spc="1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for</a:t>
            </a:r>
            <a:r>
              <a:rPr dirty="0" sz="1100" spc="60" b="1">
                <a:latin typeface="Times New Roman"/>
                <a:cs typeface="Times New Roman"/>
              </a:rPr>
              <a:t> </a:t>
            </a:r>
            <a:r>
              <a:rPr dirty="0" sz="1100" spc="-20" b="1">
                <a:latin typeface="Times New Roman"/>
                <a:cs typeface="Times New Roman"/>
              </a:rPr>
              <a:t>all</a:t>
            </a:r>
            <a:r>
              <a:rPr dirty="0" sz="1100" spc="15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devices.</a:t>
            </a:r>
            <a:endParaRPr sz="1100">
              <a:latin typeface="Times New Roman"/>
              <a:cs typeface="Times New Roman"/>
            </a:endParaRPr>
          </a:p>
          <a:p>
            <a:pPr marL="189230" indent="-176530">
              <a:lnSpc>
                <a:spcPct val="100000"/>
              </a:lnSpc>
              <a:spcBef>
                <a:spcPts val="30"/>
              </a:spcBef>
              <a:buFont typeface="Arial MT"/>
              <a:buChar char="•"/>
              <a:tabLst>
                <a:tab pos="189230" algn="l"/>
              </a:tabLst>
            </a:pPr>
            <a:r>
              <a:rPr dirty="0" sz="1100" spc="-10" b="1">
                <a:latin typeface="Times New Roman"/>
                <a:cs typeface="Times New Roman"/>
              </a:rPr>
              <a:t>Security</a:t>
            </a:r>
            <a:r>
              <a:rPr dirty="0" sz="1100" spc="2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measures(basic</a:t>
            </a:r>
            <a:r>
              <a:rPr dirty="0" sz="1100" spc="2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form</a:t>
            </a:r>
            <a:r>
              <a:rPr dirty="0" sz="1100" spc="8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spam</a:t>
            </a:r>
            <a:r>
              <a:rPr dirty="0" sz="1100" spc="25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protection).</a:t>
            </a:r>
            <a:endParaRPr sz="1100">
              <a:latin typeface="Times New Roman"/>
              <a:cs typeface="Times New Roman"/>
            </a:endParaRPr>
          </a:p>
          <a:p>
            <a:pPr marL="189230" indent="-176530">
              <a:lnSpc>
                <a:spcPct val="100000"/>
              </a:lnSpc>
              <a:spcBef>
                <a:spcPts val="30"/>
              </a:spcBef>
              <a:buFont typeface="Arial MT"/>
              <a:buChar char="•"/>
              <a:tabLst>
                <a:tab pos="189230" algn="l"/>
              </a:tabLst>
            </a:pPr>
            <a:r>
              <a:rPr dirty="0" sz="1100" b="1">
                <a:latin typeface="Times New Roman"/>
                <a:cs typeface="Times New Roman"/>
              </a:rPr>
              <a:t>Cross</a:t>
            </a:r>
            <a:r>
              <a:rPr dirty="0" sz="1100" spc="-45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Browser</a:t>
            </a:r>
            <a:r>
              <a:rPr dirty="0" sz="1100" spc="-55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compatibility(Chrome,Edge,Firefox,Safari).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2025-09-10T07:17:00Z</dcterms:created>
  <dcterms:modified xsi:type="dcterms:W3CDTF">2025-09-10T07:17:00Z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2025-09-01T00:00:00Z</vt:filetime>
  </property>
  <property fmtid="{D5CDD505-2E9C-101B-9397-08002B2CF9AE}" pid="3" name="LastSaved">
    <vt:filetime>2025-09-10T00:00:00Z</vt:filetime>
  </property>
</Properties>
</file>