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76" r:id="rId6"/>
    <p:sldId id="283" r:id="rId7"/>
    <p:sldId id="261" r:id="rId8"/>
    <p:sldId id="292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AdaBoost Regression Algorithm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6" name="Straight Connector 410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Connector 410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Connector 410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Connector 410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Straight Connector 411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Connector 411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Straight Connector 411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33" name="Rectangle 4116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4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b="1"/>
              <a:t>Introduction to AdaBoost</a:t>
            </a:r>
            <a:br>
              <a:rPr lang="en-US" sz="2200" b="1"/>
            </a:br>
            <a:r>
              <a:rPr lang="en-US" sz="2200" b="1"/>
              <a:t>Definition</a:t>
            </a:r>
            <a:r>
              <a:rPr lang="en-US" sz="2200"/>
              <a:t>: AdaBoost (Adaptive Boosting) is a machine learning ensemble technique.</a:t>
            </a:r>
            <a:br>
              <a:rPr lang="en-US" sz="2200"/>
            </a:br>
            <a:r>
              <a:rPr lang="en-US" sz="2200" b="1"/>
              <a:t>Purpose</a:t>
            </a:r>
            <a:r>
              <a:rPr lang="en-US" sz="2200"/>
              <a:t>: It combines multiple weak learners to create a strong predictive model.</a:t>
            </a:r>
            <a:br>
              <a:rPr lang="en-US" sz="2200"/>
            </a:br>
            <a:r>
              <a:rPr lang="en-US" sz="2200" b="1"/>
              <a:t>Application</a:t>
            </a:r>
            <a:r>
              <a:rPr lang="en-US" sz="2200"/>
              <a:t>: Used for classification and regression tasks.</a:t>
            </a:r>
          </a:p>
        </p:txBody>
      </p:sp>
      <p:cxnSp>
        <p:nvCxnSpPr>
          <p:cNvPr id="4135" name="Straight Connector 4120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6" name="Straight Connector 4122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286167-1250-4932-8156-4AB1EE7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869" y="421239"/>
            <a:ext cx="6286501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142" y="416103"/>
            <a:ext cx="7191904" cy="448594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How AdaBoost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649" y="803120"/>
            <a:ext cx="11237212" cy="913533"/>
          </a:xfrm>
          <a:noFill/>
        </p:spPr>
        <p:txBody>
          <a:bodyPr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Weak Learners: Typically decision trees (stumps).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Weighting: Each learner is weighted based on its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Iteration: Multiple iterations adjust weights to focus on harder-to-predict instances. 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232AB4-81EA-49AD-89E2-E594CE87D4BB}"/>
              </a:ext>
            </a:extLst>
          </p:cNvPr>
          <p:cNvSpPr txBox="1">
            <a:spLocks/>
          </p:cNvSpPr>
          <p:nvPr/>
        </p:nvSpPr>
        <p:spPr>
          <a:xfrm>
            <a:off x="824649" y="1746807"/>
            <a:ext cx="10744052" cy="46167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AdaBoost Algorithm Steps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0F947EB-289F-49EA-A871-E88050A15DD7}"/>
              </a:ext>
            </a:extLst>
          </p:cNvPr>
          <p:cNvSpPr txBox="1">
            <a:spLocks/>
          </p:cNvSpPr>
          <p:nvPr/>
        </p:nvSpPr>
        <p:spPr>
          <a:xfrm>
            <a:off x="824649" y="2238631"/>
            <a:ext cx="6829594" cy="155139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 </a:t>
            </a:r>
            <a:r>
              <a:rPr lang="en-US" altLang="en-US" dirty="0"/>
              <a:t>Initialize Weights: Assign equal weights to all data points.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/>
              <a:t>Train Weak Learner: Fit a weak learner to the data.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/>
              <a:t>Evaluate Error: Calculate the error of the learner.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/>
              <a:t>Update Weights: Increase weights for misclassified points.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/>
              <a:t>Combine Models: Aggregate predictions from all learners </a:t>
            </a:r>
          </a:p>
          <a:p>
            <a:endParaRPr lang="en-US" dirty="0"/>
          </a:p>
        </p:txBody>
      </p:sp>
      <p:pic>
        <p:nvPicPr>
          <p:cNvPr id="1035" name="Picture 11" descr="adaboost">
            <a:extLst>
              <a:ext uri="{FF2B5EF4-FFF2-40B4-BE49-F238E27FC236}">
                <a16:creationId xmlns:a16="http://schemas.microsoft.com/office/drawing/2014/main" id="{EC7E84BA-24CC-4C66-A964-37A09ED1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9" y="3657600"/>
            <a:ext cx="916454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5"/>
            <a:ext cx="6930838" cy="996333"/>
          </a:xfrm>
          <a:noFill/>
        </p:spPr>
        <p:txBody>
          <a:bodyPr/>
          <a:lstStyle/>
          <a:p>
            <a:r>
              <a:rPr lang="en-US" dirty="0"/>
              <a:t>AdaBoost for 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6" y="821933"/>
            <a:ext cx="6941703" cy="549814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Adaptation</a:t>
            </a:r>
            <a:r>
              <a:rPr lang="en-US" dirty="0"/>
              <a:t>: Instead of focusing on misclassified points, it minimizes residuals.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</a:t>
            </a:r>
            <a:r>
              <a:rPr lang="en-US" dirty="0"/>
              <a:t>: The final prediction is a weighted sum of predictions from weak learners.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r>
              <a:rPr lang="en-US" dirty="0"/>
              <a:t>: Typically uses the squared error loss.</a:t>
            </a:r>
          </a:p>
          <a:p>
            <a:pPr marL="0" indent="0">
              <a:buNone/>
            </a:pPr>
            <a:r>
              <a:rPr lang="en-US" sz="3600" i="1" cap="all" dirty="0">
                <a:latin typeface="+mj-lt"/>
                <a:ea typeface="+mj-ea"/>
                <a:cs typeface="+mj-cs"/>
              </a:rPr>
              <a:t>Advantages</a:t>
            </a:r>
            <a:r>
              <a:rPr lang="en-US" b="1" dirty="0"/>
              <a:t> </a:t>
            </a:r>
            <a:r>
              <a:rPr lang="en-US" sz="3600" i="1" cap="all" dirty="0">
                <a:latin typeface="+mj-lt"/>
                <a:ea typeface="+mj-ea"/>
                <a:cs typeface="+mj-cs"/>
              </a:rPr>
              <a:t>of AdaBoost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Robustness</a:t>
            </a:r>
            <a:r>
              <a:rPr lang="en-US" dirty="0"/>
              <a:t>: Effective against overfitting with appropriate 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Can be used with various weak learners.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Accuracy</a:t>
            </a:r>
            <a:r>
              <a:rPr lang="en-US" dirty="0"/>
              <a:t>: Often outperforms single learners.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aboost_vs_random_forest">
            <a:extLst>
              <a:ext uri="{FF2B5EF4-FFF2-40B4-BE49-F238E27FC236}">
                <a16:creationId xmlns:a16="http://schemas.microsoft.com/office/drawing/2014/main" id="{6F5300F5-36C9-45D6-A5F6-6723441845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25" y="3256136"/>
            <a:ext cx="6942137" cy="36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aboost_vs_random_forest">
            <a:extLst>
              <a:ext uri="{FF2B5EF4-FFF2-40B4-BE49-F238E27FC236}">
                <a16:creationId xmlns:a16="http://schemas.microsoft.com/office/drawing/2014/main" id="{59B47643-5C68-4164-8A7A-8A6AA836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" y="0"/>
            <a:ext cx="694213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9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688369"/>
            <a:ext cx="6930838" cy="1510301"/>
          </a:xfrm>
          <a:noFill/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6756" y="328773"/>
            <a:ext cx="7434199" cy="56317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i="1" cap="all" dirty="0">
                <a:latin typeface="+mj-lt"/>
                <a:ea typeface="+mj-ea"/>
                <a:cs typeface="+mj-cs"/>
              </a:rPr>
              <a:t>Disadvantages of AdaBoost</a:t>
            </a:r>
            <a:endParaRPr lang="en-US" altLang="en-US" sz="3600" i="1" cap="all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Noisy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overfit if the data contains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computationally intensive than simpler models. </a:t>
            </a:r>
          </a:p>
          <a:p>
            <a:pPr marL="0" indent="0">
              <a:buNone/>
            </a:pPr>
            <a:endParaRPr lang="en-US" sz="3600" i="1" cap="all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i="1" cap="all" dirty="0">
                <a:latin typeface="+mj-lt"/>
                <a:ea typeface="+mj-ea"/>
                <a:cs typeface="+mj-cs"/>
              </a:rPr>
              <a:t>Applications of AdaBoost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Predicting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Estimating property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Modeling patient outcomes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1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688369"/>
            <a:ext cx="6930838" cy="1510301"/>
          </a:xfrm>
          <a:noFill/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6756" y="328773"/>
            <a:ext cx="7434199" cy="56317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i="1" cap="all" dirty="0">
                <a:latin typeface="+mj-lt"/>
                <a:ea typeface="+mj-ea"/>
                <a:cs typeface="+mj-cs"/>
              </a:rPr>
              <a:t>Implementation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Libraries: Scikit-learn for easy implementation</a:t>
            </a:r>
            <a:r>
              <a:rPr lang="en-US" sz="3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sklearn.ensemble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base_estimator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model.fit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model.predict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338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{7DF15055-1EB3-4543-990B-3A26B27C9C72}tf22797433_win32</Template>
  <TotalTime>66</TotalTime>
  <Words>324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Univers Condensed Light</vt:lpstr>
      <vt:lpstr>Walbaum Display Light</vt:lpstr>
      <vt:lpstr>AngleLinesVTI</vt:lpstr>
      <vt:lpstr>AdaBoost Regression Algorithm</vt:lpstr>
      <vt:lpstr>Introduction to AdaBoost Definition: AdaBoost (Adaptive Boosting) is a machine learning ensemble technique. Purpose: It combines multiple weak learners to create a strong predictive model. Application: Used for classification and regression tasks.</vt:lpstr>
      <vt:lpstr>How AdaBoost Works</vt:lpstr>
      <vt:lpstr>AdaBoost for Regression </vt:lpstr>
      <vt:lpstr>PowerPoint Presentation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Regression Algorithm</dc:title>
  <dc:creator>SANTHOSH GOVINDASAMY</dc:creator>
  <cp:lastModifiedBy>SANTHOSH GOVINDASAMY</cp:lastModifiedBy>
  <cp:revision>8</cp:revision>
  <dcterms:created xsi:type="dcterms:W3CDTF">2024-09-24T02:15:06Z</dcterms:created>
  <dcterms:modified xsi:type="dcterms:W3CDTF">2024-09-24T03:22:00Z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