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Dashboard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using Power BI | Dataset: Sales_Financial (Kaggle)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Objective:</a:t>
            </a:r>
          </a:p>
          <a:p>
            <a:r>
              <a:t>To design an interactive sales dashboard that helps business stakeholders monitor key metrics such as revenue, profit, and sales performance across time, geography, and customer segments.</a:t>
            </a:r>
          </a:p>
          <a:p>
            <a:endParaRPr/>
          </a:p>
          <a:p>
            <a:r>
              <a:t>Tools Used:</a:t>
            </a:r>
          </a:p>
          <a:p>
            <a:r>
              <a:t>- Power BI</a:t>
            </a:r>
          </a:p>
          <a:p>
            <a:r>
              <a:t>- Dataset: Kaggle – Sales_Financial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 &amp; Dashboard Interactivity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Key KPIs:</a:t>
            </a:r>
          </a:p>
          <a:p>
            <a:r>
              <a:t>- Total Revenue: 85M</a:t>
            </a:r>
          </a:p>
          <a:p>
            <a:r>
              <a:t>- Total Profit: 32M</a:t>
            </a:r>
          </a:p>
          <a:p>
            <a:r>
              <a:t>- Total Unit Price: 51M</a:t>
            </a:r>
          </a:p>
          <a:p>
            <a:endParaRPr/>
          </a:p>
          <a:p>
            <a:r>
              <a:t>Dashboard Interactivity:</a:t>
            </a:r>
          </a:p>
          <a:p>
            <a:r>
              <a:t>- Slicers for Country and Year</a:t>
            </a:r>
          </a:p>
          <a:p>
            <a:r>
              <a:t>- Cards for KPIs</a:t>
            </a:r>
          </a:p>
          <a:p>
            <a:r>
              <a:t>- Time-series visualizations for revenue and profit</a:t>
            </a:r>
          </a:p>
          <a:p>
            <a:r>
              <a:t>- Bar, pie, and line charts for deeper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- Highest revenue observed in December &amp; June</a:t>
            </a:r>
          </a:p>
          <a:p>
            <a:r>
              <a:t>- Accessories category is the top-performing product</a:t>
            </a:r>
          </a:p>
          <a:p>
            <a:r>
              <a:t>- United States and United Kingdom are most profitable</a:t>
            </a:r>
          </a:p>
          <a:p>
            <a:r>
              <a:t>- Adults (35–64 age group) make up the majority of customers</a:t>
            </a:r>
          </a:p>
          <a:p>
            <a:r>
              <a:t>- Sales trends are visible with yearly and monthly comparisons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74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Dashboard Screenshot (Insert Below)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914400"/>
            <a:ext cx="7315200" cy="457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03120A-80E5-25A0-8ECD-B3879FC07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1520"/>
            <a:ext cx="9144000" cy="594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177</Words>
  <Application>Microsoft Office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Sales Dashboard Overview</vt:lpstr>
      <vt:lpstr>Objective &amp; Tools</vt:lpstr>
      <vt:lpstr>Key KPIs &amp; Dashboard Interactivity</vt:lpstr>
      <vt:lpstr>Insights &amp; Analysis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santhoshi tenka</cp:lastModifiedBy>
  <cp:revision>2</cp:revision>
  <dcterms:created xsi:type="dcterms:W3CDTF">2013-01-27T09:14:16Z</dcterms:created>
  <dcterms:modified xsi:type="dcterms:W3CDTF">2025-04-25T12:52:16Z</dcterms:modified>
  <cp:category/>
</cp:coreProperties>
</file>