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18" y="-1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E645FE1-86EB-41C4-8903-0139CEADE730}" type="datetimeFigureOut">
              <a:rPr lang="en-US" smtClean="0"/>
              <a:pPr/>
              <a:t>1/12/2012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48A34DF-867A-4C53-A7AA-976F547AE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5FE1-86EB-41C4-8903-0139CEADE730}" type="datetimeFigureOut">
              <a:rPr lang="en-US" smtClean="0"/>
              <a:pPr/>
              <a:t>1/12/2012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34DF-867A-4C53-A7AA-976F547AE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5FE1-86EB-41C4-8903-0139CEADE730}" type="datetimeFigureOut">
              <a:rPr lang="en-US" smtClean="0"/>
              <a:pPr/>
              <a:t>1/12/2012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34DF-867A-4C53-A7AA-976F547AE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E645FE1-86EB-41C4-8903-0139CEADE730}" type="datetimeFigureOut">
              <a:rPr lang="en-US" smtClean="0"/>
              <a:pPr/>
              <a:t>1/12/2012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48A34DF-867A-4C53-A7AA-976F547AEB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E645FE1-86EB-41C4-8903-0139CEADE730}" type="datetimeFigureOut">
              <a:rPr lang="en-US" smtClean="0"/>
              <a:pPr/>
              <a:t>1/12/2012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48A34DF-867A-4C53-A7AA-976F547AE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5FE1-86EB-41C4-8903-0139CEADE730}" type="datetimeFigureOut">
              <a:rPr lang="en-US" smtClean="0"/>
              <a:pPr/>
              <a:t>1/12/2012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34DF-867A-4C53-A7AA-976F547AEB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5FE1-86EB-41C4-8903-0139CEADE730}" type="datetimeFigureOut">
              <a:rPr lang="en-US" smtClean="0"/>
              <a:pPr/>
              <a:t>1/12/2012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34DF-867A-4C53-A7AA-976F547AEB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645FE1-86EB-41C4-8903-0139CEADE730}" type="datetimeFigureOut">
              <a:rPr lang="en-US" smtClean="0"/>
              <a:pPr/>
              <a:t>1/12/2012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8A34DF-867A-4C53-A7AA-976F547AEB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5FE1-86EB-41C4-8903-0139CEADE730}" type="datetimeFigureOut">
              <a:rPr lang="en-US" smtClean="0"/>
              <a:pPr/>
              <a:t>1/12/2012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34DF-867A-4C53-A7AA-976F547AE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E645FE1-86EB-41C4-8903-0139CEADE730}" type="datetimeFigureOut">
              <a:rPr lang="en-US" smtClean="0"/>
              <a:pPr/>
              <a:t>1/12/2012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48A34DF-867A-4C53-A7AA-976F547AEB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645FE1-86EB-41C4-8903-0139CEADE730}" type="datetimeFigureOut">
              <a:rPr lang="en-US" smtClean="0"/>
              <a:pPr/>
              <a:t>1/12/2012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8A34DF-867A-4C53-A7AA-976F547AEBD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E645FE1-86EB-41C4-8903-0139CEADE730}" type="datetimeFigureOut">
              <a:rPr lang="en-US" smtClean="0"/>
              <a:pPr/>
              <a:t>1/12/2012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8A34DF-867A-4C53-A7AA-976F547AEBD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1571612"/>
            <a:ext cx="628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Demonstration on SALES CONFIGURATOR</a:t>
            </a:r>
          </a:p>
          <a:p>
            <a:r>
              <a:rPr lang="en-IN" sz="2800" dirty="0" smtClean="0">
                <a:latin typeface="Aparajita" pitchFamily="34" charset="0"/>
                <a:cs typeface="Aparajita" pitchFamily="34" charset="0"/>
              </a:rPr>
              <a:t>			for</a:t>
            </a:r>
            <a:endParaRPr lang="en-IN" sz="28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3500438"/>
            <a:ext cx="1638305" cy="97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57752" y="6000768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Version#3</a:t>
            </a: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i="1" dirty="0" smtClean="0">
                <a:solidFill>
                  <a:schemeClr val="accent3">
                    <a:lumMod val="75000"/>
                  </a:schemeClr>
                </a:solidFill>
                <a:latin typeface="Bradley Hand ITC" pitchFamily="66" charset="0"/>
              </a:rPr>
              <a:t>CAMINAR ENGINEERING</a:t>
            </a:r>
            <a:endParaRPr lang="en-IN" i="1" dirty="0">
              <a:solidFill>
                <a:schemeClr val="accent3">
                  <a:lumMod val="75000"/>
                </a:schemeClr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85728"/>
            <a:ext cx="2257412" cy="560406"/>
          </a:xfrm>
        </p:spPr>
        <p:txBody>
          <a:bodyPr>
            <a:normAutofit/>
          </a:bodyPr>
          <a:lstStyle/>
          <a:p>
            <a:r>
              <a:rPr lang="en-IN" dirty="0" err="1" smtClean="0"/>
              <a:t>loginpage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1428736"/>
            <a:ext cx="27860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dirty="0" smtClean="0">
                <a:solidFill>
                  <a:srgbClr val="FF0000"/>
                </a:solidFill>
              </a:rPr>
              <a:t>Features 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rgbClr val="0070C0"/>
                </a:solidFill>
              </a:rPr>
              <a:t>Username.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rgbClr val="0070C0"/>
                </a:solidFill>
              </a:rPr>
              <a:t>Password.</a:t>
            </a:r>
            <a:endParaRPr lang="en-IN" sz="1300" dirty="0" smtClean="0">
              <a:solidFill>
                <a:schemeClr val="accent3"/>
              </a:solidFill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1785918" y="857232"/>
            <a:ext cx="857256" cy="428628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14282" y="3857628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chemeClr val="accent3"/>
                </a:solidFill>
              </a:rPr>
              <a:t>Please note the credentials will be provided later</a:t>
            </a:r>
            <a:endParaRPr lang="en-IN" dirty="0"/>
          </a:p>
        </p:txBody>
      </p:sp>
      <p:pic>
        <p:nvPicPr>
          <p:cNvPr id="1026" name="Picture 2" descr="D:\SAMUEL\Dormaa\Karthik\Dorma_Final\Login_ne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571480"/>
            <a:ext cx="5624544" cy="15747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0"/>
            <a:ext cx="7467600" cy="714356"/>
          </a:xfrm>
        </p:spPr>
        <p:txBody>
          <a:bodyPr/>
          <a:lstStyle/>
          <a:p>
            <a:pPr algn="ctr"/>
            <a:r>
              <a:rPr lang="en-IN" dirty="0" smtClean="0"/>
              <a:t>Homepage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4429132"/>
            <a:ext cx="25717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dirty="0" smtClean="0">
                <a:solidFill>
                  <a:srgbClr val="FF0000"/>
                </a:solidFill>
              </a:rPr>
              <a:t>Features</a:t>
            </a:r>
            <a:endParaRPr lang="en-IN" sz="3200" b="1" i="1" u="sng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Major Tabs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1300" dirty="0" smtClean="0">
                <a:solidFill>
                  <a:srgbClr val="0070C0"/>
                </a:solidFill>
              </a:rPr>
              <a:t>Cabin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1300" dirty="0" smtClean="0">
                <a:solidFill>
                  <a:srgbClr val="0070C0"/>
                </a:solidFill>
              </a:rPr>
              <a:t>Door Type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1300" dirty="0" smtClean="0">
                <a:solidFill>
                  <a:srgbClr val="0070C0"/>
                </a:solidFill>
              </a:rPr>
              <a:t>Cost Summary/BOQ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1300" dirty="0" smtClean="0">
                <a:solidFill>
                  <a:srgbClr val="0070C0"/>
                </a:solidFill>
              </a:rPr>
              <a:t>3D View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Login user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Sign out</a:t>
            </a:r>
          </a:p>
          <a:p>
            <a:pPr marL="800100" lvl="1" indent="-342900"/>
            <a:endParaRPr lang="en-IN" sz="13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868" y="4395787"/>
            <a:ext cx="40719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dirty="0" smtClean="0">
                <a:solidFill>
                  <a:srgbClr val="FF0000"/>
                </a:solidFill>
              </a:rPr>
              <a:t>Facts</a:t>
            </a:r>
          </a:p>
          <a:p>
            <a:pPr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Major</a:t>
            </a:r>
            <a:r>
              <a:rPr lang="en-IN" sz="3200" dirty="0" smtClean="0">
                <a:solidFill>
                  <a:srgbClr val="0070C0"/>
                </a:solidFill>
              </a:rPr>
              <a:t> </a:t>
            </a:r>
            <a:r>
              <a:rPr lang="en-IN" sz="1300" dirty="0" smtClean="0">
                <a:solidFill>
                  <a:srgbClr val="0070C0"/>
                </a:solidFill>
              </a:rPr>
              <a:t>Tabs/ pages are independent to each other. The user can pick a “Door Type” without picking “Cabin”</a:t>
            </a:r>
          </a:p>
          <a:p>
            <a:endParaRPr lang="en-IN" sz="3200" b="1" i="1" u="sng" dirty="0" smtClean="0">
              <a:solidFill>
                <a:srgbClr val="FF0000"/>
              </a:solidFill>
            </a:endParaRPr>
          </a:p>
          <a:p>
            <a:endParaRPr lang="en-IN" sz="3200" b="1" i="1" u="sng" dirty="0">
              <a:solidFill>
                <a:srgbClr val="FF0000"/>
              </a:solidFill>
            </a:endParaRPr>
          </a:p>
        </p:txBody>
      </p:sp>
      <p:pic>
        <p:nvPicPr>
          <p:cNvPr id="2051" name="Picture 3" descr="D:\SAMUEL\Dormaa\Karthik\Dorma_Final\home_ne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28670"/>
            <a:ext cx="8532724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0"/>
            <a:ext cx="7467600" cy="714356"/>
          </a:xfrm>
        </p:spPr>
        <p:txBody>
          <a:bodyPr/>
          <a:lstStyle/>
          <a:p>
            <a:pPr algn="ctr"/>
            <a:r>
              <a:rPr lang="en-IN" dirty="0" smtClean="0"/>
              <a:t>cabin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4714884"/>
            <a:ext cx="25717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dirty="0" smtClean="0">
                <a:solidFill>
                  <a:srgbClr val="FF0000"/>
                </a:solidFill>
              </a:rPr>
              <a:t>Inputs</a:t>
            </a:r>
            <a:endParaRPr lang="en-IN" sz="3200" b="1" i="1" u="sng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Cabin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Cabin Type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Cabin Length or </a:t>
            </a:r>
          </a:p>
          <a:p>
            <a:pPr marL="342900" indent="-342900"/>
            <a:r>
              <a:rPr lang="en-IN" sz="1300" dirty="0" smtClean="0">
                <a:solidFill>
                  <a:srgbClr val="0070C0"/>
                </a:solidFill>
              </a:rPr>
              <a:t>	Cabin Width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Cabin Height</a:t>
            </a:r>
          </a:p>
          <a:p>
            <a:pPr marL="800100" lvl="1" indent="-342900"/>
            <a:endParaRPr lang="en-IN" sz="13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6050" y="4714884"/>
            <a:ext cx="5214974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dirty="0" smtClean="0">
                <a:solidFill>
                  <a:srgbClr val="FF0000"/>
                </a:solidFill>
              </a:rPr>
              <a:t>Facts</a:t>
            </a:r>
            <a:endParaRPr lang="en-IN" sz="3200" b="1" i="1" u="sng" dirty="0">
              <a:solidFill>
                <a:srgbClr val="FF0000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Intelligence to perform dynamic filter based on user input. i.e. “Door Opening Options” will be automatically filtered based on user selection in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“Get Quote” brings the data to Cost Summary/BOQ page in a readable format.</a:t>
            </a:r>
            <a:endParaRPr lang="en-IN" sz="1300" dirty="0">
              <a:solidFill>
                <a:srgbClr val="0070C0"/>
              </a:solidFill>
            </a:endParaRPr>
          </a:p>
        </p:txBody>
      </p:sp>
      <p:pic>
        <p:nvPicPr>
          <p:cNvPr id="3074" name="Picture 2" descr="D:\SAMUEL\Dormaa\Karthik\Dorma_Final\Cabin_ne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7"/>
            <a:ext cx="8427641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0"/>
            <a:ext cx="7467600" cy="714356"/>
          </a:xfrm>
        </p:spPr>
        <p:txBody>
          <a:bodyPr/>
          <a:lstStyle/>
          <a:p>
            <a:pPr algn="ctr"/>
            <a:r>
              <a:rPr lang="en-IN" dirty="0" smtClean="0"/>
              <a:t>DOOR TYPE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500570"/>
            <a:ext cx="250033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dirty="0" smtClean="0">
                <a:solidFill>
                  <a:srgbClr val="FF0000"/>
                </a:solidFill>
              </a:rPr>
              <a:t>INPUTS-1</a:t>
            </a:r>
            <a:endParaRPr lang="en-IN" sz="3200" b="1" i="1" u="sng" dirty="0">
              <a:solidFill>
                <a:srgbClr val="FF0000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Door Material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Door Opening Options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Door Type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Door Position Options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Door Height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Door Width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4500570"/>
            <a:ext cx="45005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dirty="0" smtClean="0">
                <a:solidFill>
                  <a:srgbClr val="FF0000"/>
                </a:solidFill>
              </a:rPr>
              <a:t>Facts</a:t>
            </a:r>
            <a:endParaRPr lang="en-IN" sz="3200" b="1" i="1" u="sng" dirty="0">
              <a:solidFill>
                <a:srgbClr val="FF0000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Intelligence to perform dynamic filter based on user input. i.e. “Door Opening Options” will be automatically filtered based on user selection in “Door Material” 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“Get Quote” brings the data to Cost Summary/BOQ page in a readable </a:t>
            </a:r>
          </a:p>
          <a:p>
            <a:pPr marL="800100" lvl="1" indent="-342900"/>
            <a:r>
              <a:rPr lang="en-IN" sz="1300" dirty="0" smtClean="0">
                <a:solidFill>
                  <a:srgbClr val="0070C0"/>
                </a:solidFill>
              </a:rPr>
              <a:t>        format.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Spec viewable in PDF format</a:t>
            </a:r>
            <a:endParaRPr lang="en-IN" sz="13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4546" y="4500570"/>
            <a:ext cx="278608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dirty="0" smtClean="0">
                <a:solidFill>
                  <a:srgbClr val="FF0000"/>
                </a:solidFill>
              </a:rPr>
              <a:t>INPUTS-2</a:t>
            </a:r>
            <a:endParaRPr lang="en-IN" sz="3200" b="1" i="1" u="sng" dirty="0">
              <a:solidFill>
                <a:srgbClr val="FF0000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Hardware Type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Hardware Sub Type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Quantity</a:t>
            </a:r>
          </a:p>
        </p:txBody>
      </p:sp>
      <p:pic>
        <p:nvPicPr>
          <p:cNvPr id="4099" name="Picture 3" descr="D:\SAMUEL\Dormaa\Karthik\Dorma_Final\Door_ne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12" y="785794"/>
            <a:ext cx="8501154" cy="36043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0"/>
            <a:ext cx="7467600" cy="714356"/>
          </a:xfrm>
        </p:spPr>
        <p:txBody>
          <a:bodyPr/>
          <a:lstStyle/>
          <a:p>
            <a:pPr algn="ctr"/>
            <a:r>
              <a:rPr lang="en-IN" dirty="0" smtClean="0"/>
              <a:t>COST SUMMARY/BOQ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4214818"/>
            <a:ext cx="23574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dirty="0">
                <a:solidFill>
                  <a:srgbClr val="FF0000"/>
                </a:solidFill>
              </a:rPr>
              <a:t>INPUTS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User click on “Cost Summary/</a:t>
            </a:r>
            <a:r>
              <a:rPr lang="en-IN" sz="1300" dirty="0" err="1" smtClean="0">
                <a:solidFill>
                  <a:srgbClr val="0070C0"/>
                </a:solidFill>
              </a:rPr>
              <a:t>BOQ”major</a:t>
            </a:r>
            <a:r>
              <a:rPr lang="en-IN" sz="1300" dirty="0" smtClean="0">
                <a:solidFill>
                  <a:srgbClr val="0070C0"/>
                </a:solidFill>
              </a:rPr>
              <a:t> tab.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Delete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Generate Report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Check</a:t>
            </a:r>
          </a:p>
          <a:p>
            <a:pPr marL="800100" lvl="1" indent="-342900"/>
            <a:endParaRPr lang="en-IN" sz="1300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3174" y="4214818"/>
            <a:ext cx="55007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dirty="0" smtClean="0">
                <a:solidFill>
                  <a:srgbClr val="FF0000"/>
                </a:solidFill>
              </a:rPr>
              <a:t>Facts</a:t>
            </a:r>
            <a:endParaRPr lang="en-IN" sz="3200" b="1" i="1" u="sng" dirty="0">
              <a:solidFill>
                <a:srgbClr val="FF0000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Intelligence to calculate Cabin Cost, Door hardware cost based on selection made in “Cabin” and “Door Type”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Intelligence to add the quantity and cost of an item if it already exists in the summary table.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User can delete a row of information by clicking a “Check box”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User can generate a report in text format(for now).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Scroll bar will be available to the user fatigueless. </a:t>
            </a:r>
          </a:p>
        </p:txBody>
      </p:sp>
      <p:pic>
        <p:nvPicPr>
          <p:cNvPr id="5124" name="Picture 4" descr="D:\SAMUEL\Dormaa\Karthik\Dorma_Final\BO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785794"/>
            <a:ext cx="8572560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0"/>
            <a:ext cx="7467600" cy="714356"/>
          </a:xfrm>
        </p:spPr>
        <p:txBody>
          <a:bodyPr/>
          <a:lstStyle/>
          <a:p>
            <a:pPr algn="ctr"/>
            <a:r>
              <a:rPr lang="en-IN" dirty="0" smtClean="0"/>
              <a:t>3DVIEW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214950"/>
            <a:ext cx="30718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dirty="0" smtClean="0">
                <a:solidFill>
                  <a:srgbClr val="FF0000"/>
                </a:solidFill>
              </a:rPr>
              <a:t>Facts</a:t>
            </a:r>
            <a:endParaRPr lang="en-IN" sz="3200" b="1" i="1" u="sng" dirty="0">
              <a:solidFill>
                <a:srgbClr val="FF0000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300" dirty="0" smtClean="0">
                <a:solidFill>
                  <a:srgbClr val="0070C0"/>
                </a:solidFill>
              </a:rPr>
              <a:t>To be completed based on master models created.</a:t>
            </a:r>
          </a:p>
        </p:txBody>
      </p:sp>
      <p:pic>
        <p:nvPicPr>
          <p:cNvPr id="6146" name="Picture 2" descr="D:\SAMUEL\Dormaa\Karthik\Dorma_Final\3D_ne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4"/>
            <a:ext cx="8501122" cy="2801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319</TotalTime>
  <Words>292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Slide 1</vt:lpstr>
      <vt:lpstr>loginpage</vt:lpstr>
      <vt:lpstr>Homepage</vt:lpstr>
      <vt:lpstr>cabin</vt:lpstr>
      <vt:lpstr>DOOR TYPE</vt:lpstr>
      <vt:lpstr>COST SUMMARY/BOQ</vt:lpstr>
      <vt:lpstr>3DVIEW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rsamuel</dc:creator>
  <cp:lastModifiedBy>rsamuel</cp:lastModifiedBy>
  <cp:revision>35</cp:revision>
  <dcterms:created xsi:type="dcterms:W3CDTF">2011-12-30T11:29:25Z</dcterms:created>
  <dcterms:modified xsi:type="dcterms:W3CDTF">2012-01-11T23:17:58Z</dcterms:modified>
</cp:coreProperties>
</file>