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71"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priya s" userId="a32b1da56c061dcb" providerId="LiveId" clId="{88726A1F-1DD1-4150-963E-D734E6C4E278}"/>
    <pc:docChg chg="undo custSel modSld">
      <pc:chgData name="Jayapriya s" userId="a32b1da56c061dcb" providerId="LiveId" clId="{88726A1F-1DD1-4150-963E-D734E6C4E278}" dt="2024-04-04T16:11:13.678" v="21" actId="113"/>
      <pc:docMkLst>
        <pc:docMk/>
      </pc:docMkLst>
      <pc:sldChg chg="modSp mod">
        <pc:chgData name="Jayapriya s" userId="a32b1da56c061dcb" providerId="LiveId" clId="{88726A1F-1DD1-4150-963E-D734E6C4E278}" dt="2024-04-04T16:11:13.678" v="21" actId="113"/>
        <pc:sldMkLst>
          <pc:docMk/>
          <pc:sldMk cId="4154508776" sldId="266"/>
        </pc:sldMkLst>
        <pc:spChg chg="mod">
          <ac:chgData name="Jayapriya s" userId="a32b1da56c061dcb" providerId="LiveId" clId="{88726A1F-1DD1-4150-963E-D734E6C4E278}" dt="2024-04-04T16:11:13.678" v="21" actId="113"/>
          <ac:spMkLst>
            <pc:docMk/>
            <pc:sldMk cId="4154508776" sldId="266"/>
            <ac:spMk id="2" creationId="{F7F0871F-2198-9E37-C96F-3611AA199B60}"/>
          </ac:spMkLst>
        </pc:spChg>
      </pc:sldChg>
      <pc:sldChg chg="modSp mod">
        <pc:chgData name="Jayapriya s" userId="a32b1da56c061dcb" providerId="LiveId" clId="{88726A1F-1DD1-4150-963E-D734E6C4E278}" dt="2024-04-04T16:10:53.241" v="19" actId="2711"/>
        <pc:sldMkLst>
          <pc:docMk/>
          <pc:sldMk cId="728950222" sldId="269"/>
        </pc:sldMkLst>
        <pc:spChg chg="mod">
          <ac:chgData name="Jayapriya s" userId="a32b1da56c061dcb" providerId="LiveId" clId="{88726A1F-1DD1-4150-963E-D734E6C4E278}" dt="2024-04-04T16:10:53.241" v="19" actId="2711"/>
          <ac:spMkLst>
            <pc:docMk/>
            <pc:sldMk cId="728950222" sldId="269"/>
            <ac:spMk id="2" creationId="{357C38BC-22B3-37B2-E0C3-812020A76077}"/>
          </ac:spMkLst>
        </pc:spChg>
      </pc:sldChg>
      <pc:sldChg chg="modSp mod">
        <pc:chgData name="Jayapriya s" userId="a32b1da56c061dcb" providerId="LiveId" clId="{88726A1F-1DD1-4150-963E-D734E6C4E278}" dt="2024-04-04T16:05:30.902" v="12"/>
        <pc:sldMkLst>
          <pc:docMk/>
          <pc:sldMk cId="614882681" sldId="2146847055"/>
        </pc:sldMkLst>
        <pc:spChg chg="mod">
          <ac:chgData name="Jayapriya s" userId="a32b1da56c061dcb" providerId="LiveId" clId="{88726A1F-1DD1-4150-963E-D734E6C4E278}" dt="2024-04-04T16:05:30.902" v="12"/>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bRbHKQC4T0" TargetMode="External"/><Relationship Id="rId7" Type="http://schemas.openxmlformats.org/officeDocument/2006/relationships/hyperlink" Target="https://www.grandviewresearch.com/industry-analysis/parental-control-software-market" TargetMode="External"/><Relationship Id="rId2" Type="http://schemas.openxmlformats.org/officeDocument/2006/relationships/hyperlink" Target="https://us.norton.com/internetsecurity-emotet-keyloggers.html" TargetMode="External"/><Relationship Id="rId1" Type="http://schemas.openxmlformats.org/officeDocument/2006/relationships/slideLayout" Target="../slideLayouts/slideLayout2.xml"/><Relationship Id="rId6" Type="http://schemas.openxmlformats.org/officeDocument/2006/relationships/hyperlink" Target="https://towardsdatascience.com/creating-a-keylogger-with-python-b5e52683e5f" TargetMode="External"/><Relationship Id="rId5" Type="http://schemas.openxmlformats.org/officeDocument/2006/relationships/hyperlink" Target="https://codingdummy.com/python/simple-keylogger-tkinter-pynput/" TargetMode="External"/><Relationship Id="rId4" Type="http://schemas.openxmlformats.org/officeDocument/2006/relationships/hyperlink" Target="https://levelup.gitconnected.com/how-to-create-a-keylogger-with-python-b8e4a786608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Parental Control software</a:t>
            </a:r>
          </a:p>
        </p:txBody>
      </p:sp>
      <p:sp>
        <p:nvSpPr>
          <p:cNvPr id="3" name="TextBox 2"/>
          <p:cNvSpPr txBox="1"/>
          <p:nvPr/>
        </p:nvSpPr>
        <p:spPr>
          <a:xfrm>
            <a:off x="-267324" y="93907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 KEY-LOGGER PROJECT</a:t>
            </a:r>
          </a:p>
        </p:txBody>
      </p:sp>
      <p:sp>
        <p:nvSpPr>
          <p:cNvPr id="4" name="TextBox 3"/>
          <p:cNvSpPr txBox="1"/>
          <p:nvPr/>
        </p:nvSpPr>
        <p:spPr>
          <a:xfrm>
            <a:off x="2522925" y="41672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SANTHOSHINI S-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sz="2000" b="0" i="0" dirty="0">
                <a:solidFill>
                  <a:srgbClr val="374151"/>
                </a:solidFill>
                <a:effectLst/>
                <a:latin typeface="Times New Roman" panose="02020603050405020304" pitchFamily="18" charset="0"/>
                <a:cs typeface="Times New Roman" panose="02020603050405020304" pitchFamily="18" charset="0"/>
              </a:rPr>
              <a:t>Future scope of this keylogger includes expanding its functionality to include capturing mouse clicks, scrolls, and other user inputs. Additionally, the keylogger can be integrated with other monitoring tools to provide a more comprehensive view of user activity. The keylogger can also be modified to detect and alert the user when certain keywords are entered.</a:t>
            </a:r>
          </a:p>
          <a:p>
            <a:pPr algn="l"/>
            <a:r>
              <a:rPr lang="en-US" sz="2000" b="0" i="0" dirty="0">
                <a:solidFill>
                  <a:srgbClr val="374151"/>
                </a:solidFill>
                <a:effectLst/>
                <a:latin typeface="Times New Roman" panose="02020603050405020304" pitchFamily="18" charset="0"/>
                <a:cs typeface="Times New Roman" panose="02020603050405020304" pitchFamily="18" charset="0"/>
              </a:rPr>
              <a:t>In short, the keylogger can be enhanced to provide more detailed information, integrate with other tools, and detect specific user activity. However, it is important to use keyloggers ethically and with the consent of all parties involved.</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20000"/>
          </a:bodyPr>
          <a:lstStyle/>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"Keyloggers: What They Are and How to Detect Them" by Norton: </a:t>
            </a:r>
            <a:r>
              <a:rPr lang="en-US" sz="2400" b="0" i="0" u="sng" dirty="0">
                <a:solidFill>
                  <a:srgbClr val="374151"/>
                </a:solidFill>
                <a:effectLst/>
                <a:latin typeface="Times New Roman" panose="02020603050405020304" pitchFamily="18" charset="0"/>
                <a:cs typeface="Times New Roman" panose="02020603050405020304" pitchFamily="18" charset="0"/>
                <a:hlinkClick r:id="rId2"/>
              </a:rPr>
              <a:t>https://us.norton.com/internetsecurity-emotet-keyloggers.html</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"Python Keylogger with </a:t>
            </a:r>
            <a:r>
              <a:rPr lang="en-US" sz="2400" b="0" i="0" dirty="0" err="1">
                <a:solidFill>
                  <a:srgbClr val="374151"/>
                </a:solidFill>
                <a:effectLst/>
                <a:latin typeface="Times New Roman" panose="02020603050405020304" pitchFamily="18" charset="0"/>
                <a:cs typeface="Times New Roman" panose="02020603050405020304" pitchFamily="18" charset="0"/>
              </a:rPr>
              <a:t>Tkinter</a:t>
            </a:r>
            <a:r>
              <a:rPr lang="en-US" sz="2400" b="0" i="0" dirty="0">
                <a:solidFill>
                  <a:srgbClr val="374151"/>
                </a:solidFill>
                <a:effectLst/>
                <a:latin typeface="Times New Roman" panose="02020603050405020304" pitchFamily="18" charset="0"/>
                <a:cs typeface="Times New Roman" panose="02020603050405020304" pitchFamily="18" charset="0"/>
              </a:rPr>
              <a:t> and </a:t>
            </a:r>
            <a:r>
              <a:rPr lang="en-US" sz="2400" b="0" i="0" dirty="0" err="1">
                <a:solidFill>
                  <a:srgbClr val="374151"/>
                </a:solidFill>
                <a:effectLst/>
                <a:latin typeface="Times New Roman" panose="02020603050405020304" pitchFamily="18" charset="0"/>
                <a:cs typeface="Times New Roman" panose="02020603050405020304" pitchFamily="18" charset="0"/>
              </a:rPr>
              <a:t>pynput</a:t>
            </a:r>
            <a:r>
              <a:rPr lang="en-US" sz="2400" b="0" i="0" dirty="0">
                <a:solidFill>
                  <a:srgbClr val="374151"/>
                </a:solidFill>
                <a:effectLst/>
                <a:latin typeface="Times New Roman" panose="02020603050405020304" pitchFamily="18" charset="0"/>
                <a:cs typeface="Times New Roman" panose="02020603050405020304" pitchFamily="18" charset="0"/>
              </a:rPr>
              <a:t>" by Corey Schafer on YouTube: </a:t>
            </a:r>
            <a:r>
              <a:rPr lang="en-US" sz="2400" b="0" i="0" u="sng" dirty="0">
                <a:solidFill>
                  <a:srgbClr val="374151"/>
                </a:solidFill>
                <a:effectLst/>
                <a:latin typeface="Times New Roman" panose="02020603050405020304" pitchFamily="18" charset="0"/>
                <a:cs typeface="Times New Roman" panose="02020603050405020304" pitchFamily="18" charset="0"/>
                <a:hlinkClick r:id="rId3"/>
              </a:rPr>
              <a:t>https://www.youtube.com/watch?v=UbRbHKQC4T0</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"How to Create a Keylogger with Python" by Kevin Jones on Medium: </a:t>
            </a:r>
            <a:r>
              <a:rPr lang="en-US" sz="2400" b="0" i="0" u="sng" dirty="0">
                <a:solidFill>
                  <a:srgbClr val="374151"/>
                </a:solidFill>
                <a:effectLst/>
                <a:latin typeface="Times New Roman" panose="02020603050405020304" pitchFamily="18" charset="0"/>
                <a:cs typeface="Times New Roman" panose="02020603050405020304" pitchFamily="18" charset="0"/>
                <a:hlinkClick r:id="rId4"/>
              </a:rPr>
              <a:t>https://levelup.gitconnected.com/how-to-create-a-keylogger-with-python-b8e4a786608a</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"A Simple Keylogger with </a:t>
            </a:r>
            <a:r>
              <a:rPr lang="en-US" sz="2400" b="0" i="0" dirty="0" err="1">
                <a:solidFill>
                  <a:srgbClr val="374151"/>
                </a:solidFill>
                <a:effectLst/>
                <a:latin typeface="Times New Roman" panose="02020603050405020304" pitchFamily="18" charset="0"/>
                <a:cs typeface="Times New Roman" panose="02020603050405020304" pitchFamily="18" charset="0"/>
              </a:rPr>
              <a:t>Tkinter</a:t>
            </a:r>
            <a:r>
              <a:rPr lang="en-US" sz="2400" b="0" i="0" dirty="0">
                <a:solidFill>
                  <a:srgbClr val="374151"/>
                </a:solidFill>
                <a:effectLst/>
                <a:latin typeface="Times New Roman" panose="02020603050405020304" pitchFamily="18" charset="0"/>
                <a:cs typeface="Times New Roman" panose="02020603050405020304" pitchFamily="18" charset="0"/>
              </a:rPr>
              <a:t> and </a:t>
            </a:r>
            <a:r>
              <a:rPr lang="en-US" sz="2400" b="0" i="0" dirty="0" err="1">
                <a:solidFill>
                  <a:srgbClr val="374151"/>
                </a:solidFill>
                <a:effectLst/>
                <a:latin typeface="Times New Roman" panose="02020603050405020304" pitchFamily="18" charset="0"/>
                <a:cs typeface="Times New Roman" panose="02020603050405020304" pitchFamily="18" charset="0"/>
              </a:rPr>
              <a:t>pynput</a:t>
            </a:r>
            <a:r>
              <a:rPr lang="en-US" sz="2400" b="0" i="0" dirty="0">
                <a:solidFill>
                  <a:srgbClr val="374151"/>
                </a:solidFill>
                <a:effectLst/>
                <a:latin typeface="Times New Roman" panose="02020603050405020304" pitchFamily="18" charset="0"/>
                <a:cs typeface="Times New Roman" panose="02020603050405020304" pitchFamily="18" charset="0"/>
              </a:rPr>
              <a:t>" by </a:t>
            </a:r>
            <a:r>
              <a:rPr lang="en-US" sz="2400" b="0" i="0" dirty="0" err="1">
                <a:solidFill>
                  <a:srgbClr val="374151"/>
                </a:solidFill>
                <a:effectLst/>
                <a:latin typeface="Times New Roman" panose="02020603050405020304" pitchFamily="18" charset="0"/>
                <a:cs typeface="Times New Roman" panose="02020603050405020304" pitchFamily="18" charset="0"/>
              </a:rPr>
              <a:t>Codingdummy</a:t>
            </a: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b="0" i="0" u="sng" dirty="0">
                <a:solidFill>
                  <a:srgbClr val="374151"/>
                </a:solidFill>
                <a:effectLst/>
                <a:latin typeface="Times New Roman" panose="02020603050405020304" pitchFamily="18" charset="0"/>
                <a:cs typeface="Times New Roman" panose="02020603050405020304" pitchFamily="18" charset="0"/>
                <a:hlinkClick r:id="rId5"/>
              </a:rPr>
              <a:t>https://codingdummy.com/python/simple-keylogger-tkinter-pynput/</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"Creating a Keylogger with Python" by Jon </a:t>
            </a:r>
            <a:r>
              <a:rPr lang="en-US" sz="2400" b="0" i="0" dirty="0" err="1">
                <a:solidFill>
                  <a:srgbClr val="374151"/>
                </a:solidFill>
                <a:effectLst/>
                <a:latin typeface="Times New Roman" panose="02020603050405020304" pitchFamily="18" charset="0"/>
                <a:cs typeface="Times New Roman" panose="02020603050405020304" pitchFamily="18" charset="0"/>
              </a:rPr>
              <a:t>Bellah</a:t>
            </a:r>
            <a:r>
              <a:rPr lang="en-US" sz="2400" b="0" i="0" dirty="0">
                <a:solidFill>
                  <a:srgbClr val="374151"/>
                </a:solidFill>
                <a:effectLst/>
                <a:latin typeface="Times New Roman" panose="02020603050405020304" pitchFamily="18" charset="0"/>
                <a:cs typeface="Times New Roman" panose="02020603050405020304" pitchFamily="18" charset="0"/>
              </a:rPr>
              <a:t> on Towards Data Science: </a:t>
            </a:r>
            <a:r>
              <a:rPr lang="en-US" sz="2400" b="0" i="0" u="sng" dirty="0">
                <a:solidFill>
                  <a:srgbClr val="374151"/>
                </a:solidFill>
                <a:effectLst/>
                <a:latin typeface="Times New Roman" panose="02020603050405020304" pitchFamily="18" charset="0"/>
                <a:cs typeface="Times New Roman" panose="02020603050405020304" pitchFamily="18" charset="0"/>
                <a:hlinkClick r:id="rId6"/>
              </a:rPr>
              <a:t>https://towardsdatascience.com/creating-a-keylogger-with-python-b5e52683e5f</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"Parental Control Software Market Size, Share &amp; Trends Analysis Report by Component, by Deployment Model, by End-use, by Region, and Segment Forecasts, 2021 - 2028" by Grand View Research: </a:t>
            </a:r>
            <a:r>
              <a:rPr lang="en-US" sz="2400" b="0" i="0" u="sng" dirty="0">
                <a:solidFill>
                  <a:srgbClr val="374151"/>
                </a:solidFill>
                <a:effectLst/>
                <a:latin typeface="Times New Roman" panose="02020603050405020304" pitchFamily="18" charset="0"/>
                <a:cs typeface="Times New Roman" panose="02020603050405020304" pitchFamily="18" charset="0"/>
                <a:hlinkClick r:id="rId7"/>
              </a:rPr>
              <a:t>https://www.grandviewresearch.com/industry-analysis/parental-control-software-market</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As a parent, it is essential to ensure that your children are safe and secure online. However, with the rise of social media and video sharing platforms, children can be exposed to inappropriate content, cyberbullying, and online predators. Therefore, there is a need for a Parental Control software that can monitor and log children's keystrokes, allowing parents to keep track of their online activity and ensure they are not accessing inappropriate content.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2000" dirty="0">
                <a:latin typeface="Times New Roman" panose="02020603050405020304" pitchFamily="18" charset="0"/>
                <a:cs typeface="Times New Roman" panose="02020603050405020304" pitchFamily="18" charset="0"/>
              </a:rPr>
              <a:t>A simple keylogger program can be used as a component of a parental control software to monitor and log the keystrokes entered by children on their devices. The program can be configured to run in the background and log all keystrokes, including those entered in web browsers, email clients, and other applications. The logs can then be reviewed by parents to ensure that their children are not accessing inappropriate or harmful content.</a:t>
            </a:r>
          </a:p>
          <a:p>
            <a:pPr marL="305435" indent="-305435"/>
            <a:endParaRPr lang="en-US" sz="2000" dirty="0">
              <a:latin typeface="Times New Roman" panose="02020603050405020304" pitchFamily="18" charset="0"/>
              <a:cs typeface="Times New Roman" panose="02020603050405020304" pitchFamily="18" charset="0"/>
            </a:endParaRPr>
          </a:p>
          <a:p>
            <a:pPr marL="305435" indent="-305435"/>
            <a:r>
              <a:rPr lang="en-US" sz="2000" dirty="0">
                <a:latin typeface="Times New Roman" panose="02020603050405020304" pitchFamily="18" charset="0"/>
                <a:cs typeface="Times New Roman" panose="02020603050405020304" pitchFamily="18" charset="0"/>
              </a:rPr>
              <a:t>The software can be designed to only log keystrokes when the child is using the device and to exclude sensitive information such as passwords. The software can also include features to protect against unauthorized access and to ensure that the logs are securely stored.</a:t>
            </a:r>
          </a:p>
          <a:p>
            <a:pPr marL="305435" indent="-305435"/>
            <a:endParaRPr lang="en-US" sz="2000" dirty="0">
              <a:latin typeface="Times New Roman" panose="02020603050405020304" pitchFamily="18" charset="0"/>
              <a:cs typeface="Times New Roman" panose="02020603050405020304" pitchFamily="18" charset="0"/>
            </a:endParaRPr>
          </a:p>
          <a:p>
            <a:pPr marL="305435" indent="-305435"/>
            <a:r>
              <a:rPr lang="en-US" sz="2000" dirty="0">
                <a:latin typeface="Times New Roman" panose="02020603050405020304" pitchFamily="18" charset="0"/>
                <a:cs typeface="Times New Roman" panose="02020603050405020304" pitchFamily="18" charset="0"/>
              </a:rPr>
              <a:t>By using a simple keylogger program as a component of a parental control software, parents can have greater visibility into their children's online activity and better ensure their safety and well-being.</a:t>
            </a:r>
          </a:p>
          <a:p>
            <a:pPr marL="305435" indent="-305435"/>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b="0" i="0" dirty="0">
                <a:solidFill>
                  <a:srgbClr val="374151"/>
                </a:solidFill>
                <a:effectLst/>
                <a:latin typeface="Times New Roman" panose="02020603050405020304" pitchFamily="18" charset="0"/>
                <a:cs typeface="Times New Roman" panose="02020603050405020304" pitchFamily="18" charset="0"/>
              </a:rPr>
              <a:t>The Parental Control software  is implemented using the </a:t>
            </a:r>
            <a:r>
              <a:rPr lang="en-US" sz="2000" b="0" i="0" dirty="0" err="1">
                <a:solidFill>
                  <a:srgbClr val="374151"/>
                </a:solidFill>
                <a:effectLst/>
                <a:latin typeface="Times New Roman" panose="02020603050405020304" pitchFamily="18" charset="0"/>
                <a:cs typeface="Times New Roman" panose="02020603050405020304" pitchFamily="18" charset="0"/>
              </a:rPr>
              <a:t>tkinter</a:t>
            </a:r>
            <a:r>
              <a:rPr lang="en-US" sz="2000" b="0" i="0" dirty="0">
                <a:solidFill>
                  <a:srgbClr val="374151"/>
                </a:solidFill>
                <a:effectLst/>
                <a:latin typeface="Times New Roman" panose="02020603050405020304" pitchFamily="18" charset="0"/>
                <a:cs typeface="Times New Roman" panose="02020603050405020304" pitchFamily="18" charset="0"/>
              </a:rPr>
              <a:t> library for the GUI and the </a:t>
            </a:r>
            <a:r>
              <a:rPr lang="en-US" sz="2000" b="0" i="0" dirty="0" err="1">
                <a:solidFill>
                  <a:srgbClr val="374151"/>
                </a:solidFill>
                <a:effectLst/>
                <a:latin typeface="Times New Roman" panose="02020603050405020304" pitchFamily="18" charset="0"/>
                <a:cs typeface="Times New Roman" panose="02020603050405020304" pitchFamily="18" charset="0"/>
              </a:rPr>
              <a:t>pynput</a:t>
            </a:r>
            <a:r>
              <a:rPr lang="en-US" sz="2000" b="0" i="0" dirty="0">
                <a:solidFill>
                  <a:srgbClr val="374151"/>
                </a:solidFill>
                <a:effectLst/>
                <a:latin typeface="Times New Roman" panose="02020603050405020304" pitchFamily="18" charset="0"/>
                <a:cs typeface="Times New Roman" panose="02020603050405020304" pitchFamily="18" charset="0"/>
              </a:rPr>
              <a:t> library for capturing keystrokes. </a:t>
            </a:r>
          </a:p>
          <a:p>
            <a:r>
              <a:rPr lang="en-US" sz="2000" b="0" i="0" dirty="0">
                <a:solidFill>
                  <a:srgbClr val="374151"/>
                </a:solidFill>
                <a:effectLst/>
                <a:latin typeface="Times New Roman" panose="02020603050405020304" pitchFamily="18" charset="0"/>
                <a:cs typeface="Times New Roman" panose="02020603050405020304" pitchFamily="18" charset="0"/>
              </a:rPr>
              <a:t>The program creates a window with two buttons - start and stop. When the start button is clicked, the keylogger starts running in the background, capturing all keystrokes and saving them to a text file and a JSON file. </a:t>
            </a:r>
          </a:p>
          <a:p>
            <a:r>
              <a:rPr lang="en-US" sz="2000" b="0" i="0" dirty="0">
                <a:solidFill>
                  <a:srgbClr val="374151"/>
                </a:solidFill>
                <a:effectLst/>
                <a:latin typeface="Times New Roman" panose="02020603050405020304" pitchFamily="18" charset="0"/>
                <a:cs typeface="Times New Roman" panose="02020603050405020304" pitchFamily="18" charset="0"/>
              </a:rPr>
              <a:t>When the stop button is clicked, the keylogger stops running.</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52474" y="1232452"/>
            <a:ext cx="11153775" cy="5177873"/>
          </a:xfrm>
        </p:spPr>
        <p:txBody>
          <a:bodyPr>
            <a:noAutofit/>
          </a:bodyPr>
          <a:lstStyle/>
          <a:p>
            <a:pPr algn="l"/>
            <a:r>
              <a:rPr lang="en-US" sz="1400" b="1" i="0" dirty="0">
                <a:solidFill>
                  <a:srgbClr val="374151"/>
                </a:solidFill>
                <a:effectLst/>
                <a:latin typeface="Times New Roman" panose="02020603050405020304" pitchFamily="18" charset="0"/>
                <a:cs typeface="Times New Roman" panose="02020603050405020304" pitchFamily="18" charset="0"/>
              </a:rPr>
              <a:t>Algorithm: The algorithm used in the code can be described as follows:</a:t>
            </a:r>
          </a:p>
          <a:p>
            <a:pPr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Initialize the GUI with a window, a start button, and a stop button.</a:t>
            </a:r>
          </a:p>
          <a:p>
            <a:pPr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Define functions for starting and stopping the keylogger, as well as functions for capturing keystrokes and saving them to files.</a:t>
            </a:r>
          </a:p>
          <a:p>
            <a:pPr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When the start button is clicked, create a listener object using the </a:t>
            </a:r>
            <a:r>
              <a:rPr lang="en-US" sz="1400" b="0" i="0" dirty="0" err="1">
                <a:solidFill>
                  <a:srgbClr val="374151"/>
                </a:solidFill>
                <a:effectLst/>
                <a:latin typeface="Times New Roman" panose="02020603050405020304" pitchFamily="18" charset="0"/>
                <a:cs typeface="Times New Roman" panose="02020603050405020304" pitchFamily="18" charset="0"/>
              </a:rPr>
              <a:t>pynput</a:t>
            </a:r>
            <a:r>
              <a:rPr lang="en-US" sz="1400" b="0" i="0" dirty="0">
                <a:solidFill>
                  <a:srgbClr val="374151"/>
                </a:solidFill>
                <a:effectLst/>
                <a:latin typeface="Times New Roman" panose="02020603050405020304" pitchFamily="18" charset="0"/>
                <a:cs typeface="Times New Roman" panose="02020603050405020304" pitchFamily="18" charset="0"/>
              </a:rPr>
              <a:t> library, which captures keystrokes, and start the listener. Save the keys to a text file and a JSON file.</a:t>
            </a:r>
          </a:p>
          <a:p>
            <a:pPr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When the stop button is clicked, stop the listener and disable the start button.</a:t>
            </a:r>
          </a:p>
          <a:p>
            <a:pPr algn="l"/>
            <a:r>
              <a:rPr lang="en-US" sz="1400" b="1" i="0" dirty="0">
                <a:solidFill>
                  <a:srgbClr val="374151"/>
                </a:solidFill>
                <a:effectLst/>
                <a:latin typeface="Times New Roman" panose="02020603050405020304" pitchFamily="18" charset="0"/>
                <a:cs typeface="Times New Roman" panose="02020603050405020304" pitchFamily="18" charset="0"/>
              </a:rPr>
              <a:t>Deployment: The keylogger program in the code can be deployed as a standalone application on a Windows system. The program requires the </a:t>
            </a:r>
            <a:r>
              <a:rPr lang="en-US" sz="1400" b="1" i="0" dirty="0" err="1">
                <a:solidFill>
                  <a:srgbClr val="374151"/>
                </a:solidFill>
                <a:effectLst/>
                <a:latin typeface="Times New Roman" panose="02020603050405020304" pitchFamily="18" charset="0"/>
                <a:cs typeface="Times New Roman" panose="02020603050405020304" pitchFamily="18" charset="0"/>
              </a:rPr>
              <a:t>pynput</a:t>
            </a:r>
            <a:r>
              <a:rPr lang="en-US" sz="1400" b="1" i="0" dirty="0">
                <a:solidFill>
                  <a:srgbClr val="374151"/>
                </a:solidFill>
                <a:effectLst/>
                <a:latin typeface="Times New Roman" panose="02020603050405020304" pitchFamily="18" charset="0"/>
                <a:cs typeface="Times New Roman" panose="02020603050405020304" pitchFamily="18" charset="0"/>
              </a:rPr>
              <a:t> library, which can be installed using pip. The program also requires write permissions to the specified output directory.</a:t>
            </a:r>
          </a:p>
          <a:p>
            <a:pPr algn="l"/>
            <a:r>
              <a:rPr lang="en-US" sz="1400" b="0" i="0" dirty="0">
                <a:solidFill>
                  <a:srgbClr val="374151"/>
                </a:solidFill>
                <a:effectLst/>
                <a:latin typeface="Times New Roman" panose="02020603050405020304" pitchFamily="18" charset="0"/>
                <a:cs typeface="Times New Roman" panose="02020603050405020304" pitchFamily="18" charset="0"/>
              </a:rPr>
              <a:t>To deploy the program, the following steps can be taken:</a:t>
            </a:r>
          </a:p>
          <a:p>
            <a:pPr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Install the required libraries using pip.</a:t>
            </a:r>
          </a:p>
          <a:p>
            <a:pPr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Modify the output directory in the code to a suitable location.</a:t>
            </a:r>
          </a:p>
          <a:p>
            <a:pPr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Compile the code into an executable using a tool such as </a:t>
            </a:r>
            <a:r>
              <a:rPr lang="en-US" sz="1400" b="0" i="0" dirty="0" err="1">
                <a:solidFill>
                  <a:srgbClr val="374151"/>
                </a:solidFill>
                <a:effectLst/>
                <a:latin typeface="Times New Roman" panose="02020603050405020304" pitchFamily="18" charset="0"/>
                <a:cs typeface="Times New Roman" panose="02020603050405020304" pitchFamily="18" charset="0"/>
              </a:rPr>
              <a:t>PyInstaller</a:t>
            </a:r>
            <a:r>
              <a:rPr lang="en-US" sz="1400" b="0" i="0" dirty="0">
                <a:solidFill>
                  <a:srgbClr val="374151"/>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Distribute the executable to the target machines.</a:t>
            </a:r>
          </a:p>
          <a:p>
            <a:pPr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Configure the output directory and file names on each machine as necessary.</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descr="Screenshot 2024-04-04 203904">
            <a:extLst>
              <a:ext uri="{FF2B5EF4-FFF2-40B4-BE49-F238E27FC236}">
                <a16:creationId xmlns:a16="http://schemas.microsoft.com/office/drawing/2014/main" id="{101F8EE1-EAC8-689C-9724-FD03FA15D24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90840" y="1205318"/>
            <a:ext cx="8800935" cy="495052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1EFB-9DE2-883E-0D5B-2276530ED008}"/>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71F138BA-11DE-3FEB-752A-A28DE1E38EC5}"/>
              </a:ext>
            </a:extLst>
          </p:cNvPr>
          <p:cNvPicPr>
            <a:picLocks noGrp="1" noChangeAspect="1"/>
          </p:cNvPicPr>
          <p:nvPr>
            <p:ph idx="1"/>
          </p:nvPr>
        </p:nvPicPr>
        <p:blipFill rotWithShape="1">
          <a:blip r:embed="rId2"/>
          <a:srcRect l="3907" t="24166" r="21953" b="1112"/>
          <a:stretch/>
        </p:blipFill>
        <p:spPr>
          <a:xfrm>
            <a:off x="1974046" y="1301750"/>
            <a:ext cx="8243907" cy="4673600"/>
          </a:xfrm>
          <a:prstGeom prst="rect">
            <a:avLst/>
          </a:prstGeom>
        </p:spPr>
      </p:pic>
    </p:spTree>
    <p:extLst>
      <p:ext uri="{BB962C8B-B14F-4D97-AF65-F5344CB8AC3E}">
        <p14:creationId xmlns:p14="http://schemas.microsoft.com/office/powerpoint/2010/main" val="386213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374151"/>
                </a:solidFill>
                <a:effectLst/>
                <a:latin typeface="Times New Roman" panose="02020603050405020304" pitchFamily="18" charset="0"/>
                <a:cs typeface="Times New Roman" panose="02020603050405020304" pitchFamily="18" charset="0"/>
              </a:rPr>
              <a:t>While keyloggers are often associated with malicious intent, they can also be used for legitimate purposes such as parental control or monitoring employee activity. The provided code is an example of a simple keylogger implemented using the </a:t>
            </a:r>
            <a:r>
              <a:rPr lang="en-US" sz="2000" b="0" i="0" dirty="0" err="1">
                <a:solidFill>
                  <a:srgbClr val="374151"/>
                </a:solidFill>
                <a:effectLst/>
                <a:latin typeface="Times New Roman" panose="02020603050405020304" pitchFamily="18" charset="0"/>
                <a:cs typeface="Times New Roman" panose="02020603050405020304" pitchFamily="18" charset="0"/>
              </a:rPr>
              <a:t>Tkinter</a:t>
            </a:r>
            <a:r>
              <a:rPr lang="en-US" sz="2000" b="0" i="0" dirty="0">
                <a:solidFill>
                  <a:srgbClr val="374151"/>
                </a:solidFill>
                <a:effectLst/>
                <a:latin typeface="Times New Roman" panose="02020603050405020304" pitchFamily="18" charset="0"/>
                <a:cs typeface="Times New Roman" panose="02020603050405020304" pitchFamily="18" charset="0"/>
              </a:rPr>
              <a:t> library for the GUI and the </a:t>
            </a:r>
            <a:r>
              <a:rPr lang="en-US" sz="2000" b="0" i="0" dirty="0" err="1">
                <a:solidFill>
                  <a:srgbClr val="374151"/>
                </a:solidFill>
                <a:effectLst/>
                <a:latin typeface="Times New Roman" panose="02020603050405020304" pitchFamily="18" charset="0"/>
                <a:cs typeface="Times New Roman" panose="02020603050405020304" pitchFamily="18" charset="0"/>
              </a:rPr>
              <a:t>pynput</a:t>
            </a:r>
            <a:r>
              <a:rPr lang="en-US" sz="2000" b="0" i="0" dirty="0">
                <a:solidFill>
                  <a:srgbClr val="374151"/>
                </a:solidFill>
                <a:effectLst/>
                <a:latin typeface="Times New Roman" panose="02020603050405020304" pitchFamily="18" charset="0"/>
                <a:cs typeface="Times New Roman" panose="02020603050405020304" pitchFamily="18" charset="0"/>
              </a:rPr>
              <a:t> library for capturing keystrokes. The keylogger captures all keystrokes and saves them to a text file and JSON file. The GUI provides a start and stop button for the keylogger.</a:t>
            </a:r>
          </a:p>
          <a:p>
            <a:pPr marL="305435" indent="-305435"/>
            <a:r>
              <a:rPr lang="en-US" sz="2000" dirty="0">
                <a:latin typeface="Times New Roman" panose="02020603050405020304" pitchFamily="18" charset="0"/>
                <a:cs typeface="Times New Roman" panose="02020603050405020304" pitchFamily="18" charset="0"/>
              </a:rPr>
              <a:t>Overall, the project is a simple yet effective implementation of a keylogger. While there are legitimate uses for keyloggers, it is important to use them ethically and with the consent of all parties involved.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984</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Parental Control software</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Jayapriya s</cp:lastModifiedBy>
  <cp:revision>23</cp:revision>
  <dcterms:created xsi:type="dcterms:W3CDTF">2021-05-26T16:50:10Z</dcterms:created>
  <dcterms:modified xsi:type="dcterms:W3CDTF">2024-04-04T16:11:20Z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