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Anton"/>
      <p:regular r:id="rId22"/>
    </p:embeddedFont>
    <p:embeddedFont>
      <p:font typeface="Roboto Thin"/>
      <p:regular r:id="rId23"/>
      <p:bold r:id="rId24"/>
      <p:italic r:id="rId25"/>
      <p:boldItalic r:id="rId26"/>
    </p:embeddedFont>
    <p:embeddedFont>
      <p:font typeface="Roboto"/>
      <p:regular r:id="rId27"/>
      <p:bold r:id="rId28"/>
      <p:italic r:id="rId29"/>
      <p:boldItalic r:id="rId30"/>
    </p:embeddedFont>
    <p:embeddedFont>
      <p:font typeface="Roboto Medium"/>
      <p:regular r:id="rId31"/>
      <p:bold r:id="rId32"/>
      <p:italic r:id="rId33"/>
      <p:boldItalic r:id="rId34"/>
    </p:embeddedFont>
    <p:embeddedFont>
      <p:font typeface="Palanquin Dark"/>
      <p:regular r:id="rId35"/>
      <p:bold r:id="rId36"/>
    </p:embeddedFont>
    <p:embeddedFont>
      <p:font typeface="Montserrat"/>
      <p:regular r:id="rId37"/>
      <p:bold r:id="rId38"/>
      <p:italic r:id="rId39"/>
      <p:boldItalic r:id="rId40"/>
    </p:embeddedFont>
    <p:embeddedFont>
      <p:font typeface="Amiko"/>
      <p:regular r:id="rId41"/>
      <p:bold r:id="rId42"/>
    </p:embeddedFont>
    <p:embeddedFont>
      <p:font typeface="Albert Sans"/>
      <p:regular r:id="rId43"/>
      <p:bold r:id="rId44"/>
      <p:italic r:id="rId45"/>
      <p:boldItalic r:id="rId46"/>
    </p:embeddedFont>
    <p:embeddedFont>
      <p:font typeface="Abhaya Libre"/>
      <p:regular r:id="rId47"/>
      <p:bold r:id="rId48"/>
    </p:embeddedFont>
    <p:embeddedFont>
      <p:font typeface="DM Sans"/>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42" Type="http://schemas.openxmlformats.org/officeDocument/2006/relationships/font" Target="fonts/Amiko-bold.fntdata"/><Relationship Id="rId41" Type="http://schemas.openxmlformats.org/officeDocument/2006/relationships/font" Target="fonts/Amiko-regular.fntdata"/><Relationship Id="rId44" Type="http://schemas.openxmlformats.org/officeDocument/2006/relationships/font" Target="fonts/AlbertSans-bold.fntdata"/><Relationship Id="rId43" Type="http://schemas.openxmlformats.org/officeDocument/2006/relationships/font" Target="fonts/AlbertSans-regular.fntdata"/><Relationship Id="rId46" Type="http://schemas.openxmlformats.org/officeDocument/2006/relationships/font" Target="fonts/AlbertSans-boldItalic.fntdata"/><Relationship Id="rId45" Type="http://schemas.openxmlformats.org/officeDocument/2006/relationships/font" Target="fonts/AlbertSa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AbhayaLibre-bold.fntdata"/><Relationship Id="rId47" Type="http://schemas.openxmlformats.org/officeDocument/2006/relationships/font" Target="fonts/AbhayaLibre-regular.fntdata"/><Relationship Id="rId49" Type="http://schemas.openxmlformats.org/officeDocument/2006/relationships/font" Target="fonts/DMSans-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edium-regular.fntdata"/><Relationship Id="rId30" Type="http://schemas.openxmlformats.org/officeDocument/2006/relationships/font" Target="fonts/Roboto-boldItalic.fntdata"/><Relationship Id="rId33" Type="http://schemas.openxmlformats.org/officeDocument/2006/relationships/font" Target="fonts/RobotoMedium-italic.fntdata"/><Relationship Id="rId32" Type="http://schemas.openxmlformats.org/officeDocument/2006/relationships/font" Target="fonts/RobotoMedium-bold.fntdata"/><Relationship Id="rId35" Type="http://schemas.openxmlformats.org/officeDocument/2006/relationships/font" Target="fonts/PalanquinDark-regular.fntdata"/><Relationship Id="rId34" Type="http://schemas.openxmlformats.org/officeDocument/2006/relationships/font" Target="fonts/RobotoMedium-boldItalic.fntdata"/><Relationship Id="rId37" Type="http://schemas.openxmlformats.org/officeDocument/2006/relationships/font" Target="fonts/Montserrat-regular.fntdata"/><Relationship Id="rId36" Type="http://schemas.openxmlformats.org/officeDocument/2006/relationships/font" Target="fonts/PalanquinDark-bold.fntdata"/><Relationship Id="rId39" Type="http://schemas.openxmlformats.org/officeDocument/2006/relationships/font" Target="fonts/Montserrat-italic.fntdata"/><Relationship Id="rId38" Type="http://schemas.openxmlformats.org/officeDocument/2006/relationships/font" Target="fonts/Montserrat-bold.fntdata"/><Relationship Id="rId20" Type="http://schemas.openxmlformats.org/officeDocument/2006/relationships/slide" Target="slides/slide16.xml"/><Relationship Id="rId22" Type="http://schemas.openxmlformats.org/officeDocument/2006/relationships/font" Target="fonts/Anton-regular.fntdata"/><Relationship Id="rId21" Type="http://schemas.openxmlformats.org/officeDocument/2006/relationships/slide" Target="slides/slide17.xml"/><Relationship Id="rId24" Type="http://schemas.openxmlformats.org/officeDocument/2006/relationships/font" Target="fonts/RobotoThin-bold.fntdata"/><Relationship Id="rId23" Type="http://schemas.openxmlformats.org/officeDocument/2006/relationships/font" Target="fonts/RobotoThin-regular.fntdata"/><Relationship Id="rId26" Type="http://schemas.openxmlformats.org/officeDocument/2006/relationships/font" Target="fonts/RobotoThin-boldItalic.fntdata"/><Relationship Id="rId25" Type="http://schemas.openxmlformats.org/officeDocument/2006/relationships/font" Target="fonts/RobotoThin-italic.fntdata"/><Relationship Id="rId28" Type="http://schemas.openxmlformats.org/officeDocument/2006/relationships/font" Target="fonts/Roboto-bold.fntdata"/><Relationship Id="rId27" Type="http://schemas.openxmlformats.org/officeDocument/2006/relationships/font" Target="fonts/Roboto-regular.fntdata"/><Relationship Id="rId29" Type="http://schemas.openxmlformats.org/officeDocument/2006/relationships/font" Target="fonts/Roboto-italic.fntdata"/><Relationship Id="rId51" Type="http://schemas.openxmlformats.org/officeDocument/2006/relationships/font" Target="fonts/DMSans-italic.fntdata"/><Relationship Id="rId50" Type="http://schemas.openxmlformats.org/officeDocument/2006/relationships/font" Target="fonts/DMSans-bold.fntdata"/><Relationship Id="rId52" Type="http://schemas.openxmlformats.org/officeDocument/2006/relationships/font" Target="fonts/DM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c8f07c18a9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2c8f07c18a9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2c8f07c18a9_2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2c8f07c18a9_2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g2c8f07c18a9_1_60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8" name="Google Shape;1118;g2c8f07c18a9_1_60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g2c8f07c18a9_1_6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9" name="Google Shape;1129;g2c8f07c18a9_1_6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g2c8f07c18a9_1_60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0" name="Google Shape;1140;g2c8f07c18a9_1_60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g2c8f07c18a9_1_6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8" name="Google Shape;1148;g2c8f07c18a9_1_6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0" name="Shape 1220"/>
        <p:cNvGrpSpPr/>
        <p:nvPr/>
      </p:nvGrpSpPr>
      <p:grpSpPr>
        <a:xfrm>
          <a:off x="0" y="0"/>
          <a:ext cx="0" cy="0"/>
          <a:chOff x="0" y="0"/>
          <a:chExt cx="0" cy="0"/>
        </a:xfrm>
      </p:grpSpPr>
      <p:sp>
        <p:nvSpPr>
          <p:cNvPr id="1221" name="Google Shape;1221;g2c8f07c18a9_1_6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2" name="Google Shape;1222;g2c8f07c18a9_1_6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1" name="Shape 1381"/>
        <p:cNvGrpSpPr/>
        <p:nvPr/>
      </p:nvGrpSpPr>
      <p:grpSpPr>
        <a:xfrm>
          <a:off x="0" y="0"/>
          <a:ext cx="0" cy="0"/>
          <a:chOff x="0" y="0"/>
          <a:chExt cx="0" cy="0"/>
        </a:xfrm>
      </p:grpSpPr>
      <p:sp>
        <p:nvSpPr>
          <p:cNvPr id="1382" name="Google Shape;1382;g2c8f07c18a9_1_6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3" name="Google Shape;1383;g2c8f07c18a9_1_6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9" name="Shape 1389"/>
        <p:cNvGrpSpPr/>
        <p:nvPr/>
      </p:nvGrpSpPr>
      <p:grpSpPr>
        <a:xfrm>
          <a:off x="0" y="0"/>
          <a:ext cx="0" cy="0"/>
          <a:chOff x="0" y="0"/>
          <a:chExt cx="0" cy="0"/>
        </a:xfrm>
      </p:grpSpPr>
      <p:sp>
        <p:nvSpPr>
          <p:cNvPr id="1390" name="Google Shape;1390;g2c8f07c18a9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1" name="Google Shape;1391;g2c8f07c18a9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2c8f07c18a9_1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2c8f07c18a9_1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2c8f07c18a9_1_60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2c8f07c18a9_1_60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2c8f07c18a9_2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2c8f07c18a9_2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2c8f07c18a9_2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2c8f07c18a9_2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2c8f07c18a9_1_60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2c8f07c18a9_1_60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2c8f07c18a9_1_60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2c8f07c18a9_1_60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2c8f07c18a9_8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2c8f07c18a9_8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2c8f07c18a9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2c8f07c18a9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rot="-150">
            <a:off x="933600" y="485475"/>
            <a:ext cx="6873600" cy="2460000"/>
          </a:xfrm>
          <a:prstGeom prst="rect">
            <a:avLst/>
          </a:prstGeom>
          <a:noFill/>
        </p:spPr>
        <p:txBody>
          <a:bodyPr anchorCtr="0" anchor="ctr" bIns="91425" lIns="91425" spcFirstLastPara="1" rIns="91425" wrap="square" tIns="91425">
            <a:noAutofit/>
          </a:bodyPr>
          <a:lstStyle>
            <a:lvl1pPr lvl="0">
              <a:lnSpc>
                <a:spcPct val="90000"/>
              </a:lnSpc>
              <a:spcBef>
                <a:spcPts val="0"/>
              </a:spcBef>
              <a:spcAft>
                <a:spcPts val="0"/>
              </a:spcAft>
              <a:buSzPts val="5000"/>
              <a:buNone/>
              <a:defRPr sz="5100">
                <a:latin typeface="Albert Sans"/>
                <a:ea typeface="Albert Sans"/>
                <a:cs typeface="Albert Sans"/>
                <a:sym typeface="Albert San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933600" y="2945750"/>
            <a:ext cx="3942300" cy="4353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lvl1pPr lvl="0">
              <a:lnSpc>
                <a:spcPct val="100000"/>
              </a:lnSpc>
              <a:spcBef>
                <a:spcPts val="0"/>
              </a:spcBef>
              <a:spcAft>
                <a:spcPts val="0"/>
              </a:spcAft>
              <a:buSzPts val="2800"/>
              <a:buNone/>
              <a:defRPr sz="1400">
                <a:latin typeface="DM Sans"/>
                <a:ea typeface="DM Sans"/>
                <a:cs typeface="DM Sans"/>
                <a:sym typeface="DM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p:nvPr/>
        </p:nvSpPr>
        <p:spPr>
          <a:xfrm>
            <a:off x="6083525" y="363325"/>
            <a:ext cx="1557650" cy="473000"/>
          </a:xfrm>
          <a:custGeom>
            <a:rect b="b" l="l" r="r" t="t"/>
            <a:pathLst>
              <a:path extrusionOk="0" h="18920" w="62306">
                <a:moveTo>
                  <a:pt x="31141" y="1"/>
                </a:moveTo>
                <a:cubicBezTo>
                  <a:pt x="29577" y="1"/>
                  <a:pt x="28016" y="364"/>
                  <a:pt x="26632" y="1093"/>
                </a:cubicBezTo>
                <a:cubicBezTo>
                  <a:pt x="23875" y="2547"/>
                  <a:pt x="21887" y="5411"/>
                  <a:pt x="21524" y="8510"/>
                </a:cubicBezTo>
                <a:cubicBezTo>
                  <a:pt x="21438" y="9216"/>
                  <a:pt x="21417" y="9921"/>
                  <a:pt x="21182" y="10605"/>
                </a:cubicBezTo>
                <a:cubicBezTo>
                  <a:pt x="20733" y="11930"/>
                  <a:pt x="19451" y="12315"/>
                  <a:pt x="18147" y="12315"/>
                </a:cubicBezTo>
                <a:cubicBezTo>
                  <a:pt x="15032" y="12282"/>
                  <a:pt x="12176" y="11019"/>
                  <a:pt x="9196" y="11019"/>
                </a:cubicBezTo>
                <a:cubicBezTo>
                  <a:pt x="8249" y="11019"/>
                  <a:pt x="7290" y="11146"/>
                  <a:pt x="6305" y="11481"/>
                </a:cubicBezTo>
                <a:cubicBezTo>
                  <a:pt x="4788" y="11973"/>
                  <a:pt x="3377" y="12849"/>
                  <a:pt x="2351" y="14110"/>
                </a:cubicBezTo>
                <a:cubicBezTo>
                  <a:pt x="2031" y="14474"/>
                  <a:pt x="0" y="18919"/>
                  <a:pt x="599" y="18919"/>
                </a:cubicBezTo>
                <a:lnTo>
                  <a:pt x="61728" y="18919"/>
                </a:lnTo>
                <a:cubicBezTo>
                  <a:pt x="62306" y="18919"/>
                  <a:pt x="60339" y="14538"/>
                  <a:pt x="60040" y="14174"/>
                </a:cubicBezTo>
                <a:cubicBezTo>
                  <a:pt x="59014" y="12892"/>
                  <a:pt x="57582" y="11994"/>
                  <a:pt x="56064" y="11481"/>
                </a:cubicBezTo>
                <a:cubicBezTo>
                  <a:pt x="55067" y="11139"/>
                  <a:pt x="54022" y="11016"/>
                  <a:pt x="52961" y="11016"/>
                </a:cubicBezTo>
                <a:cubicBezTo>
                  <a:pt x="52431" y="11016"/>
                  <a:pt x="51896" y="11047"/>
                  <a:pt x="51362" y="11096"/>
                </a:cubicBezTo>
                <a:cubicBezTo>
                  <a:pt x="49289" y="11310"/>
                  <a:pt x="47194" y="11866"/>
                  <a:pt x="45270" y="12165"/>
                </a:cubicBezTo>
                <a:cubicBezTo>
                  <a:pt x="44787" y="12242"/>
                  <a:pt x="44273" y="12308"/>
                  <a:pt x="43774" y="12308"/>
                </a:cubicBezTo>
                <a:cubicBezTo>
                  <a:pt x="43016" y="12308"/>
                  <a:pt x="42294" y="12155"/>
                  <a:pt x="41765" y="11652"/>
                </a:cubicBezTo>
                <a:cubicBezTo>
                  <a:pt x="40931" y="10861"/>
                  <a:pt x="40931" y="9579"/>
                  <a:pt x="40782" y="8446"/>
                </a:cubicBezTo>
                <a:cubicBezTo>
                  <a:pt x="40376" y="5347"/>
                  <a:pt x="38388" y="2504"/>
                  <a:pt x="35631" y="1072"/>
                </a:cubicBezTo>
                <a:cubicBezTo>
                  <a:pt x="34247" y="359"/>
                  <a:pt x="32693" y="1"/>
                  <a:pt x="311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368325" y="275063"/>
            <a:ext cx="1403225" cy="426575"/>
          </a:xfrm>
          <a:custGeom>
            <a:rect b="b" l="l" r="r" t="t"/>
            <a:pathLst>
              <a:path extrusionOk="0" h="17063" w="56129">
                <a:moveTo>
                  <a:pt x="28067" y="1"/>
                </a:moveTo>
                <a:cubicBezTo>
                  <a:pt x="26650" y="1"/>
                  <a:pt x="25232" y="332"/>
                  <a:pt x="23982" y="989"/>
                </a:cubicBezTo>
                <a:cubicBezTo>
                  <a:pt x="21503" y="2314"/>
                  <a:pt x="19729" y="4879"/>
                  <a:pt x="19387" y="7679"/>
                </a:cubicBezTo>
                <a:cubicBezTo>
                  <a:pt x="19301" y="8299"/>
                  <a:pt x="19280" y="8962"/>
                  <a:pt x="19087" y="9560"/>
                </a:cubicBezTo>
                <a:cubicBezTo>
                  <a:pt x="18660" y="10757"/>
                  <a:pt x="17506" y="11099"/>
                  <a:pt x="16352" y="11099"/>
                </a:cubicBezTo>
                <a:cubicBezTo>
                  <a:pt x="13545" y="11067"/>
                  <a:pt x="10960" y="9938"/>
                  <a:pt x="8270" y="9938"/>
                </a:cubicBezTo>
                <a:cubicBezTo>
                  <a:pt x="7416" y="9938"/>
                  <a:pt x="6551" y="10052"/>
                  <a:pt x="5665" y="10351"/>
                </a:cubicBezTo>
                <a:cubicBezTo>
                  <a:pt x="4297" y="10800"/>
                  <a:pt x="3014" y="11591"/>
                  <a:pt x="2095" y="12724"/>
                </a:cubicBezTo>
                <a:cubicBezTo>
                  <a:pt x="1817" y="13044"/>
                  <a:pt x="0" y="17062"/>
                  <a:pt x="513" y="17062"/>
                </a:cubicBezTo>
                <a:lnTo>
                  <a:pt x="55616" y="17062"/>
                </a:lnTo>
                <a:cubicBezTo>
                  <a:pt x="56129" y="17062"/>
                  <a:pt x="54355" y="13108"/>
                  <a:pt x="54098" y="12788"/>
                </a:cubicBezTo>
                <a:cubicBezTo>
                  <a:pt x="53179" y="11633"/>
                  <a:pt x="51897" y="10821"/>
                  <a:pt x="50507" y="10351"/>
                </a:cubicBezTo>
                <a:cubicBezTo>
                  <a:pt x="49604" y="10050"/>
                  <a:pt x="48661" y="9931"/>
                  <a:pt x="47700" y="9931"/>
                </a:cubicBezTo>
                <a:cubicBezTo>
                  <a:pt x="47229" y="9931"/>
                  <a:pt x="46753" y="9960"/>
                  <a:pt x="46275" y="10009"/>
                </a:cubicBezTo>
                <a:cubicBezTo>
                  <a:pt x="44416" y="10201"/>
                  <a:pt x="42535" y="10693"/>
                  <a:pt x="40804" y="10971"/>
                </a:cubicBezTo>
                <a:cubicBezTo>
                  <a:pt x="40359" y="11039"/>
                  <a:pt x="39890" y="11101"/>
                  <a:pt x="39436" y="11101"/>
                </a:cubicBezTo>
                <a:cubicBezTo>
                  <a:pt x="38755" y="11101"/>
                  <a:pt x="38106" y="10962"/>
                  <a:pt x="37619" y="10501"/>
                </a:cubicBezTo>
                <a:cubicBezTo>
                  <a:pt x="36871" y="9795"/>
                  <a:pt x="36871" y="8641"/>
                  <a:pt x="36742" y="7615"/>
                </a:cubicBezTo>
                <a:cubicBezTo>
                  <a:pt x="36379" y="4815"/>
                  <a:pt x="34584" y="2250"/>
                  <a:pt x="32083" y="968"/>
                </a:cubicBezTo>
                <a:cubicBezTo>
                  <a:pt x="30853" y="321"/>
                  <a:pt x="29461" y="1"/>
                  <a:pt x="280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48425" y="3253000"/>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097450" y="1913350"/>
            <a:ext cx="814400" cy="247500"/>
          </a:xfrm>
          <a:custGeom>
            <a:rect b="b" l="l" r="r" t="t"/>
            <a:pathLst>
              <a:path extrusionOk="0" h="9900" w="32576">
                <a:moveTo>
                  <a:pt x="16295" y="0"/>
                </a:moveTo>
                <a:cubicBezTo>
                  <a:pt x="15471" y="0"/>
                  <a:pt x="14647" y="193"/>
                  <a:pt x="13915" y="580"/>
                </a:cubicBezTo>
                <a:cubicBezTo>
                  <a:pt x="12483" y="1328"/>
                  <a:pt x="11436" y="2825"/>
                  <a:pt x="11244" y="4449"/>
                </a:cubicBezTo>
                <a:cubicBezTo>
                  <a:pt x="11201" y="4812"/>
                  <a:pt x="11201" y="5197"/>
                  <a:pt x="11073" y="5539"/>
                </a:cubicBezTo>
                <a:cubicBezTo>
                  <a:pt x="10838" y="6244"/>
                  <a:pt x="10154" y="6437"/>
                  <a:pt x="9491" y="6437"/>
                </a:cubicBezTo>
                <a:cubicBezTo>
                  <a:pt x="7855" y="6421"/>
                  <a:pt x="6367" y="5766"/>
                  <a:pt x="4812" y="5766"/>
                </a:cubicBezTo>
                <a:cubicBezTo>
                  <a:pt x="4315" y="5766"/>
                  <a:pt x="3810" y="5833"/>
                  <a:pt x="3293" y="6009"/>
                </a:cubicBezTo>
                <a:cubicBezTo>
                  <a:pt x="2480" y="6266"/>
                  <a:pt x="1754" y="6736"/>
                  <a:pt x="1219" y="7377"/>
                </a:cubicBezTo>
                <a:cubicBezTo>
                  <a:pt x="1048" y="7570"/>
                  <a:pt x="1" y="9899"/>
                  <a:pt x="300" y="9899"/>
                </a:cubicBezTo>
                <a:lnTo>
                  <a:pt x="32297" y="9899"/>
                </a:lnTo>
                <a:cubicBezTo>
                  <a:pt x="32575" y="9899"/>
                  <a:pt x="31549" y="7612"/>
                  <a:pt x="31399" y="7420"/>
                </a:cubicBezTo>
                <a:cubicBezTo>
                  <a:pt x="30865" y="6757"/>
                  <a:pt x="30117" y="6287"/>
                  <a:pt x="29326" y="6009"/>
                </a:cubicBezTo>
                <a:cubicBezTo>
                  <a:pt x="28818" y="5831"/>
                  <a:pt x="28291" y="5767"/>
                  <a:pt x="27758" y="5767"/>
                </a:cubicBezTo>
                <a:cubicBezTo>
                  <a:pt x="27463" y="5767"/>
                  <a:pt x="27166" y="5786"/>
                  <a:pt x="26868" y="5817"/>
                </a:cubicBezTo>
                <a:cubicBezTo>
                  <a:pt x="25778" y="5924"/>
                  <a:pt x="24688" y="6202"/>
                  <a:pt x="23683" y="6373"/>
                </a:cubicBezTo>
                <a:cubicBezTo>
                  <a:pt x="23427" y="6407"/>
                  <a:pt x="23157" y="6441"/>
                  <a:pt x="22895" y="6441"/>
                </a:cubicBezTo>
                <a:cubicBezTo>
                  <a:pt x="22502" y="6441"/>
                  <a:pt x="22127" y="6364"/>
                  <a:pt x="21845" y="6095"/>
                </a:cubicBezTo>
                <a:cubicBezTo>
                  <a:pt x="21418" y="5667"/>
                  <a:pt x="21418" y="5005"/>
                  <a:pt x="21332" y="4406"/>
                </a:cubicBezTo>
                <a:cubicBezTo>
                  <a:pt x="21119" y="2803"/>
                  <a:pt x="20071" y="1307"/>
                  <a:pt x="18639" y="559"/>
                </a:cubicBezTo>
                <a:cubicBezTo>
                  <a:pt x="17918" y="187"/>
                  <a:pt x="17106" y="0"/>
                  <a:pt x="162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13225" y="4608575"/>
            <a:ext cx="7717415" cy="8575"/>
          </a:xfrm>
          <a:custGeom>
            <a:rect b="b" l="l" r="r" t="t"/>
            <a:pathLst>
              <a:path extrusionOk="0" h="343" w="248368">
                <a:moveTo>
                  <a:pt x="1" y="0"/>
                </a:moveTo>
                <a:lnTo>
                  <a:pt x="1" y="342"/>
                </a:lnTo>
                <a:lnTo>
                  <a:pt x="248367" y="342"/>
                </a:lnTo>
                <a:lnTo>
                  <a:pt x="248367" y="0"/>
                </a:lnTo>
                <a:close/>
              </a:path>
            </a:pathLst>
          </a:custGeom>
          <a:solidFill>
            <a:srgbClr val="2B2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532400" y="4840475"/>
            <a:ext cx="702150" cy="8575"/>
          </a:xfrm>
          <a:custGeom>
            <a:rect b="b" l="l" r="r" t="t"/>
            <a:pathLst>
              <a:path extrusionOk="0" h="343" w="28086">
                <a:moveTo>
                  <a:pt x="171" y="1"/>
                </a:moveTo>
                <a:cubicBezTo>
                  <a:pt x="86" y="1"/>
                  <a:pt x="0" y="65"/>
                  <a:pt x="0" y="172"/>
                </a:cubicBezTo>
                <a:cubicBezTo>
                  <a:pt x="0" y="278"/>
                  <a:pt x="86" y="343"/>
                  <a:pt x="171" y="343"/>
                </a:cubicBezTo>
                <a:lnTo>
                  <a:pt x="898" y="343"/>
                </a:lnTo>
                <a:cubicBezTo>
                  <a:pt x="983" y="343"/>
                  <a:pt x="1069" y="278"/>
                  <a:pt x="1069" y="172"/>
                </a:cubicBezTo>
                <a:cubicBezTo>
                  <a:pt x="1069" y="65"/>
                  <a:pt x="983" y="1"/>
                  <a:pt x="898" y="1"/>
                </a:cubicBezTo>
                <a:close/>
                <a:moveTo>
                  <a:pt x="1603" y="1"/>
                </a:moveTo>
                <a:cubicBezTo>
                  <a:pt x="1496" y="1"/>
                  <a:pt x="1432" y="65"/>
                  <a:pt x="1432" y="172"/>
                </a:cubicBezTo>
                <a:cubicBezTo>
                  <a:pt x="1432" y="278"/>
                  <a:pt x="1496" y="343"/>
                  <a:pt x="1603" y="343"/>
                </a:cubicBezTo>
                <a:lnTo>
                  <a:pt x="2309" y="343"/>
                </a:lnTo>
                <a:cubicBezTo>
                  <a:pt x="2415" y="343"/>
                  <a:pt x="2480" y="278"/>
                  <a:pt x="2480" y="172"/>
                </a:cubicBezTo>
                <a:cubicBezTo>
                  <a:pt x="2480" y="65"/>
                  <a:pt x="2415" y="1"/>
                  <a:pt x="2309" y="1"/>
                </a:cubicBezTo>
                <a:close/>
                <a:moveTo>
                  <a:pt x="3014" y="1"/>
                </a:moveTo>
                <a:cubicBezTo>
                  <a:pt x="2928" y="1"/>
                  <a:pt x="2843" y="65"/>
                  <a:pt x="2843" y="172"/>
                </a:cubicBezTo>
                <a:cubicBezTo>
                  <a:pt x="2843" y="278"/>
                  <a:pt x="2928" y="343"/>
                  <a:pt x="3014" y="343"/>
                </a:cubicBezTo>
                <a:lnTo>
                  <a:pt x="3741" y="343"/>
                </a:lnTo>
                <a:cubicBezTo>
                  <a:pt x="3826" y="343"/>
                  <a:pt x="3912" y="278"/>
                  <a:pt x="3912" y="172"/>
                </a:cubicBezTo>
                <a:cubicBezTo>
                  <a:pt x="3912" y="65"/>
                  <a:pt x="3826" y="1"/>
                  <a:pt x="3741" y="1"/>
                </a:cubicBezTo>
                <a:close/>
                <a:moveTo>
                  <a:pt x="4446" y="1"/>
                </a:moveTo>
                <a:cubicBezTo>
                  <a:pt x="4339" y="1"/>
                  <a:pt x="4275" y="65"/>
                  <a:pt x="4275" y="172"/>
                </a:cubicBezTo>
                <a:cubicBezTo>
                  <a:pt x="4275" y="278"/>
                  <a:pt x="4339" y="343"/>
                  <a:pt x="4446" y="343"/>
                </a:cubicBezTo>
                <a:lnTo>
                  <a:pt x="5151" y="343"/>
                </a:lnTo>
                <a:cubicBezTo>
                  <a:pt x="5258" y="343"/>
                  <a:pt x="5344" y="278"/>
                  <a:pt x="5344" y="172"/>
                </a:cubicBezTo>
                <a:cubicBezTo>
                  <a:pt x="5344" y="65"/>
                  <a:pt x="5258" y="1"/>
                  <a:pt x="5151" y="1"/>
                </a:cubicBezTo>
                <a:close/>
                <a:moveTo>
                  <a:pt x="5878" y="1"/>
                </a:moveTo>
                <a:cubicBezTo>
                  <a:pt x="5771" y="1"/>
                  <a:pt x="5686" y="65"/>
                  <a:pt x="5686" y="172"/>
                </a:cubicBezTo>
                <a:cubicBezTo>
                  <a:pt x="5686" y="278"/>
                  <a:pt x="5771" y="343"/>
                  <a:pt x="5878" y="343"/>
                </a:cubicBezTo>
                <a:lnTo>
                  <a:pt x="6583" y="343"/>
                </a:lnTo>
                <a:cubicBezTo>
                  <a:pt x="6669" y="343"/>
                  <a:pt x="6754" y="278"/>
                  <a:pt x="6754" y="172"/>
                </a:cubicBezTo>
                <a:cubicBezTo>
                  <a:pt x="6754" y="65"/>
                  <a:pt x="6669" y="1"/>
                  <a:pt x="6583" y="1"/>
                </a:cubicBezTo>
                <a:close/>
                <a:moveTo>
                  <a:pt x="7289" y="1"/>
                </a:moveTo>
                <a:cubicBezTo>
                  <a:pt x="7182" y="1"/>
                  <a:pt x="7118" y="65"/>
                  <a:pt x="7118" y="172"/>
                </a:cubicBezTo>
                <a:cubicBezTo>
                  <a:pt x="7118" y="278"/>
                  <a:pt x="7182" y="343"/>
                  <a:pt x="7289" y="343"/>
                </a:cubicBezTo>
                <a:lnTo>
                  <a:pt x="7994" y="343"/>
                </a:lnTo>
                <a:cubicBezTo>
                  <a:pt x="8101" y="343"/>
                  <a:pt x="8186" y="278"/>
                  <a:pt x="8186" y="172"/>
                </a:cubicBezTo>
                <a:cubicBezTo>
                  <a:pt x="8186" y="65"/>
                  <a:pt x="8101" y="1"/>
                  <a:pt x="7994" y="1"/>
                </a:cubicBezTo>
                <a:close/>
                <a:moveTo>
                  <a:pt x="8721" y="1"/>
                </a:moveTo>
                <a:cubicBezTo>
                  <a:pt x="8614" y="1"/>
                  <a:pt x="8528" y="65"/>
                  <a:pt x="8528" y="172"/>
                </a:cubicBezTo>
                <a:cubicBezTo>
                  <a:pt x="8528" y="278"/>
                  <a:pt x="8614" y="343"/>
                  <a:pt x="8721" y="343"/>
                </a:cubicBezTo>
                <a:lnTo>
                  <a:pt x="9426" y="343"/>
                </a:lnTo>
                <a:cubicBezTo>
                  <a:pt x="9512" y="343"/>
                  <a:pt x="9597" y="278"/>
                  <a:pt x="9597" y="172"/>
                </a:cubicBezTo>
                <a:cubicBezTo>
                  <a:pt x="9597" y="65"/>
                  <a:pt x="9512" y="1"/>
                  <a:pt x="9426" y="1"/>
                </a:cubicBezTo>
                <a:close/>
                <a:moveTo>
                  <a:pt x="10131" y="1"/>
                </a:moveTo>
                <a:cubicBezTo>
                  <a:pt x="10046" y="1"/>
                  <a:pt x="9960" y="65"/>
                  <a:pt x="9960" y="172"/>
                </a:cubicBezTo>
                <a:cubicBezTo>
                  <a:pt x="9960" y="278"/>
                  <a:pt x="10046" y="343"/>
                  <a:pt x="10131" y="343"/>
                </a:cubicBezTo>
                <a:lnTo>
                  <a:pt x="10837" y="343"/>
                </a:lnTo>
                <a:cubicBezTo>
                  <a:pt x="10944" y="343"/>
                  <a:pt x="11029" y="278"/>
                  <a:pt x="11029" y="172"/>
                </a:cubicBezTo>
                <a:cubicBezTo>
                  <a:pt x="11029" y="65"/>
                  <a:pt x="10944" y="1"/>
                  <a:pt x="10837" y="1"/>
                </a:cubicBezTo>
                <a:close/>
                <a:moveTo>
                  <a:pt x="11563" y="1"/>
                </a:moveTo>
                <a:cubicBezTo>
                  <a:pt x="11457" y="1"/>
                  <a:pt x="11371" y="65"/>
                  <a:pt x="11371" y="172"/>
                </a:cubicBezTo>
                <a:cubicBezTo>
                  <a:pt x="11371" y="278"/>
                  <a:pt x="11457" y="343"/>
                  <a:pt x="11563" y="343"/>
                </a:cubicBezTo>
                <a:lnTo>
                  <a:pt x="12269" y="343"/>
                </a:lnTo>
                <a:cubicBezTo>
                  <a:pt x="12376" y="343"/>
                  <a:pt x="12440" y="278"/>
                  <a:pt x="12440" y="172"/>
                </a:cubicBezTo>
                <a:cubicBezTo>
                  <a:pt x="12440" y="65"/>
                  <a:pt x="12376" y="1"/>
                  <a:pt x="12269" y="1"/>
                </a:cubicBezTo>
                <a:close/>
                <a:moveTo>
                  <a:pt x="12974" y="1"/>
                </a:moveTo>
                <a:cubicBezTo>
                  <a:pt x="12889" y="1"/>
                  <a:pt x="12803" y="65"/>
                  <a:pt x="12803" y="172"/>
                </a:cubicBezTo>
                <a:cubicBezTo>
                  <a:pt x="12803" y="278"/>
                  <a:pt x="12889" y="343"/>
                  <a:pt x="12974" y="343"/>
                </a:cubicBezTo>
                <a:lnTo>
                  <a:pt x="13680" y="343"/>
                </a:lnTo>
                <a:cubicBezTo>
                  <a:pt x="13786" y="343"/>
                  <a:pt x="13872" y="278"/>
                  <a:pt x="13872" y="172"/>
                </a:cubicBezTo>
                <a:cubicBezTo>
                  <a:pt x="13872" y="65"/>
                  <a:pt x="13786" y="1"/>
                  <a:pt x="13680" y="1"/>
                </a:cubicBezTo>
                <a:close/>
                <a:moveTo>
                  <a:pt x="14406" y="1"/>
                </a:moveTo>
                <a:cubicBezTo>
                  <a:pt x="14299" y="1"/>
                  <a:pt x="14214" y="65"/>
                  <a:pt x="14214" y="172"/>
                </a:cubicBezTo>
                <a:cubicBezTo>
                  <a:pt x="14214" y="278"/>
                  <a:pt x="14299" y="343"/>
                  <a:pt x="14406" y="343"/>
                </a:cubicBezTo>
                <a:lnTo>
                  <a:pt x="15112" y="343"/>
                </a:lnTo>
                <a:cubicBezTo>
                  <a:pt x="15218" y="343"/>
                  <a:pt x="15283" y="278"/>
                  <a:pt x="15283" y="172"/>
                </a:cubicBezTo>
                <a:cubicBezTo>
                  <a:pt x="15283" y="65"/>
                  <a:pt x="15218" y="1"/>
                  <a:pt x="15112" y="1"/>
                </a:cubicBezTo>
                <a:close/>
                <a:moveTo>
                  <a:pt x="15817" y="1"/>
                </a:moveTo>
                <a:cubicBezTo>
                  <a:pt x="15731" y="1"/>
                  <a:pt x="15646" y="65"/>
                  <a:pt x="15646" y="172"/>
                </a:cubicBezTo>
                <a:cubicBezTo>
                  <a:pt x="15646" y="278"/>
                  <a:pt x="15731" y="343"/>
                  <a:pt x="15817" y="343"/>
                </a:cubicBezTo>
                <a:lnTo>
                  <a:pt x="16544" y="343"/>
                </a:lnTo>
                <a:cubicBezTo>
                  <a:pt x="16629" y="343"/>
                  <a:pt x="16715" y="278"/>
                  <a:pt x="16715" y="172"/>
                </a:cubicBezTo>
                <a:cubicBezTo>
                  <a:pt x="16715" y="65"/>
                  <a:pt x="16629" y="1"/>
                  <a:pt x="16544" y="1"/>
                </a:cubicBezTo>
                <a:close/>
                <a:moveTo>
                  <a:pt x="17249" y="1"/>
                </a:moveTo>
                <a:cubicBezTo>
                  <a:pt x="17142" y="1"/>
                  <a:pt x="17078" y="65"/>
                  <a:pt x="17078" y="172"/>
                </a:cubicBezTo>
                <a:cubicBezTo>
                  <a:pt x="17078" y="278"/>
                  <a:pt x="17142" y="343"/>
                  <a:pt x="17249" y="343"/>
                </a:cubicBezTo>
                <a:lnTo>
                  <a:pt x="17954" y="343"/>
                </a:lnTo>
                <a:cubicBezTo>
                  <a:pt x="18061" y="343"/>
                  <a:pt x="18125" y="278"/>
                  <a:pt x="18125" y="172"/>
                </a:cubicBezTo>
                <a:cubicBezTo>
                  <a:pt x="18125" y="65"/>
                  <a:pt x="18061" y="1"/>
                  <a:pt x="17954" y="1"/>
                </a:cubicBezTo>
                <a:close/>
                <a:moveTo>
                  <a:pt x="18660" y="1"/>
                </a:moveTo>
                <a:cubicBezTo>
                  <a:pt x="18574" y="1"/>
                  <a:pt x="18489" y="65"/>
                  <a:pt x="18489" y="172"/>
                </a:cubicBezTo>
                <a:cubicBezTo>
                  <a:pt x="18489" y="278"/>
                  <a:pt x="18574" y="343"/>
                  <a:pt x="18660" y="343"/>
                </a:cubicBezTo>
                <a:lnTo>
                  <a:pt x="19386" y="343"/>
                </a:lnTo>
                <a:cubicBezTo>
                  <a:pt x="19472" y="343"/>
                  <a:pt x="19557" y="278"/>
                  <a:pt x="19557" y="172"/>
                </a:cubicBezTo>
                <a:cubicBezTo>
                  <a:pt x="19557" y="65"/>
                  <a:pt x="19472" y="1"/>
                  <a:pt x="19386" y="1"/>
                </a:cubicBezTo>
                <a:close/>
                <a:moveTo>
                  <a:pt x="20092" y="1"/>
                </a:moveTo>
                <a:cubicBezTo>
                  <a:pt x="19985" y="1"/>
                  <a:pt x="19921" y="65"/>
                  <a:pt x="19921" y="172"/>
                </a:cubicBezTo>
                <a:cubicBezTo>
                  <a:pt x="19921" y="278"/>
                  <a:pt x="19985" y="343"/>
                  <a:pt x="20092" y="343"/>
                </a:cubicBezTo>
                <a:lnTo>
                  <a:pt x="20797" y="343"/>
                </a:lnTo>
                <a:cubicBezTo>
                  <a:pt x="20904" y="343"/>
                  <a:pt x="20989" y="278"/>
                  <a:pt x="20989" y="172"/>
                </a:cubicBezTo>
                <a:cubicBezTo>
                  <a:pt x="20989" y="65"/>
                  <a:pt x="20904" y="1"/>
                  <a:pt x="20797" y="1"/>
                </a:cubicBezTo>
                <a:close/>
                <a:moveTo>
                  <a:pt x="21502" y="1"/>
                </a:moveTo>
                <a:cubicBezTo>
                  <a:pt x="21417" y="1"/>
                  <a:pt x="21331" y="65"/>
                  <a:pt x="21331" y="172"/>
                </a:cubicBezTo>
                <a:cubicBezTo>
                  <a:pt x="21331" y="278"/>
                  <a:pt x="21417" y="343"/>
                  <a:pt x="21502" y="343"/>
                </a:cubicBezTo>
                <a:lnTo>
                  <a:pt x="22229" y="343"/>
                </a:lnTo>
                <a:cubicBezTo>
                  <a:pt x="22315" y="343"/>
                  <a:pt x="22400" y="278"/>
                  <a:pt x="22400" y="172"/>
                </a:cubicBezTo>
                <a:cubicBezTo>
                  <a:pt x="22400" y="65"/>
                  <a:pt x="22315" y="1"/>
                  <a:pt x="22229" y="1"/>
                </a:cubicBezTo>
                <a:close/>
                <a:moveTo>
                  <a:pt x="22934" y="1"/>
                </a:moveTo>
                <a:cubicBezTo>
                  <a:pt x="22828" y="1"/>
                  <a:pt x="22764" y="65"/>
                  <a:pt x="22764" y="172"/>
                </a:cubicBezTo>
                <a:cubicBezTo>
                  <a:pt x="22764" y="278"/>
                  <a:pt x="22828" y="343"/>
                  <a:pt x="22934" y="343"/>
                </a:cubicBezTo>
                <a:lnTo>
                  <a:pt x="23640" y="343"/>
                </a:lnTo>
                <a:cubicBezTo>
                  <a:pt x="23747" y="343"/>
                  <a:pt x="23832" y="278"/>
                  <a:pt x="23832" y="172"/>
                </a:cubicBezTo>
                <a:cubicBezTo>
                  <a:pt x="23832" y="65"/>
                  <a:pt x="23747" y="1"/>
                  <a:pt x="23640" y="1"/>
                </a:cubicBezTo>
                <a:close/>
                <a:moveTo>
                  <a:pt x="24367" y="1"/>
                </a:moveTo>
                <a:cubicBezTo>
                  <a:pt x="24260" y="1"/>
                  <a:pt x="24174" y="65"/>
                  <a:pt x="24174" y="172"/>
                </a:cubicBezTo>
                <a:cubicBezTo>
                  <a:pt x="24174" y="278"/>
                  <a:pt x="24260" y="343"/>
                  <a:pt x="24367" y="343"/>
                </a:cubicBezTo>
                <a:lnTo>
                  <a:pt x="25072" y="343"/>
                </a:lnTo>
                <a:cubicBezTo>
                  <a:pt x="25157" y="343"/>
                  <a:pt x="25243" y="278"/>
                  <a:pt x="25243" y="172"/>
                </a:cubicBezTo>
                <a:cubicBezTo>
                  <a:pt x="25243" y="65"/>
                  <a:pt x="25157" y="1"/>
                  <a:pt x="25072" y="1"/>
                </a:cubicBezTo>
                <a:close/>
                <a:moveTo>
                  <a:pt x="25777" y="1"/>
                </a:moveTo>
                <a:cubicBezTo>
                  <a:pt x="25692" y="1"/>
                  <a:pt x="25606" y="65"/>
                  <a:pt x="25606" y="172"/>
                </a:cubicBezTo>
                <a:cubicBezTo>
                  <a:pt x="25606" y="278"/>
                  <a:pt x="25692" y="343"/>
                  <a:pt x="25777" y="343"/>
                </a:cubicBezTo>
                <a:lnTo>
                  <a:pt x="26483" y="343"/>
                </a:lnTo>
                <a:cubicBezTo>
                  <a:pt x="26589" y="343"/>
                  <a:pt x="26675" y="278"/>
                  <a:pt x="26675" y="172"/>
                </a:cubicBezTo>
                <a:cubicBezTo>
                  <a:pt x="26675" y="65"/>
                  <a:pt x="26589" y="1"/>
                  <a:pt x="26483" y="1"/>
                </a:cubicBezTo>
                <a:close/>
                <a:moveTo>
                  <a:pt x="27209" y="1"/>
                </a:moveTo>
                <a:cubicBezTo>
                  <a:pt x="27102" y="1"/>
                  <a:pt x="27017" y="65"/>
                  <a:pt x="27017" y="172"/>
                </a:cubicBezTo>
                <a:cubicBezTo>
                  <a:pt x="27017" y="278"/>
                  <a:pt x="27102" y="343"/>
                  <a:pt x="27209" y="343"/>
                </a:cubicBezTo>
                <a:lnTo>
                  <a:pt x="27915" y="343"/>
                </a:lnTo>
                <a:cubicBezTo>
                  <a:pt x="28022" y="343"/>
                  <a:pt x="28086" y="278"/>
                  <a:pt x="28086" y="172"/>
                </a:cubicBezTo>
                <a:cubicBezTo>
                  <a:pt x="28086" y="65"/>
                  <a:pt x="28022" y="1"/>
                  <a:pt x="27915" y="1"/>
                </a:cubicBezTo>
                <a:close/>
              </a:path>
            </a:pathLst>
          </a:custGeom>
          <a:solidFill>
            <a:srgbClr val="2B2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426675" y="4966575"/>
            <a:ext cx="682925" cy="8575"/>
          </a:xfrm>
          <a:custGeom>
            <a:rect b="b" l="l" r="r" t="t"/>
            <a:pathLst>
              <a:path extrusionOk="0" h="343" w="27317">
                <a:moveTo>
                  <a:pt x="193" y="1"/>
                </a:moveTo>
                <a:cubicBezTo>
                  <a:pt x="86" y="1"/>
                  <a:pt x="0" y="65"/>
                  <a:pt x="0" y="172"/>
                </a:cubicBezTo>
                <a:cubicBezTo>
                  <a:pt x="0" y="279"/>
                  <a:pt x="86" y="343"/>
                  <a:pt x="193" y="343"/>
                </a:cubicBezTo>
                <a:lnTo>
                  <a:pt x="919" y="343"/>
                </a:lnTo>
                <a:cubicBezTo>
                  <a:pt x="1005" y="343"/>
                  <a:pt x="1090" y="279"/>
                  <a:pt x="1090" y="172"/>
                </a:cubicBezTo>
                <a:cubicBezTo>
                  <a:pt x="1090" y="65"/>
                  <a:pt x="1005" y="1"/>
                  <a:pt x="919" y="1"/>
                </a:cubicBezTo>
                <a:close/>
                <a:moveTo>
                  <a:pt x="1646" y="1"/>
                </a:moveTo>
                <a:cubicBezTo>
                  <a:pt x="1539" y="1"/>
                  <a:pt x="1454" y="65"/>
                  <a:pt x="1454" y="172"/>
                </a:cubicBezTo>
                <a:cubicBezTo>
                  <a:pt x="1454" y="279"/>
                  <a:pt x="1539" y="343"/>
                  <a:pt x="1646" y="343"/>
                </a:cubicBezTo>
                <a:lnTo>
                  <a:pt x="2373" y="343"/>
                </a:lnTo>
                <a:cubicBezTo>
                  <a:pt x="2458" y="343"/>
                  <a:pt x="2544" y="279"/>
                  <a:pt x="2544" y="172"/>
                </a:cubicBezTo>
                <a:cubicBezTo>
                  <a:pt x="2544" y="65"/>
                  <a:pt x="2458" y="1"/>
                  <a:pt x="2373" y="1"/>
                </a:cubicBezTo>
                <a:close/>
                <a:moveTo>
                  <a:pt x="3099" y="1"/>
                </a:moveTo>
                <a:cubicBezTo>
                  <a:pt x="2993" y="1"/>
                  <a:pt x="2928" y="65"/>
                  <a:pt x="2928" y="172"/>
                </a:cubicBezTo>
                <a:cubicBezTo>
                  <a:pt x="2928" y="279"/>
                  <a:pt x="2993" y="343"/>
                  <a:pt x="3099" y="343"/>
                </a:cubicBezTo>
                <a:lnTo>
                  <a:pt x="3826" y="343"/>
                </a:lnTo>
                <a:cubicBezTo>
                  <a:pt x="3933" y="343"/>
                  <a:pt x="3997" y="279"/>
                  <a:pt x="3997" y="172"/>
                </a:cubicBezTo>
                <a:cubicBezTo>
                  <a:pt x="3997" y="65"/>
                  <a:pt x="3933" y="1"/>
                  <a:pt x="3826" y="1"/>
                </a:cubicBezTo>
                <a:close/>
                <a:moveTo>
                  <a:pt x="4553" y="1"/>
                </a:moveTo>
                <a:cubicBezTo>
                  <a:pt x="4467" y="1"/>
                  <a:pt x="4382" y="65"/>
                  <a:pt x="4382" y="172"/>
                </a:cubicBezTo>
                <a:cubicBezTo>
                  <a:pt x="4382" y="279"/>
                  <a:pt x="4467" y="343"/>
                  <a:pt x="4553" y="343"/>
                </a:cubicBezTo>
                <a:lnTo>
                  <a:pt x="5280" y="343"/>
                </a:lnTo>
                <a:cubicBezTo>
                  <a:pt x="5386" y="343"/>
                  <a:pt x="5472" y="279"/>
                  <a:pt x="5472" y="172"/>
                </a:cubicBezTo>
                <a:cubicBezTo>
                  <a:pt x="5472" y="65"/>
                  <a:pt x="5386" y="1"/>
                  <a:pt x="5280" y="1"/>
                </a:cubicBezTo>
                <a:close/>
                <a:moveTo>
                  <a:pt x="6006" y="1"/>
                </a:moveTo>
                <a:cubicBezTo>
                  <a:pt x="5921" y="1"/>
                  <a:pt x="5835" y="65"/>
                  <a:pt x="5835" y="172"/>
                </a:cubicBezTo>
                <a:cubicBezTo>
                  <a:pt x="5835" y="279"/>
                  <a:pt x="5921" y="343"/>
                  <a:pt x="6006" y="343"/>
                </a:cubicBezTo>
                <a:lnTo>
                  <a:pt x="6733" y="343"/>
                </a:lnTo>
                <a:cubicBezTo>
                  <a:pt x="6840" y="343"/>
                  <a:pt x="6925" y="279"/>
                  <a:pt x="6925" y="172"/>
                </a:cubicBezTo>
                <a:cubicBezTo>
                  <a:pt x="6925" y="65"/>
                  <a:pt x="6840" y="1"/>
                  <a:pt x="6733" y="1"/>
                </a:cubicBezTo>
                <a:close/>
                <a:moveTo>
                  <a:pt x="7481" y="1"/>
                </a:moveTo>
                <a:cubicBezTo>
                  <a:pt x="7374" y="1"/>
                  <a:pt x="7289" y="65"/>
                  <a:pt x="7289" y="172"/>
                </a:cubicBezTo>
                <a:cubicBezTo>
                  <a:pt x="7289" y="279"/>
                  <a:pt x="7374" y="343"/>
                  <a:pt x="7481" y="343"/>
                </a:cubicBezTo>
                <a:lnTo>
                  <a:pt x="8208" y="343"/>
                </a:lnTo>
                <a:cubicBezTo>
                  <a:pt x="8293" y="343"/>
                  <a:pt x="8379" y="279"/>
                  <a:pt x="8379" y="172"/>
                </a:cubicBezTo>
                <a:cubicBezTo>
                  <a:pt x="8379" y="65"/>
                  <a:pt x="8293" y="1"/>
                  <a:pt x="8208" y="1"/>
                </a:cubicBezTo>
                <a:close/>
                <a:moveTo>
                  <a:pt x="8935" y="1"/>
                </a:moveTo>
                <a:cubicBezTo>
                  <a:pt x="8828" y="1"/>
                  <a:pt x="8742" y="65"/>
                  <a:pt x="8742" y="172"/>
                </a:cubicBezTo>
                <a:cubicBezTo>
                  <a:pt x="8742" y="279"/>
                  <a:pt x="8828" y="343"/>
                  <a:pt x="8935" y="343"/>
                </a:cubicBezTo>
                <a:lnTo>
                  <a:pt x="9661" y="343"/>
                </a:lnTo>
                <a:cubicBezTo>
                  <a:pt x="9747" y="343"/>
                  <a:pt x="9832" y="279"/>
                  <a:pt x="9832" y="172"/>
                </a:cubicBezTo>
                <a:cubicBezTo>
                  <a:pt x="9832" y="65"/>
                  <a:pt x="9747" y="1"/>
                  <a:pt x="9661" y="1"/>
                </a:cubicBezTo>
                <a:close/>
                <a:moveTo>
                  <a:pt x="10388" y="1"/>
                </a:moveTo>
                <a:cubicBezTo>
                  <a:pt x="10281" y="1"/>
                  <a:pt x="10217" y="65"/>
                  <a:pt x="10217" y="172"/>
                </a:cubicBezTo>
                <a:cubicBezTo>
                  <a:pt x="10217" y="279"/>
                  <a:pt x="10281" y="343"/>
                  <a:pt x="10388" y="343"/>
                </a:cubicBezTo>
                <a:lnTo>
                  <a:pt x="11115" y="343"/>
                </a:lnTo>
                <a:cubicBezTo>
                  <a:pt x="11222" y="343"/>
                  <a:pt x="11286" y="279"/>
                  <a:pt x="11286" y="172"/>
                </a:cubicBezTo>
                <a:cubicBezTo>
                  <a:pt x="11286" y="65"/>
                  <a:pt x="11222" y="1"/>
                  <a:pt x="11115" y="1"/>
                </a:cubicBezTo>
                <a:close/>
                <a:moveTo>
                  <a:pt x="11841" y="1"/>
                </a:moveTo>
                <a:cubicBezTo>
                  <a:pt x="11735" y="1"/>
                  <a:pt x="11670" y="65"/>
                  <a:pt x="11670" y="172"/>
                </a:cubicBezTo>
                <a:cubicBezTo>
                  <a:pt x="11670" y="279"/>
                  <a:pt x="11735" y="343"/>
                  <a:pt x="11841" y="343"/>
                </a:cubicBezTo>
                <a:lnTo>
                  <a:pt x="12568" y="343"/>
                </a:lnTo>
                <a:cubicBezTo>
                  <a:pt x="12675" y="343"/>
                  <a:pt x="12761" y="279"/>
                  <a:pt x="12761" y="172"/>
                </a:cubicBezTo>
                <a:cubicBezTo>
                  <a:pt x="12761" y="65"/>
                  <a:pt x="12675" y="1"/>
                  <a:pt x="12568" y="1"/>
                </a:cubicBezTo>
                <a:close/>
                <a:moveTo>
                  <a:pt x="13295" y="1"/>
                </a:moveTo>
                <a:cubicBezTo>
                  <a:pt x="13209" y="1"/>
                  <a:pt x="13124" y="65"/>
                  <a:pt x="13124" y="172"/>
                </a:cubicBezTo>
                <a:cubicBezTo>
                  <a:pt x="13124" y="279"/>
                  <a:pt x="13209" y="343"/>
                  <a:pt x="13295" y="343"/>
                </a:cubicBezTo>
                <a:lnTo>
                  <a:pt x="14022" y="343"/>
                </a:lnTo>
                <a:cubicBezTo>
                  <a:pt x="14128" y="343"/>
                  <a:pt x="14214" y="279"/>
                  <a:pt x="14214" y="172"/>
                </a:cubicBezTo>
                <a:cubicBezTo>
                  <a:pt x="14214" y="65"/>
                  <a:pt x="14128" y="1"/>
                  <a:pt x="14022" y="1"/>
                </a:cubicBezTo>
                <a:close/>
                <a:moveTo>
                  <a:pt x="14748" y="1"/>
                </a:moveTo>
                <a:cubicBezTo>
                  <a:pt x="14663" y="1"/>
                  <a:pt x="14577" y="65"/>
                  <a:pt x="14577" y="172"/>
                </a:cubicBezTo>
                <a:cubicBezTo>
                  <a:pt x="14577" y="279"/>
                  <a:pt x="14663" y="343"/>
                  <a:pt x="14748" y="343"/>
                </a:cubicBezTo>
                <a:lnTo>
                  <a:pt x="15496" y="343"/>
                </a:lnTo>
                <a:cubicBezTo>
                  <a:pt x="15582" y="343"/>
                  <a:pt x="15667" y="279"/>
                  <a:pt x="15667" y="172"/>
                </a:cubicBezTo>
                <a:cubicBezTo>
                  <a:pt x="15667" y="65"/>
                  <a:pt x="15582" y="1"/>
                  <a:pt x="15496" y="1"/>
                </a:cubicBezTo>
                <a:close/>
                <a:moveTo>
                  <a:pt x="16223" y="1"/>
                </a:moveTo>
                <a:cubicBezTo>
                  <a:pt x="16116" y="1"/>
                  <a:pt x="16031" y="65"/>
                  <a:pt x="16031" y="172"/>
                </a:cubicBezTo>
                <a:cubicBezTo>
                  <a:pt x="16031" y="279"/>
                  <a:pt x="16116" y="343"/>
                  <a:pt x="16223" y="343"/>
                </a:cubicBezTo>
                <a:lnTo>
                  <a:pt x="16950" y="343"/>
                </a:lnTo>
                <a:cubicBezTo>
                  <a:pt x="17035" y="343"/>
                  <a:pt x="17121" y="279"/>
                  <a:pt x="17121" y="172"/>
                </a:cubicBezTo>
                <a:cubicBezTo>
                  <a:pt x="17121" y="65"/>
                  <a:pt x="17035" y="1"/>
                  <a:pt x="16950" y="1"/>
                </a:cubicBezTo>
                <a:close/>
                <a:moveTo>
                  <a:pt x="17677" y="1"/>
                </a:moveTo>
                <a:cubicBezTo>
                  <a:pt x="17570" y="1"/>
                  <a:pt x="17506" y="65"/>
                  <a:pt x="17506" y="172"/>
                </a:cubicBezTo>
                <a:cubicBezTo>
                  <a:pt x="17506" y="279"/>
                  <a:pt x="17570" y="343"/>
                  <a:pt x="17677" y="343"/>
                </a:cubicBezTo>
                <a:lnTo>
                  <a:pt x="18403" y="343"/>
                </a:lnTo>
                <a:cubicBezTo>
                  <a:pt x="18510" y="343"/>
                  <a:pt x="18574" y="279"/>
                  <a:pt x="18574" y="172"/>
                </a:cubicBezTo>
                <a:cubicBezTo>
                  <a:pt x="18574" y="65"/>
                  <a:pt x="18510" y="1"/>
                  <a:pt x="18403" y="1"/>
                </a:cubicBezTo>
                <a:close/>
                <a:moveTo>
                  <a:pt x="19130" y="1"/>
                </a:moveTo>
                <a:cubicBezTo>
                  <a:pt x="19023" y="1"/>
                  <a:pt x="18959" y="65"/>
                  <a:pt x="18959" y="172"/>
                </a:cubicBezTo>
                <a:cubicBezTo>
                  <a:pt x="18959" y="279"/>
                  <a:pt x="19023" y="343"/>
                  <a:pt x="19130" y="343"/>
                </a:cubicBezTo>
                <a:lnTo>
                  <a:pt x="19857" y="343"/>
                </a:lnTo>
                <a:cubicBezTo>
                  <a:pt x="19964" y="343"/>
                  <a:pt x="20028" y="279"/>
                  <a:pt x="20028" y="172"/>
                </a:cubicBezTo>
                <a:cubicBezTo>
                  <a:pt x="20028" y="65"/>
                  <a:pt x="19964" y="1"/>
                  <a:pt x="19857" y="1"/>
                </a:cubicBezTo>
                <a:close/>
                <a:moveTo>
                  <a:pt x="20583" y="1"/>
                </a:moveTo>
                <a:cubicBezTo>
                  <a:pt x="20498" y="1"/>
                  <a:pt x="20412" y="65"/>
                  <a:pt x="20412" y="172"/>
                </a:cubicBezTo>
                <a:cubicBezTo>
                  <a:pt x="20412" y="279"/>
                  <a:pt x="20498" y="343"/>
                  <a:pt x="20583" y="343"/>
                </a:cubicBezTo>
                <a:lnTo>
                  <a:pt x="21310" y="343"/>
                </a:lnTo>
                <a:cubicBezTo>
                  <a:pt x="21417" y="343"/>
                  <a:pt x="21503" y="279"/>
                  <a:pt x="21503" y="172"/>
                </a:cubicBezTo>
                <a:cubicBezTo>
                  <a:pt x="21503" y="65"/>
                  <a:pt x="21417" y="1"/>
                  <a:pt x="21310" y="1"/>
                </a:cubicBezTo>
                <a:close/>
                <a:moveTo>
                  <a:pt x="22037" y="1"/>
                </a:moveTo>
                <a:cubicBezTo>
                  <a:pt x="21951" y="1"/>
                  <a:pt x="21866" y="65"/>
                  <a:pt x="21866" y="172"/>
                </a:cubicBezTo>
                <a:cubicBezTo>
                  <a:pt x="21866" y="279"/>
                  <a:pt x="21951" y="343"/>
                  <a:pt x="22037" y="343"/>
                </a:cubicBezTo>
                <a:lnTo>
                  <a:pt x="22785" y="343"/>
                </a:lnTo>
                <a:cubicBezTo>
                  <a:pt x="22870" y="343"/>
                  <a:pt x="22956" y="279"/>
                  <a:pt x="22956" y="172"/>
                </a:cubicBezTo>
                <a:cubicBezTo>
                  <a:pt x="22956" y="65"/>
                  <a:pt x="22870" y="1"/>
                  <a:pt x="22785" y="1"/>
                </a:cubicBezTo>
                <a:close/>
                <a:moveTo>
                  <a:pt x="23512" y="1"/>
                </a:moveTo>
                <a:cubicBezTo>
                  <a:pt x="23405" y="1"/>
                  <a:pt x="23319" y="65"/>
                  <a:pt x="23319" y="172"/>
                </a:cubicBezTo>
                <a:cubicBezTo>
                  <a:pt x="23319" y="279"/>
                  <a:pt x="23405" y="343"/>
                  <a:pt x="23512" y="343"/>
                </a:cubicBezTo>
                <a:lnTo>
                  <a:pt x="24238" y="343"/>
                </a:lnTo>
                <a:cubicBezTo>
                  <a:pt x="24324" y="343"/>
                  <a:pt x="24409" y="279"/>
                  <a:pt x="24409" y="172"/>
                </a:cubicBezTo>
                <a:cubicBezTo>
                  <a:pt x="24409" y="65"/>
                  <a:pt x="24324" y="1"/>
                  <a:pt x="24238" y="1"/>
                </a:cubicBezTo>
                <a:close/>
                <a:moveTo>
                  <a:pt x="24965" y="1"/>
                </a:moveTo>
                <a:cubicBezTo>
                  <a:pt x="24858" y="1"/>
                  <a:pt x="24794" y="65"/>
                  <a:pt x="24794" y="172"/>
                </a:cubicBezTo>
                <a:cubicBezTo>
                  <a:pt x="24794" y="279"/>
                  <a:pt x="24858" y="343"/>
                  <a:pt x="24965" y="343"/>
                </a:cubicBezTo>
                <a:lnTo>
                  <a:pt x="25692" y="343"/>
                </a:lnTo>
                <a:cubicBezTo>
                  <a:pt x="25799" y="343"/>
                  <a:pt x="25863" y="279"/>
                  <a:pt x="25863" y="172"/>
                </a:cubicBezTo>
                <a:cubicBezTo>
                  <a:pt x="25863" y="65"/>
                  <a:pt x="25799" y="1"/>
                  <a:pt x="25692" y="1"/>
                </a:cubicBezTo>
                <a:close/>
                <a:moveTo>
                  <a:pt x="26419" y="1"/>
                </a:moveTo>
                <a:cubicBezTo>
                  <a:pt x="26312" y="1"/>
                  <a:pt x="26248" y="65"/>
                  <a:pt x="26248" y="172"/>
                </a:cubicBezTo>
                <a:cubicBezTo>
                  <a:pt x="26248" y="279"/>
                  <a:pt x="26312" y="343"/>
                  <a:pt x="26419" y="343"/>
                </a:cubicBezTo>
                <a:lnTo>
                  <a:pt x="27145" y="343"/>
                </a:lnTo>
                <a:cubicBezTo>
                  <a:pt x="27252" y="343"/>
                  <a:pt x="27316" y="279"/>
                  <a:pt x="27316" y="172"/>
                </a:cubicBezTo>
                <a:cubicBezTo>
                  <a:pt x="27316" y="65"/>
                  <a:pt x="27252" y="1"/>
                  <a:pt x="27145" y="1"/>
                </a:cubicBezTo>
                <a:close/>
              </a:path>
            </a:pathLst>
          </a:custGeom>
          <a:solidFill>
            <a:srgbClr val="2B2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5400025" y="4840475"/>
            <a:ext cx="702175" cy="8575"/>
          </a:xfrm>
          <a:custGeom>
            <a:rect b="b" l="l" r="r" t="t"/>
            <a:pathLst>
              <a:path extrusionOk="0" h="343" w="28087">
                <a:moveTo>
                  <a:pt x="172" y="1"/>
                </a:moveTo>
                <a:cubicBezTo>
                  <a:pt x="86" y="1"/>
                  <a:pt x="1" y="65"/>
                  <a:pt x="1" y="172"/>
                </a:cubicBezTo>
                <a:cubicBezTo>
                  <a:pt x="1" y="278"/>
                  <a:pt x="86" y="343"/>
                  <a:pt x="172" y="343"/>
                </a:cubicBezTo>
                <a:lnTo>
                  <a:pt x="898" y="343"/>
                </a:lnTo>
                <a:cubicBezTo>
                  <a:pt x="984" y="343"/>
                  <a:pt x="1069" y="278"/>
                  <a:pt x="1069" y="172"/>
                </a:cubicBezTo>
                <a:cubicBezTo>
                  <a:pt x="1069" y="65"/>
                  <a:pt x="984" y="1"/>
                  <a:pt x="898" y="1"/>
                </a:cubicBezTo>
                <a:close/>
                <a:moveTo>
                  <a:pt x="1604" y="1"/>
                </a:moveTo>
                <a:cubicBezTo>
                  <a:pt x="1497" y="1"/>
                  <a:pt x="1433" y="65"/>
                  <a:pt x="1433" y="172"/>
                </a:cubicBezTo>
                <a:cubicBezTo>
                  <a:pt x="1433" y="278"/>
                  <a:pt x="1497" y="343"/>
                  <a:pt x="1604" y="343"/>
                </a:cubicBezTo>
                <a:lnTo>
                  <a:pt x="2309" y="343"/>
                </a:lnTo>
                <a:cubicBezTo>
                  <a:pt x="2416" y="343"/>
                  <a:pt x="2501" y="278"/>
                  <a:pt x="2501" y="172"/>
                </a:cubicBezTo>
                <a:cubicBezTo>
                  <a:pt x="2501" y="65"/>
                  <a:pt x="2416" y="1"/>
                  <a:pt x="2309" y="1"/>
                </a:cubicBezTo>
                <a:close/>
                <a:moveTo>
                  <a:pt x="3036" y="1"/>
                </a:moveTo>
                <a:cubicBezTo>
                  <a:pt x="2929" y="1"/>
                  <a:pt x="2843" y="65"/>
                  <a:pt x="2843" y="172"/>
                </a:cubicBezTo>
                <a:cubicBezTo>
                  <a:pt x="2843" y="278"/>
                  <a:pt x="2929" y="343"/>
                  <a:pt x="3036" y="343"/>
                </a:cubicBezTo>
                <a:lnTo>
                  <a:pt x="3741" y="343"/>
                </a:lnTo>
                <a:cubicBezTo>
                  <a:pt x="3827" y="343"/>
                  <a:pt x="3912" y="278"/>
                  <a:pt x="3912" y="172"/>
                </a:cubicBezTo>
                <a:cubicBezTo>
                  <a:pt x="3912" y="65"/>
                  <a:pt x="3827" y="1"/>
                  <a:pt x="3741" y="1"/>
                </a:cubicBezTo>
                <a:close/>
                <a:moveTo>
                  <a:pt x="4446" y="1"/>
                </a:moveTo>
                <a:cubicBezTo>
                  <a:pt x="4340" y="1"/>
                  <a:pt x="4275" y="65"/>
                  <a:pt x="4275" y="172"/>
                </a:cubicBezTo>
                <a:cubicBezTo>
                  <a:pt x="4275" y="278"/>
                  <a:pt x="4340" y="343"/>
                  <a:pt x="4446" y="343"/>
                </a:cubicBezTo>
                <a:lnTo>
                  <a:pt x="5152" y="343"/>
                </a:lnTo>
                <a:cubicBezTo>
                  <a:pt x="5259" y="343"/>
                  <a:pt x="5344" y="278"/>
                  <a:pt x="5344" y="172"/>
                </a:cubicBezTo>
                <a:cubicBezTo>
                  <a:pt x="5344" y="65"/>
                  <a:pt x="5259" y="1"/>
                  <a:pt x="5152" y="1"/>
                </a:cubicBezTo>
                <a:close/>
                <a:moveTo>
                  <a:pt x="5879" y="1"/>
                </a:moveTo>
                <a:cubicBezTo>
                  <a:pt x="5772" y="1"/>
                  <a:pt x="5686" y="65"/>
                  <a:pt x="5686" y="172"/>
                </a:cubicBezTo>
                <a:cubicBezTo>
                  <a:pt x="5686" y="278"/>
                  <a:pt x="5772" y="343"/>
                  <a:pt x="5879" y="343"/>
                </a:cubicBezTo>
                <a:lnTo>
                  <a:pt x="6584" y="343"/>
                </a:lnTo>
                <a:cubicBezTo>
                  <a:pt x="6691" y="343"/>
                  <a:pt x="6755" y="278"/>
                  <a:pt x="6755" y="172"/>
                </a:cubicBezTo>
                <a:cubicBezTo>
                  <a:pt x="6755" y="65"/>
                  <a:pt x="6691" y="1"/>
                  <a:pt x="6584" y="1"/>
                </a:cubicBezTo>
                <a:close/>
                <a:moveTo>
                  <a:pt x="7289" y="1"/>
                </a:moveTo>
                <a:cubicBezTo>
                  <a:pt x="7204" y="1"/>
                  <a:pt x="7118" y="65"/>
                  <a:pt x="7118" y="172"/>
                </a:cubicBezTo>
                <a:cubicBezTo>
                  <a:pt x="7118" y="278"/>
                  <a:pt x="7204" y="343"/>
                  <a:pt x="7289" y="343"/>
                </a:cubicBezTo>
                <a:lnTo>
                  <a:pt x="7995" y="343"/>
                </a:lnTo>
                <a:cubicBezTo>
                  <a:pt x="8101" y="343"/>
                  <a:pt x="8187" y="278"/>
                  <a:pt x="8187" y="172"/>
                </a:cubicBezTo>
                <a:cubicBezTo>
                  <a:pt x="8187" y="65"/>
                  <a:pt x="8101" y="1"/>
                  <a:pt x="7995" y="1"/>
                </a:cubicBezTo>
                <a:close/>
                <a:moveTo>
                  <a:pt x="8721" y="1"/>
                </a:moveTo>
                <a:cubicBezTo>
                  <a:pt x="8614" y="1"/>
                  <a:pt x="8529" y="65"/>
                  <a:pt x="8529" y="172"/>
                </a:cubicBezTo>
                <a:cubicBezTo>
                  <a:pt x="8529" y="278"/>
                  <a:pt x="8614" y="343"/>
                  <a:pt x="8721" y="343"/>
                </a:cubicBezTo>
                <a:lnTo>
                  <a:pt x="9427" y="343"/>
                </a:lnTo>
                <a:cubicBezTo>
                  <a:pt x="9534" y="343"/>
                  <a:pt x="9598" y="278"/>
                  <a:pt x="9598" y="172"/>
                </a:cubicBezTo>
                <a:cubicBezTo>
                  <a:pt x="9598" y="65"/>
                  <a:pt x="9534" y="1"/>
                  <a:pt x="9427" y="1"/>
                </a:cubicBezTo>
                <a:close/>
                <a:moveTo>
                  <a:pt x="10132" y="1"/>
                </a:moveTo>
                <a:cubicBezTo>
                  <a:pt x="10046" y="1"/>
                  <a:pt x="9961" y="65"/>
                  <a:pt x="9961" y="172"/>
                </a:cubicBezTo>
                <a:cubicBezTo>
                  <a:pt x="9961" y="278"/>
                  <a:pt x="10046" y="343"/>
                  <a:pt x="10132" y="343"/>
                </a:cubicBezTo>
                <a:lnTo>
                  <a:pt x="10859" y="343"/>
                </a:lnTo>
                <a:cubicBezTo>
                  <a:pt x="10944" y="343"/>
                  <a:pt x="11030" y="278"/>
                  <a:pt x="11030" y="172"/>
                </a:cubicBezTo>
                <a:cubicBezTo>
                  <a:pt x="11030" y="65"/>
                  <a:pt x="10944" y="1"/>
                  <a:pt x="10859" y="1"/>
                </a:cubicBezTo>
                <a:close/>
                <a:moveTo>
                  <a:pt x="11564" y="1"/>
                </a:moveTo>
                <a:cubicBezTo>
                  <a:pt x="11457" y="1"/>
                  <a:pt x="11372" y="65"/>
                  <a:pt x="11372" y="172"/>
                </a:cubicBezTo>
                <a:cubicBezTo>
                  <a:pt x="11372" y="278"/>
                  <a:pt x="11457" y="343"/>
                  <a:pt x="11564" y="343"/>
                </a:cubicBezTo>
                <a:lnTo>
                  <a:pt x="12269" y="343"/>
                </a:lnTo>
                <a:cubicBezTo>
                  <a:pt x="12376" y="343"/>
                  <a:pt x="12440" y="278"/>
                  <a:pt x="12440" y="172"/>
                </a:cubicBezTo>
                <a:cubicBezTo>
                  <a:pt x="12440" y="65"/>
                  <a:pt x="12376" y="1"/>
                  <a:pt x="12269" y="1"/>
                </a:cubicBezTo>
                <a:close/>
                <a:moveTo>
                  <a:pt x="12975" y="1"/>
                </a:moveTo>
                <a:cubicBezTo>
                  <a:pt x="12889" y="1"/>
                  <a:pt x="12804" y="65"/>
                  <a:pt x="12804" y="172"/>
                </a:cubicBezTo>
                <a:cubicBezTo>
                  <a:pt x="12804" y="278"/>
                  <a:pt x="12889" y="343"/>
                  <a:pt x="12975" y="343"/>
                </a:cubicBezTo>
                <a:lnTo>
                  <a:pt x="13701" y="343"/>
                </a:lnTo>
                <a:cubicBezTo>
                  <a:pt x="13787" y="343"/>
                  <a:pt x="13872" y="278"/>
                  <a:pt x="13872" y="172"/>
                </a:cubicBezTo>
                <a:cubicBezTo>
                  <a:pt x="13872" y="65"/>
                  <a:pt x="13787" y="1"/>
                  <a:pt x="13701" y="1"/>
                </a:cubicBezTo>
                <a:close/>
                <a:moveTo>
                  <a:pt x="14407" y="1"/>
                </a:moveTo>
                <a:cubicBezTo>
                  <a:pt x="14300" y="1"/>
                  <a:pt x="14236" y="65"/>
                  <a:pt x="14236" y="172"/>
                </a:cubicBezTo>
                <a:cubicBezTo>
                  <a:pt x="14236" y="278"/>
                  <a:pt x="14300" y="343"/>
                  <a:pt x="14407" y="343"/>
                </a:cubicBezTo>
                <a:lnTo>
                  <a:pt x="15112" y="343"/>
                </a:lnTo>
                <a:cubicBezTo>
                  <a:pt x="15219" y="343"/>
                  <a:pt x="15283" y="278"/>
                  <a:pt x="15283" y="172"/>
                </a:cubicBezTo>
                <a:cubicBezTo>
                  <a:pt x="15283" y="65"/>
                  <a:pt x="15219" y="1"/>
                  <a:pt x="15112" y="1"/>
                </a:cubicBezTo>
                <a:close/>
                <a:moveTo>
                  <a:pt x="15817" y="1"/>
                </a:moveTo>
                <a:cubicBezTo>
                  <a:pt x="15732" y="1"/>
                  <a:pt x="15646" y="65"/>
                  <a:pt x="15646" y="172"/>
                </a:cubicBezTo>
                <a:cubicBezTo>
                  <a:pt x="15646" y="278"/>
                  <a:pt x="15732" y="343"/>
                  <a:pt x="15817" y="343"/>
                </a:cubicBezTo>
                <a:lnTo>
                  <a:pt x="16544" y="343"/>
                </a:lnTo>
                <a:cubicBezTo>
                  <a:pt x="16630" y="343"/>
                  <a:pt x="16715" y="278"/>
                  <a:pt x="16715" y="172"/>
                </a:cubicBezTo>
                <a:cubicBezTo>
                  <a:pt x="16715" y="65"/>
                  <a:pt x="16630" y="1"/>
                  <a:pt x="16544" y="1"/>
                </a:cubicBezTo>
                <a:close/>
                <a:moveTo>
                  <a:pt x="17250" y="1"/>
                </a:moveTo>
                <a:cubicBezTo>
                  <a:pt x="17143" y="1"/>
                  <a:pt x="17079" y="65"/>
                  <a:pt x="17079" y="172"/>
                </a:cubicBezTo>
                <a:cubicBezTo>
                  <a:pt x="17079" y="278"/>
                  <a:pt x="17143" y="343"/>
                  <a:pt x="17250" y="343"/>
                </a:cubicBezTo>
                <a:lnTo>
                  <a:pt x="17955" y="343"/>
                </a:lnTo>
                <a:cubicBezTo>
                  <a:pt x="18062" y="343"/>
                  <a:pt x="18147" y="278"/>
                  <a:pt x="18147" y="172"/>
                </a:cubicBezTo>
                <a:cubicBezTo>
                  <a:pt x="18147" y="65"/>
                  <a:pt x="18062" y="1"/>
                  <a:pt x="17955" y="1"/>
                </a:cubicBezTo>
                <a:close/>
                <a:moveTo>
                  <a:pt x="18682" y="1"/>
                </a:moveTo>
                <a:cubicBezTo>
                  <a:pt x="18575" y="1"/>
                  <a:pt x="18489" y="65"/>
                  <a:pt x="18489" y="172"/>
                </a:cubicBezTo>
                <a:cubicBezTo>
                  <a:pt x="18489" y="278"/>
                  <a:pt x="18575" y="343"/>
                  <a:pt x="18682" y="343"/>
                </a:cubicBezTo>
                <a:lnTo>
                  <a:pt x="19387" y="343"/>
                </a:lnTo>
                <a:cubicBezTo>
                  <a:pt x="19472" y="343"/>
                  <a:pt x="19558" y="278"/>
                  <a:pt x="19558" y="172"/>
                </a:cubicBezTo>
                <a:cubicBezTo>
                  <a:pt x="19558" y="65"/>
                  <a:pt x="19472" y="1"/>
                  <a:pt x="19387" y="1"/>
                </a:cubicBezTo>
                <a:close/>
                <a:moveTo>
                  <a:pt x="20092" y="1"/>
                </a:moveTo>
                <a:cubicBezTo>
                  <a:pt x="19985" y="1"/>
                  <a:pt x="19921" y="65"/>
                  <a:pt x="19921" y="172"/>
                </a:cubicBezTo>
                <a:cubicBezTo>
                  <a:pt x="19921" y="278"/>
                  <a:pt x="19985" y="343"/>
                  <a:pt x="20092" y="343"/>
                </a:cubicBezTo>
                <a:lnTo>
                  <a:pt x="20798" y="343"/>
                </a:lnTo>
                <a:cubicBezTo>
                  <a:pt x="20905" y="343"/>
                  <a:pt x="20990" y="278"/>
                  <a:pt x="20990" y="172"/>
                </a:cubicBezTo>
                <a:cubicBezTo>
                  <a:pt x="20990" y="65"/>
                  <a:pt x="20905" y="1"/>
                  <a:pt x="20798" y="1"/>
                </a:cubicBezTo>
                <a:close/>
                <a:moveTo>
                  <a:pt x="21524" y="1"/>
                </a:moveTo>
                <a:cubicBezTo>
                  <a:pt x="21417" y="1"/>
                  <a:pt x="21332" y="65"/>
                  <a:pt x="21332" y="172"/>
                </a:cubicBezTo>
                <a:cubicBezTo>
                  <a:pt x="21332" y="278"/>
                  <a:pt x="21417" y="343"/>
                  <a:pt x="21524" y="343"/>
                </a:cubicBezTo>
                <a:lnTo>
                  <a:pt x="22230" y="343"/>
                </a:lnTo>
                <a:cubicBezTo>
                  <a:pt x="22315" y="343"/>
                  <a:pt x="22401" y="278"/>
                  <a:pt x="22401" y="172"/>
                </a:cubicBezTo>
                <a:cubicBezTo>
                  <a:pt x="22401" y="65"/>
                  <a:pt x="22315" y="1"/>
                  <a:pt x="22230" y="1"/>
                </a:cubicBezTo>
                <a:close/>
                <a:moveTo>
                  <a:pt x="22935" y="1"/>
                </a:moveTo>
                <a:cubicBezTo>
                  <a:pt x="22850" y="1"/>
                  <a:pt x="22764" y="65"/>
                  <a:pt x="22764" y="172"/>
                </a:cubicBezTo>
                <a:cubicBezTo>
                  <a:pt x="22764" y="278"/>
                  <a:pt x="22850" y="343"/>
                  <a:pt x="22935" y="343"/>
                </a:cubicBezTo>
                <a:lnTo>
                  <a:pt x="23640" y="343"/>
                </a:lnTo>
                <a:cubicBezTo>
                  <a:pt x="23747" y="343"/>
                  <a:pt x="23833" y="278"/>
                  <a:pt x="23833" y="172"/>
                </a:cubicBezTo>
                <a:cubicBezTo>
                  <a:pt x="23833" y="65"/>
                  <a:pt x="23747" y="1"/>
                  <a:pt x="23640" y="1"/>
                </a:cubicBezTo>
                <a:close/>
                <a:moveTo>
                  <a:pt x="24367" y="1"/>
                </a:moveTo>
                <a:cubicBezTo>
                  <a:pt x="24260" y="1"/>
                  <a:pt x="24175" y="65"/>
                  <a:pt x="24175" y="172"/>
                </a:cubicBezTo>
                <a:cubicBezTo>
                  <a:pt x="24175" y="278"/>
                  <a:pt x="24260" y="343"/>
                  <a:pt x="24367" y="343"/>
                </a:cubicBezTo>
                <a:lnTo>
                  <a:pt x="25072" y="343"/>
                </a:lnTo>
                <a:cubicBezTo>
                  <a:pt x="25179" y="343"/>
                  <a:pt x="25243" y="278"/>
                  <a:pt x="25243" y="172"/>
                </a:cubicBezTo>
                <a:cubicBezTo>
                  <a:pt x="25243" y="65"/>
                  <a:pt x="25179" y="1"/>
                  <a:pt x="25072" y="1"/>
                </a:cubicBezTo>
                <a:close/>
                <a:moveTo>
                  <a:pt x="25778" y="1"/>
                </a:moveTo>
                <a:cubicBezTo>
                  <a:pt x="25692" y="1"/>
                  <a:pt x="25607" y="65"/>
                  <a:pt x="25607" y="172"/>
                </a:cubicBezTo>
                <a:cubicBezTo>
                  <a:pt x="25607" y="278"/>
                  <a:pt x="25692" y="343"/>
                  <a:pt x="25778" y="343"/>
                </a:cubicBezTo>
                <a:lnTo>
                  <a:pt x="26483" y="343"/>
                </a:lnTo>
                <a:cubicBezTo>
                  <a:pt x="26590" y="343"/>
                  <a:pt x="26676" y="278"/>
                  <a:pt x="26676" y="172"/>
                </a:cubicBezTo>
                <a:cubicBezTo>
                  <a:pt x="26676" y="65"/>
                  <a:pt x="26590" y="1"/>
                  <a:pt x="26483" y="1"/>
                </a:cubicBezTo>
                <a:close/>
                <a:moveTo>
                  <a:pt x="27210" y="1"/>
                </a:moveTo>
                <a:cubicBezTo>
                  <a:pt x="27103" y="1"/>
                  <a:pt x="27017" y="65"/>
                  <a:pt x="27017" y="172"/>
                </a:cubicBezTo>
                <a:cubicBezTo>
                  <a:pt x="27017" y="278"/>
                  <a:pt x="27103" y="343"/>
                  <a:pt x="27210" y="343"/>
                </a:cubicBezTo>
                <a:lnTo>
                  <a:pt x="27915" y="343"/>
                </a:lnTo>
                <a:cubicBezTo>
                  <a:pt x="28022" y="343"/>
                  <a:pt x="28086" y="278"/>
                  <a:pt x="28086" y="172"/>
                </a:cubicBezTo>
                <a:cubicBezTo>
                  <a:pt x="28086" y="65"/>
                  <a:pt x="28022" y="1"/>
                  <a:pt x="27915" y="1"/>
                </a:cubicBezTo>
                <a:close/>
              </a:path>
            </a:pathLst>
          </a:custGeom>
          <a:solidFill>
            <a:srgbClr val="2B2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7364250" y="4908675"/>
            <a:ext cx="682925" cy="8575"/>
          </a:xfrm>
          <a:custGeom>
            <a:rect b="b" l="l" r="r" t="t"/>
            <a:pathLst>
              <a:path extrusionOk="0" h="343" w="27317">
                <a:moveTo>
                  <a:pt x="193" y="1"/>
                </a:moveTo>
                <a:cubicBezTo>
                  <a:pt x="86" y="1"/>
                  <a:pt x="0" y="65"/>
                  <a:pt x="0" y="172"/>
                </a:cubicBezTo>
                <a:cubicBezTo>
                  <a:pt x="0" y="279"/>
                  <a:pt x="86" y="343"/>
                  <a:pt x="193" y="343"/>
                </a:cubicBezTo>
                <a:lnTo>
                  <a:pt x="919" y="343"/>
                </a:lnTo>
                <a:cubicBezTo>
                  <a:pt x="1005" y="343"/>
                  <a:pt x="1090" y="279"/>
                  <a:pt x="1090" y="172"/>
                </a:cubicBezTo>
                <a:cubicBezTo>
                  <a:pt x="1090" y="65"/>
                  <a:pt x="1005" y="1"/>
                  <a:pt x="919" y="1"/>
                </a:cubicBezTo>
                <a:close/>
                <a:moveTo>
                  <a:pt x="1646" y="1"/>
                </a:moveTo>
                <a:cubicBezTo>
                  <a:pt x="1539" y="1"/>
                  <a:pt x="1454" y="65"/>
                  <a:pt x="1454" y="172"/>
                </a:cubicBezTo>
                <a:cubicBezTo>
                  <a:pt x="1454" y="279"/>
                  <a:pt x="1539" y="343"/>
                  <a:pt x="1646" y="343"/>
                </a:cubicBezTo>
                <a:lnTo>
                  <a:pt x="2373" y="343"/>
                </a:lnTo>
                <a:cubicBezTo>
                  <a:pt x="2458" y="343"/>
                  <a:pt x="2544" y="279"/>
                  <a:pt x="2544" y="172"/>
                </a:cubicBezTo>
                <a:cubicBezTo>
                  <a:pt x="2544" y="65"/>
                  <a:pt x="2458" y="1"/>
                  <a:pt x="2373" y="1"/>
                </a:cubicBezTo>
                <a:close/>
                <a:moveTo>
                  <a:pt x="3099" y="1"/>
                </a:moveTo>
                <a:cubicBezTo>
                  <a:pt x="2993" y="1"/>
                  <a:pt x="2928" y="65"/>
                  <a:pt x="2928" y="172"/>
                </a:cubicBezTo>
                <a:cubicBezTo>
                  <a:pt x="2928" y="279"/>
                  <a:pt x="2993" y="343"/>
                  <a:pt x="3099" y="343"/>
                </a:cubicBezTo>
                <a:lnTo>
                  <a:pt x="3826" y="343"/>
                </a:lnTo>
                <a:cubicBezTo>
                  <a:pt x="3933" y="343"/>
                  <a:pt x="3997" y="279"/>
                  <a:pt x="3997" y="172"/>
                </a:cubicBezTo>
                <a:cubicBezTo>
                  <a:pt x="3997" y="65"/>
                  <a:pt x="3933" y="1"/>
                  <a:pt x="3826" y="1"/>
                </a:cubicBezTo>
                <a:close/>
                <a:moveTo>
                  <a:pt x="4553" y="1"/>
                </a:moveTo>
                <a:cubicBezTo>
                  <a:pt x="4467" y="1"/>
                  <a:pt x="4382" y="65"/>
                  <a:pt x="4382" y="172"/>
                </a:cubicBezTo>
                <a:cubicBezTo>
                  <a:pt x="4382" y="279"/>
                  <a:pt x="4467" y="343"/>
                  <a:pt x="4553" y="343"/>
                </a:cubicBezTo>
                <a:lnTo>
                  <a:pt x="5280" y="343"/>
                </a:lnTo>
                <a:cubicBezTo>
                  <a:pt x="5386" y="343"/>
                  <a:pt x="5472" y="279"/>
                  <a:pt x="5472" y="172"/>
                </a:cubicBezTo>
                <a:cubicBezTo>
                  <a:pt x="5472" y="65"/>
                  <a:pt x="5386" y="1"/>
                  <a:pt x="5280" y="1"/>
                </a:cubicBezTo>
                <a:close/>
                <a:moveTo>
                  <a:pt x="6006" y="1"/>
                </a:moveTo>
                <a:cubicBezTo>
                  <a:pt x="5921" y="1"/>
                  <a:pt x="5835" y="65"/>
                  <a:pt x="5835" y="172"/>
                </a:cubicBezTo>
                <a:cubicBezTo>
                  <a:pt x="5835" y="279"/>
                  <a:pt x="5921" y="343"/>
                  <a:pt x="6006" y="343"/>
                </a:cubicBezTo>
                <a:lnTo>
                  <a:pt x="6733" y="343"/>
                </a:lnTo>
                <a:cubicBezTo>
                  <a:pt x="6840" y="343"/>
                  <a:pt x="6925" y="279"/>
                  <a:pt x="6925" y="172"/>
                </a:cubicBezTo>
                <a:cubicBezTo>
                  <a:pt x="6925" y="65"/>
                  <a:pt x="6840" y="1"/>
                  <a:pt x="6733" y="1"/>
                </a:cubicBezTo>
                <a:close/>
                <a:moveTo>
                  <a:pt x="7481" y="1"/>
                </a:moveTo>
                <a:cubicBezTo>
                  <a:pt x="7374" y="1"/>
                  <a:pt x="7289" y="65"/>
                  <a:pt x="7289" y="172"/>
                </a:cubicBezTo>
                <a:cubicBezTo>
                  <a:pt x="7289" y="279"/>
                  <a:pt x="7374" y="343"/>
                  <a:pt x="7481" y="343"/>
                </a:cubicBezTo>
                <a:lnTo>
                  <a:pt x="8208" y="343"/>
                </a:lnTo>
                <a:cubicBezTo>
                  <a:pt x="8293" y="343"/>
                  <a:pt x="8379" y="279"/>
                  <a:pt x="8379" y="172"/>
                </a:cubicBezTo>
                <a:cubicBezTo>
                  <a:pt x="8379" y="65"/>
                  <a:pt x="8293" y="1"/>
                  <a:pt x="8208" y="1"/>
                </a:cubicBezTo>
                <a:close/>
                <a:moveTo>
                  <a:pt x="8935" y="1"/>
                </a:moveTo>
                <a:cubicBezTo>
                  <a:pt x="8828" y="1"/>
                  <a:pt x="8742" y="65"/>
                  <a:pt x="8742" y="172"/>
                </a:cubicBezTo>
                <a:cubicBezTo>
                  <a:pt x="8742" y="279"/>
                  <a:pt x="8828" y="343"/>
                  <a:pt x="8935" y="343"/>
                </a:cubicBezTo>
                <a:lnTo>
                  <a:pt x="9661" y="343"/>
                </a:lnTo>
                <a:cubicBezTo>
                  <a:pt x="9747" y="343"/>
                  <a:pt x="9832" y="279"/>
                  <a:pt x="9832" y="172"/>
                </a:cubicBezTo>
                <a:cubicBezTo>
                  <a:pt x="9832" y="65"/>
                  <a:pt x="9747" y="1"/>
                  <a:pt x="9661" y="1"/>
                </a:cubicBezTo>
                <a:close/>
                <a:moveTo>
                  <a:pt x="10388" y="1"/>
                </a:moveTo>
                <a:cubicBezTo>
                  <a:pt x="10281" y="1"/>
                  <a:pt x="10217" y="65"/>
                  <a:pt x="10217" y="172"/>
                </a:cubicBezTo>
                <a:cubicBezTo>
                  <a:pt x="10217" y="279"/>
                  <a:pt x="10281" y="343"/>
                  <a:pt x="10388" y="343"/>
                </a:cubicBezTo>
                <a:lnTo>
                  <a:pt x="11115" y="343"/>
                </a:lnTo>
                <a:cubicBezTo>
                  <a:pt x="11222" y="343"/>
                  <a:pt x="11286" y="279"/>
                  <a:pt x="11286" y="172"/>
                </a:cubicBezTo>
                <a:cubicBezTo>
                  <a:pt x="11286" y="65"/>
                  <a:pt x="11222" y="1"/>
                  <a:pt x="11115" y="1"/>
                </a:cubicBezTo>
                <a:close/>
                <a:moveTo>
                  <a:pt x="11841" y="1"/>
                </a:moveTo>
                <a:cubicBezTo>
                  <a:pt x="11735" y="1"/>
                  <a:pt x="11670" y="65"/>
                  <a:pt x="11670" y="172"/>
                </a:cubicBezTo>
                <a:cubicBezTo>
                  <a:pt x="11670" y="279"/>
                  <a:pt x="11735" y="343"/>
                  <a:pt x="11841" y="343"/>
                </a:cubicBezTo>
                <a:lnTo>
                  <a:pt x="12568" y="343"/>
                </a:lnTo>
                <a:cubicBezTo>
                  <a:pt x="12675" y="343"/>
                  <a:pt x="12761" y="279"/>
                  <a:pt x="12761" y="172"/>
                </a:cubicBezTo>
                <a:cubicBezTo>
                  <a:pt x="12761" y="65"/>
                  <a:pt x="12675" y="1"/>
                  <a:pt x="12568" y="1"/>
                </a:cubicBezTo>
                <a:close/>
                <a:moveTo>
                  <a:pt x="13295" y="1"/>
                </a:moveTo>
                <a:cubicBezTo>
                  <a:pt x="13209" y="1"/>
                  <a:pt x="13124" y="65"/>
                  <a:pt x="13124" y="172"/>
                </a:cubicBezTo>
                <a:cubicBezTo>
                  <a:pt x="13124" y="279"/>
                  <a:pt x="13209" y="343"/>
                  <a:pt x="13295" y="343"/>
                </a:cubicBezTo>
                <a:lnTo>
                  <a:pt x="14022" y="343"/>
                </a:lnTo>
                <a:cubicBezTo>
                  <a:pt x="14128" y="343"/>
                  <a:pt x="14214" y="279"/>
                  <a:pt x="14214" y="172"/>
                </a:cubicBezTo>
                <a:cubicBezTo>
                  <a:pt x="14214" y="65"/>
                  <a:pt x="14128" y="1"/>
                  <a:pt x="14022" y="1"/>
                </a:cubicBezTo>
                <a:close/>
                <a:moveTo>
                  <a:pt x="14748" y="1"/>
                </a:moveTo>
                <a:cubicBezTo>
                  <a:pt x="14663" y="1"/>
                  <a:pt x="14577" y="65"/>
                  <a:pt x="14577" y="172"/>
                </a:cubicBezTo>
                <a:cubicBezTo>
                  <a:pt x="14577" y="279"/>
                  <a:pt x="14663" y="343"/>
                  <a:pt x="14748" y="343"/>
                </a:cubicBezTo>
                <a:lnTo>
                  <a:pt x="15496" y="343"/>
                </a:lnTo>
                <a:cubicBezTo>
                  <a:pt x="15582" y="343"/>
                  <a:pt x="15667" y="279"/>
                  <a:pt x="15667" y="172"/>
                </a:cubicBezTo>
                <a:cubicBezTo>
                  <a:pt x="15667" y="65"/>
                  <a:pt x="15582" y="1"/>
                  <a:pt x="15496" y="1"/>
                </a:cubicBezTo>
                <a:close/>
                <a:moveTo>
                  <a:pt x="16223" y="1"/>
                </a:moveTo>
                <a:cubicBezTo>
                  <a:pt x="16116" y="1"/>
                  <a:pt x="16031" y="65"/>
                  <a:pt x="16031" y="172"/>
                </a:cubicBezTo>
                <a:cubicBezTo>
                  <a:pt x="16031" y="279"/>
                  <a:pt x="16116" y="343"/>
                  <a:pt x="16223" y="343"/>
                </a:cubicBezTo>
                <a:lnTo>
                  <a:pt x="16950" y="343"/>
                </a:lnTo>
                <a:cubicBezTo>
                  <a:pt x="17035" y="343"/>
                  <a:pt x="17121" y="279"/>
                  <a:pt x="17121" y="172"/>
                </a:cubicBezTo>
                <a:cubicBezTo>
                  <a:pt x="17121" y="65"/>
                  <a:pt x="17035" y="1"/>
                  <a:pt x="16950" y="1"/>
                </a:cubicBezTo>
                <a:close/>
                <a:moveTo>
                  <a:pt x="17677" y="1"/>
                </a:moveTo>
                <a:cubicBezTo>
                  <a:pt x="17570" y="1"/>
                  <a:pt x="17506" y="65"/>
                  <a:pt x="17506" y="172"/>
                </a:cubicBezTo>
                <a:cubicBezTo>
                  <a:pt x="17506" y="279"/>
                  <a:pt x="17570" y="343"/>
                  <a:pt x="17677" y="343"/>
                </a:cubicBezTo>
                <a:lnTo>
                  <a:pt x="18403" y="343"/>
                </a:lnTo>
                <a:cubicBezTo>
                  <a:pt x="18510" y="343"/>
                  <a:pt x="18574" y="279"/>
                  <a:pt x="18574" y="172"/>
                </a:cubicBezTo>
                <a:cubicBezTo>
                  <a:pt x="18574" y="65"/>
                  <a:pt x="18510" y="1"/>
                  <a:pt x="18403" y="1"/>
                </a:cubicBezTo>
                <a:close/>
                <a:moveTo>
                  <a:pt x="19130" y="1"/>
                </a:moveTo>
                <a:cubicBezTo>
                  <a:pt x="19023" y="1"/>
                  <a:pt x="18959" y="65"/>
                  <a:pt x="18959" y="172"/>
                </a:cubicBezTo>
                <a:cubicBezTo>
                  <a:pt x="18959" y="279"/>
                  <a:pt x="19023" y="343"/>
                  <a:pt x="19130" y="343"/>
                </a:cubicBezTo>
                <a:lnTo>
                  <a:pt x="19857" y="343"/>
                </a:lnTo>
                <a:cubicBezTo>
                  <a:pt x="19964" y="343"/>
                  <a:pt x="20028" y="279"/>
                  <a:pt x="20028" y="172"/>
                </a:cubicBezTo>
                <a:cubicBezTo>
                  <a:pt x="20028" y="65"/>
                  <a:pt x="19964" y="1"/>
                  <a:pt x="19857" y="1"/>
                </a:cubicBezTo>
                <a:close/>
                <a:moveTo>
                  <a:pt x="20583" y="1"/>
                </a:moveTo>
                <a:cubicBezTo>
                  <a:pt x="20498" y="1"/>
                  <a:pt x="20412" y="65"/>
                  <a:pt x="20412" y="172"/>
                </a:cubicBezTo>
                <a:cubicBezTo>
                  <a:pt x="20412" y="279"/>
                  <a:pt x="20498" y="343"/>
                  <a:pt x="20583" y="343"/>
                </a:cubicBezTo>
                <a:lnTo>
                  <a:pt x="21310" y="343"/>
                </a:lnTo>
                <a:cubicBezTo>
                  <a:pt x="21417" y="343"/>
                  <a:pt x="21503" y="279"/>
                  <a:pt x="21503" y="172"/>
                </a:cubicBezTo>
                <a:cubicBezTo>
                  <a:pt x="21503" y="65"/>
                  <a:pt x="21417" y="1"/>
                  <a:pt x="21310" y="1"/>
                </a:cubicBezTo>
                <a:close/>
                <a:moveTo>
                  <a:pt x="22037" y="1"/>
                </a:moveTo>
                <a:cubicBezTo>
                  <a:pt x="21951" y="1"/>
                  <a:pt x="21866" y="65"/>
                  <a:pt x="21866" y="172"/>
                </a:cubicBezTo>
                <a:cubicBezTo>
                  <a:pt x="21866" y="279"/>
                  <a:pt x="21951" y="343"/>
                  <a:pt x="22037" y="343"/>
                </a:cubicBezTo>
                <a:lnTo>
                  <a:pt x="22785" y="343"/>
                </a:lnTo>
                <a:cubicBezTo>
                  <a:pt x="22870" y="343"/>
                  <a:pt x="22956" y="279"/>
                  <a:pt x="22956" y="172"/>
                </a:cubicBezTo>
                <a:cubicBezTo>
                  <a:pt x="22956" y="65"/>
                  <a:pt x="22870" y="1"/>
                  <a:pt x="22785" y="1"/>
                </a:cubicBezTo>
                <a:close/>
                <a:moveTo>
                  <a:pt x="23512" y="1"/>
                </a:moveTo>
                <a:cubicBezTo>
                  <a:pt x="23405" y="1"/>
                  <a:pt x="23319" y="65"/>
                  <a:pt x="23319" y="172"/>
                </a:cubicBezTo>
                <a:cubicBezTo>
                  <a:pt x="23319" y="279"/>
                  <a:pt x="23405" y="343"/>
                  <a:pt x="23512" y="343"/>
                </a:cubicBezTo>
                <a:lnTo>
                  <a:pt x="24238" y="343"/>
                </a:lnTo>
                <a:cubicBezTo>
                  <a:pt x="24324" y="343"/>
                  <a:pt x="24409" y="279"/>
                  <a:pt x="24409" y="172"/>
                </a:cubicBezTo>
                <a:cubicBezTo>
                  <a:pt x="24409" y="65"/>
                  <a:pt x="24324" y="1"/>
                  <a:pt x="24238" y="1"/>
                </a:cubicBezTo>
                <a:close/>
                <a:moveTo>
                  <a:pt x="24965" y="1"/>
                </a:moveTo>
                <a:cubicBezTo>
                  <a:pt x="24858" y="1"/>
                  <a:pt x="24794" y="65"/>
                  <a:pt x="24794" y="172"/>
                </a:cubicBezTo>
                <a:cubicBezTo>
                  <a:pt x="24794" y="279"/>
                  <a:pt x="24858" y="343"/>
                  <a:pt x="24965" y="343"/>
                </a:cubicBezTo>
                <a:lnTo>
                  <a:pt x="25692" y="343"/>
                </a:lnTo>
                <a:cubicBezTo>
                  <a:pt x="25799" y="343"/>
                  <a:pt x="25863" y="279"/>
                  <a:pt x="25863" y="172"/>
                </a:cubicBezTo>
                <a:cubicBezTo>
                  <a:pt x="25863" y="65"/>
                  <a:pt x="25799" y="1"/>
                  <a:pt x="25692" y="1"/>
                </a:cubicBezTo>
                <a:close/>
                <a:moveTo>
                  <a:pt x="26419" y="1"/>
                </a:moveTo>
                <a:cubicBezTo>
                  <a:pt x="26312" y="1"/>
                  <a:pt x="26248" y="65"/>
                  <a:pt x="26248" y="172"/>
                </a:cubicBezTo>
                <a:cubicBezTo>
                  <a:pt x="26248" y="279"/>
                  <a:pt x="26312" y="343"/>
                  <a:pt x="26419" y="343"/>
                </a:cubicBezTo>
                <a:lnTo>
                  <a:pt x="27145" y="343"/>
                </a:lnTo>
                <a:cubicBezTo>
                  <a:pt x="27252" y="343"/>
                  <a:pt x="27316" y="279"/>
                  <a:pt x="27316" y="172"/>
                </a:cubicBezTo>
                <a:cubicBezTo>
                  <a:pt x="27316" y="65"/>
                  <a:pt x="27252" y="1"/>
                  <a:pt x="27145" y="1"/>
                </a:cubicBezTo>
                <a:close/>
              </a:path>
            </a:pathLst>
          </a:custGeom>
          <a:solidFill>
            <a:srgbClr val="2B2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57787" y="2536013"/>
            <a:ext cx="1633550" cy="1437425"/>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8" name="Shape 118"/>
        <p:cNvGrpSpPr/>
        <p:nvPr/>
      </p:nvGrpSpPr>
      <p:grpSpPr>
        <a:xfrm>
          <a:off x="0" y="0"/>
          <a:ext cx="0" cy="0"/>
          <a:chOff x="0" y="0"/>
          <a:chExt cx="0" cy="0"/>
        </a:xfrm>
      </p:grpSpPr>
      <p:sp>
        <p:nvSpPr>
          <p:cNvPr id="119" name="Google Shape;119;p11"/>
          <p:cNvSpPr txBox="1"/>
          <p:nvPr>
            <p:ph hasCustomPrompt="1" type="title"/>
          </p:nvPr>
        </p:nvSpPr>
        <p:spPr>
          <a:xfrm>
            <a:off x="1566450" y="1424650"/>
            <a:ext cx="6011100" cy="13860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75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0" name="Google Shape;120;p11"/>
          <p:cNvSpPr txBox="1"/>
          <p:nvPr>
            <p:ph idx="1" type="body"/>
          </p:nvPr>
        </p:nvSpPr>
        <p:spPr>
          <a:xfrm>
            <a:off x="1566450" y="2986900"/>
            <a:ext cx="6011100" cy="4512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sz="1600"/>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121" name="Google Shape;121;p11"/>
          <p:cNvSpPr/>
          <p:nvPr/>
        </p:nvSpPr>
        <p:spPr>
          <a:xfrm>
            <a:off x="209063" y="3661500"/>
            <a:ext cx="1255750" cy="1255750"/>
          </a:xfrm>
          <a:custGeom>
            <a:rect b="b" l="l" r="r" t="t"/>
            <a:pathLst>
              <a:path extrusionOk="0" h="50230" w="50230">
                <a:moveTo>
                  <a:pt x="25115" y="1"/>
                </a:moveTo>
                <a:cubicBezTo>
                  <a:pt x="11244" y="1"/>
                  <a:pt x="1" y="11243"/>
                  <a:pt x="1" y="25115"/>
                </a:cubicBezTo>
                <a:cubicBezTo>
                  <a:pt x="1" y="38987"/>
                  <a:pt x="11244" y="50230"/>
                  <a:pt x="25115" y="50230"/>
                </a:cubicBezTo>
                <a:cubicBezTo>
                  <a:pt x="38987" y="50230"/>
                  <a:pt x="50230" y="38987"/>
                  <a:pt x="50230" y="25115"/>
                </a:cubicBezTo>
                <a:cubicBezTo>
                  <a:pt x="50230" y="11243"/>
                  <a:pt x="38987" y="1"/>
                  <a:pt x="251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a:off x="145063" y="703625"/>
            <a:ext cx="1255750" cy="1255750"/>
          </a:xfrm>
          <a:custGeom>
            <a:rect b="b" l="l" r="r" t="t"/>
            <a:pathLst>
              <a:path extrusionOk="0" h="50230" w="50230">
                <a:moveTo>
                  <a:pt x="25115" y="1"/>
                </a:moveTo>
                <a:cubicBezTo>
                  <a:pt x="11244" y="1"/>
                  <a:pt x="1" y="11243"/>
                  <a:pt x="1" y="25115"/>
                </a:cubicBezTo>
                <a:cubicBezTo>
                  <a:pt x="1" y="38987"/>
                  <a:pt x="11244" y="50230"/>
                  <a:pt x="25115" y="50230"/>
                </a:cubicBezTo>
                <a:cubicBezTo>
                  <a:pt x="38987" y="50230"/>
                  <a:pt x="50230" y="38987"/>
                  <a:pt x="50230" y="25115"/>
                </a:cubicBezTo>
                <a:cubicBezTo>
                  <a:pt x="50230" y="11243"/>
                  <a:pt x="38987" y="1"/>
                  <a:pt x="251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a:off x="7238550" y="277038"/>
            <a:ext cx="1403225" cy="426575"/>
          </a:xfrm>
          <a:custGeom>
            <a:rect b="b" l="l" r="r" t="t"/>
            <a:pathLst>
              <a:path extrusionOk="0" h="17063" w="56129">
                <a:moveTo>
                  <a:pt x="28067" y="1"/>
                </a:moveTo>
                <a:cubicBezTo>
                  <a:pt x="26650" y="1"/>
                  <a:pt x="25232" y="332"/>
                  <a:pt x="23982" y="989"/>
                </a:cubicBezTo>
                <a:cubicBezTo>
                  <a:pt x="21503" y="2314"/>
                  <a:pt x="19729" y="4879"/>
                  <a:pt x="19387" y="7679"/>
                </a:cubicBezTo>
                <a:cubicBezTo>
                  <a:pt x="19301" y="8299"/>
                  <a:pt x="19280" y="8962"/>
                  <a:pt x="19087" y="9560"/>
                </a:cubicBezTo>
                <a:cubicBezTo>
                  <a:pt x="18660" y="10757"/>
                  <a:pt x="17506" y="11099"/>
                  <a:pt x="16352" y="11099"/>
                </a:cubicBezTo>
                <a:cubicBezTo>
                  <a:pt x="13545" y="11067"/>
                  <a:pt x="10960" y="9938"/>
                  <a:pt x="8270" y="9938"/>
                </a:cubicBezTo>
                <a:cubicBezTo>
                  <a:pt x="7416" y="9938"/>
                  <a:pt x="6551" y="10052"/>
                  <a:pt x="5665" y="10351"/>
                </a:cubicBezTo>
                <a:cubicBezTo>
                  <a:pt x="4297" y="10800"/>
                  <a:pt x="3014" y="11591"/>
                  <a:pt x="2095" y="12724"/>
                </a:cubicBezTo>
                <a:cubicBezTo>
                  <a:pt x="1817" y="13044"/>
                  <a:pt x="0" y="17062"/>
                  <a:pt x="513" y="17062"/>
                </a:cubicBezTo>
                <a:lnTo>
                  <a:pt x="55616" y="17062"/>
                </a:lnTo>
                <a:cubicBezTo>
                  <a:pt x="56129" y="17062"/>
                  <a:pt x="54355" y="13108"/>
                  <a:pt x="54098" y="12788"/>
                </a:cubicBezTo>
                <a:cubicBezTo>
                  <a:pt x="53179" y="11633"/>
                  <a:pt x="51897" y="10821"/>
                  <a:pt x="50507" y="10351"/>
                </a:cubicBezTo>
                <a:cubicBezTo>
                  <a:pt x="49604" y="10050"/>
                  <a:pt x="48661" y="9931"/>
                  <a:pt x="47700" y="9931"/>
                </a:cubicBezTo>
                <a:cubicBezTo>
                  <a:pt x="47229" y="9931"/>
                  <a:pt x="46753" y="9960"/>
                  <a:pt x="46275" y="10009"/>
                </a:cubicBezTo>
                <a:cubicBezTo>
                  <a:pt x="44416" y="10201"/>
                  <a:pt x="42535" y="10693"/>
                  <a:pt x="40804" y="10971"/>
                </a:cubicBezTo>
                <a:cubicBezTo>
                  <a:pt x="40359" y="11039"/>
                  <a:pt x="39890" y="11101"/>
                  <a:pt x="39436" y="11101"/>
                </a:cubicBezTo>
                <a:cubicBezTo>
                  <a:pt x="38755" y="11101"/>
                  <a:pt x="38106" y="10962"/>
                  <a:pt x="37619" y="10501"/>
                </a:cubicBezTo>
                <a:cubicBezTo>
                  <a:pt x="36871" y="9795"/>
                  <a:pt x="36871" y="8641"/>
                  <a:pt x="36742" y="7615"/>
                </a:cubicBezTo>
                <a:cubicBezTo>
                  <a:pt x="36379" y="4815"/>
                  <a:pt x="34584" y="2250"/>
                  <a:pt x="32083" y="968"/>
                </a:cubicBezTo>
                <a:cubicBezTo>
                  <a:pt x="30853" y="321"/>
                  <a:pt x="29461" y="1"/>
                  <a:pt x="280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a:off x="-381225" y="3227725"/>
            <a:ext cx="1403219" cy="1234748"/>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a:off x="1368625" y="277038"/>
            <a:ext cx="1403225" cy="426575"/>
          </a:xfrm>
          <a:custGeom>
            <a:rect b="b" l="l" r="r" t="t"/>
            <a:pathLst>
              <a:path extrusionOk="0" h="17063" w="56129">
                <a:moveTo>
                  <a:pt x="28067" y="1"/>
                </a:moveTo>
                <a:cubicBezTo>
                  <a:pt x="26650" y="1"/>
                  <a:pt x="25232" y="332"/>
                  <a:pt x="23982" y="989"/>
                </a:cubicBezTo>
                <a:cubicBezTo>
                  <a:pt x="21503" y="2314"/>
                  <a:pt x="19729" y="4879"/>
                  <a:pt x="19387" y="7679"/>
                </a:cubicBezTo>
                <a:cubicBezTo>
                  <a:pt x="19301" y="8299"/>
                  <a:pt x="19280" y="8962"/>
                  <a:pt x="19087" y="9560"/>
                </a:cubicBezTo>
                <a:cubicBezTo>
                  <a:pt x="18660" y="10757"/>
                  <a:pt x="17506" y="11099"/>
                  <a:pt x="16352" y="11099"/>
                </a:cubicBezTo>
                <a:cubicBezTo>
                  <a:pt x="13545" y="11067"/>
                  <a:pt x="10960" y="9938"/>
                  <a:pt x="8270" y="9938"/>
                </a:cubicBezTo>
                <a:cubicBezTo>
                  <a:pt x="7416" y="9938"/>
                  <a:pt x="6551" y="10052"/>
                  <a:pt x="5665" y="10351"/>
                </a:cubicBezTo>
                <a:cubicBezTo>
                  <a:pt x="4297" y="10800"/>
                  <a:pt x="3014" y="11591"/>
                  <a:pt x="2095" y="12724"/>
                </a:cubicBezTo>
                <a:cubicBezTo>
                  <a:pt x="1817" y="13044"/>
                  <a:pt x="0" y="17062"/>
                  <a:pt x="513" y="17062"/>
                </a:cubicBezTo>
                <a:lnTo>
                  <a:pt x="55616" y="17062"/>
                </a:lnTo>
                <a:cubicBezTo>
                  <a:pt x="56129" y="17062"/>
                  <a:pt x="54355" y="13108"/>
                  <a:pt x="54098" y="12788"/>
                </a:cubicBezTo>
                <a:cubicBezTo>
                  <a:pt x="53179" y="11633"/>
                  <a:pt x="51897" y="10821"/>
                  <a:pt x="50507" y="10351"/>
                </a:cubicBezTo>
                <a:cubicBezTo>
                  <a:pt x="49604" y="10050"/>
                  <a:pt x="48661" y="9931"/>
                  <a:pt x="47700" y="9931"/>
                </a:cubicBezTo>
                <a:cubicBezTo>
                  <a:pt x="47229" y="9931"/>
                  <a:pt x="46753" y="9960"/>
                  <a:pt x="46275" y="10009"/>
                </a:cubicBezTo>
                <a:cubicBezTo>
                  <a:pt x="44416" y="10201"/>
                  <a:pt x="42535" y="10693"/>
                  <a:pt x="40804" y="10971"/>
                </a:cubicBezTo>
                <a:cubicBezTo>
                  <a:pt x="40359" y="11039"/>
                  <a:pt x="39890" y="11101"/>
                  <a:pt x="39436" y="11101"/>
                </a:cubicBezTo>
                <a:cubicBezTo>
                  <a:pt x="38755" y="11101"/>
                  <a:pt x="38106" y="10962"/>
                  <a:pt x="37619" y="10501"/>
                </a:cubicBezTo>
                <a:cubicBezTo>
                  <a:pt x="36871" y="9795"/>
                  <a:pt x="36871" y="8641"/>
                  <a:pt x="36742" y="7615"/>
                </a:cubicBezTo>
                <a:cubicBezTo>
                  <a:pt x="36379" y="4815"/>
                  <a:pt x="34584" y="2250"/>
                  <a:pt x="32083" y="968"/>
                </a:cubicBezTo>
                <a:cubicBezTo>
                  <a:pt x="30853" y="321"/>
                  <a:pt x="29461" y="1"/>
                  <a:pt x="280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a:off x="5211600" y="-854025"/>
            <a:ext cx="1403219" cy="1234748"/>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1"/>
          <p:cNvSpPr/>
          <p:nvPr/>
        </p:nvSpPr>
        <p:spPr>
          <a:xfrm>
            <a:off x="3399275" y="245250"/>
            <a:ext cx="814400" cy="247500"/>
          </a:xfrm>
          <a:custGeom>
            <a:rect b="b" l="l" r="r" t="t"/>
            <a:pathLst>
              <a:path extrusionOk="0" h="9900" w="32576">
                <a:moveTo>
                  <a:pt x="16295" y="0"/>
                </a:moveTo>
                <a:cubicBezTo>
                  <a:pt x="15471" y="0"/>
                  <a:pt x="14647" y="193"/>
                  <a:pt x="13915" y="580"/>
                </a:cubicBezTo>
                <a:cubicBezTo>
                  <a:pt x="12483" y="1328"/>
                  <a:pt x="11436" y="2825"/>
                  <a:pt x="11244" y="4449"/>
                </a:cubicBezTo>
                <a:cubicBezTo>
                  <a:pt x="11201" y="4812"/>
                  <a:pt x="11201" y="5197"/>
                  <a:pt x="11073" y="5539"/>
                </a:cubicBezTo>
                <a:cubicBezTo>
                  <a:pt x="10838" y="6244"/>
                  <a:pt x="10154" y="6437"/>
                  <a:pt x="9491" y="6437"/>
                </a:cubicBezTo>
                <a:cubicBezTo>
                  <a:pt x="7855" y="6421"/>
                  <a:pt x="6367" y="5766"/>
                  <a:pt x="4812" y="5766"/>
                </a:cubicBezTo>
                <a:cubicBezTo>
                  <a:pt x="4315" y="5766"/>
                  <a:pt x="3810" y="5833"/>
                  <a:pt x="3293" y="6009"/>
                </a:cubicBezTo>
                <a:cubicBezTo>
                  <a:pt x="2480" y="6266"/>
                  <a:pt x="1754" y="6736"/>
                  <a:pt x="1219" y="7377"/>
                </a:cubicBezTo>
                <a:cubicBezTo>
                  <a:pt x="1048" y="7570"/>
                  <a:pt x="1" y="9899"/>
                  <a:pt x="300" y="9899"/>
                </a:cubicBezTo>
                <a:lnTo>
                  <a:pt x="32297" y="9899"/>
                </a:lnTo>
                <a:cubicBezTo>
                  <a:pt x="32575" y="9899"/>
                  <a:pt x="31549" y="7612"/>
                  <a:pt x="31399" y="7420"/>
                </a:cubicBezTo>
                <a:cubicBezTo>
                  <a:pt x="30865" y="6757"/>
                  <a:pt x="30117" y="6287"/>
                  <a:pt x="29326" y="6009"/>
                </a:cubicBezTo>
                <a:cubicBezTo>
                  <a:pt x="28818" y="5831"/>
                  <a:pt x="28291" y="5767"/>
                  <a:pt x="27758" y="5767"/>
                </a:cubicBezTo>
                <a:cubicBezTo>
                  <a:pt x="27463" y="5767"/>
                  <a:pt x="27166" y="5786"/>
                  <a:pt x="26868" y="5817"/>
                </a:cubicBezTo>
                <a:cubicBezTo>
                  <a:pt x="25778" y="5924"/>
                  <a:pt x="24688" y="6202"/>
                  <a:pt x="23683" y="6373"/>
                </a:cubicBezTo>
                <a:cubicBezTo>
                  <a:pt x="23427" y="6407"/>
                  <a:pt x="23157" y="6441"/>
                  <a:pt x="22895" y="6441"/>
                </a:cubicBezTo>
                <a:cubicBezTo>
                  <a:pt x="22502" y="6441"/>
                  <a:pt x="22127" y="6364"/>
                  <a:pt x="21845" y="6095"/>
                </a:cubicBezTo>
                <a:cubicBezTo>
                  <a:pt x="21418" y="5667"/>
                  <a:pt x="21418" y="5005"/>
                  <a:pt x="21332" y="4406"/>
                </a:cubicBezTo>
                <a:cubicBezTo>
                  <a:pt x="21119" y="2803"/>
                  <a:pt x="20071" y="1307"/>
                  <a:pt x="18639" y="559"/>
                </a:cubicBezTo>
                <a:cubicBezTo>
                  <a:pt x="17918" y="187"/>
                  <a:pt x="17106" y="0"/>
                  <a:pt x="162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29" name="Shape 129"/>
        <p:cNvGrpSpPr/>
        <p:nvPr/>
      </p:nvGrpSpPr>
      <p:grpSpPr>
        <a:xfrm>
          <a:off x="0" y="0"/>
          <a:ext cx="0" cy="0"/>
          <a:chOff x="0" y="0"/>
          <a:chExt cx="0" cy="0"/>
        </a:xfrm>
      </p:grpSpPr>
      <p:sp>
        <p:nvSpPr>
          <p:cNvPr id="130" name="Google Shape;130;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6_1">
    <p:spTree>
      <p:nvGrpSpPr>
        <p:cNvPr id="131" name="Shape 131"/>
        <p:cNvGrpSpPr/>
        <p:nvPr/>
      </p:nvGrpSpPr>
      <p:grpSpPr>
        <a:xfrm>
          <a:off x="0" y="0"/>
          <a:ext cx="0" cy="0"/>
          <a:chOff x="0" y="0"/>
          <a:chExt cx="0" cy="0"/>
        </a:xfrm>
      </p:grpSpPr>
      <p:sp>
        <p:nvSpPr>
          <p:cNvPr id="132" name="Google Shape;132;p13"/>
          <p:cNvSpPr/>
          <p:nvPr/>
        </p:nvSpPr>
        <p:spPr>
          <a:xfrm>
            <a:off x="4418425" y="-266025"/>
            <a:ext cx="1255750" cy="1255750"/>
          </a:xfrm>
          <a:custGeom>
            <a:rect b="b" l="l" r="r" t="t"/>
            <a:pathLst>
              <a:path extrusionOk="0" h="50230" w="50230">
                <a:moveTo>
                  <a:pt x="25115" y="1"/>
                </a:moveTo>
                <a:cubicBezTo>
                  <a:pt x="11244" y="1"/>
                  <a:pt x="1" y="11243"/>
                  <a:pt x="1" y="25115"/>
                </a:cubicBezTo>
                <a:cubicBezTo>
                  <a:pt x="1" y="38987"/>
                  <a:pt x="11244" y="50230"/>
                  <a:pt x="25115" y="50230"/>
                </a:cubicBezTo>
                <a:cubicBezTo>
                  <a:pt x="38987" y="50230"/>
                  <a:pt x="50230" y="38987"/>
                  <a:pt x="50230" y="25115"/>
                </a:cubicBezTo>
                <a:cubicBezTo>
                  <a:pt x="50230" y="11243"/>
                  <a:pt x="38987" y="1"/>
                  <a:pt x="251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5392450" y="-266025"/>
            <a:ext cx="1633550" cy="1437425"/>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txBox="1"/>
          <p:nvPr>
            <p:ph hasCustomPrompt="1" type="title"/>
          </p:nvPr>
        </p:nvSpPr>
        <p:spPr>
          <a:xfrm flipH="1">
            <a:off x="713250" y="1606625"/>
            <a:ext cx="764400" cy="4512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sz="3500">
                <a:solidFill>
                  <a:schemeClr val="lt1"/>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35" name="Google Shape;135;p13"/>
          <p:cNvSpPr txBox="1"/>
          <p:nvPr>
            <p:ph idx="1" type="subTitle"/>
          </p:nvPr>
        </p:nvSpPr>
        <p:spPr>
          <a:xfrm flipH="1">
            <a:off x="1516049" y="1646525"/>
            <a:ext cx="3012000" cy="3714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None/>
              <a:defRPr b="1" sz="2200">
                <a:latin typeface="Albert Sans"/>
                <a:ea typeface="Albert Sans"/>
                <a:cs typeface="Albert Sans"/>
                <a:sym typeface="Albert Sans"/>
              </a:defRPr>
            </a:lvl1pPr>
            <a:lvl2pPr lvl="1" rtl="0">
              <a:spcBef>
                <a:spcPts val="0"/>
              </a:spcBef>
              <a:spcAft>
                <a:spcPts val="0"/>
              </a:spcAft>
              <a:buNone/>
              <a:defRPr b="1" sz="2200">
                <a:latin typeface="Albert Sans"/>
                <a:ea typeface="Albert Sans"/>
                <a:cs typeface="Albert Sans"/>
                <a:sym typeface="Albert Sans"/>
              </a:defRPr>
            </a:lvl2pPr>
            <a:lvl3pPr lvl="2" rtl="0">
              <a:spcBef>
                <a:spcPts val="0"/>
              </a:spcBef>
              <a:spcAft>
                <a:spcPts val="0"/>
              </a:spcAft>
              <a:buNone/>
              <a:defRPr b="1" sz="2200">
                <a:latin typeface="Albert Sans"/>
                <a:ea typeface="Albert Sans"/>
                <a:cs typeface="Albert Sans"/>
                <a:sym typeface="Albert Sans"/>
              </a:defRPr>
            </a:lvl3pPr>
            <a:lvl4pPr lvl="3" rtl="0">
              <a:spcBef>
                <a:spcPts val="0"/>
              </a:spcBef>
              <a:spcAft>
                <a:spcPts val="0"/>
              </a:spcAft>
              <a:buNone/>
              <a:defRPr b="1" sz="2200">
                <a:latin typeface="Albert Sans"/>
                <a:ea typeface="Albert Sans"/>
                <a:cs typeface="Albert Sans"/>
                <a:sym typeface="Albert Sans"/>
              </a:defRPr>
            </a:lvl4pPr>
            <a:lvl5pPr lvl="4" rtl="0">
              <a:spcBef>
                <a:spcPts val="0"/>
              </a:spcBef>
              <a:spcAft>
                <a:spcPts val="0"/>
              </a:spcAft>
              <a:buNone/>
              <a:defRPr b="1" sz="2200">
                <a:latin typeface="Albert Sans"/>
                <a:ea typeface="Albert Sans"/>
                <a:cs typeface="Albert Sans"/>
                <a:sym typeface="Albert Sans"/>
              </a:defRPr>
            </a:lvl5pPr>
            <a:lvl6pPr lvl="5" rtl="0">
              <a:spcBef>
                <a:spcPts val="0"/>
              </a:spcBef>
              <a:spcAft>
                <a:spcPts val="0"/>
              </a:spcAft>
              <a:buNone/>
              <a:defRPr b="1" sz="2200">
                <a:latin typeface="Albert Sans"/>
                <a:ea typeface="Albert Sans"/>
                <a:cs typeface="Albert Sans"/>
                <a:sym typeface="Albert Sans"/>
              </a:defRPr>
            </a:lvl6pPr>
            <a:lvl7pPr lvl="6" rtl="0">
              <a:spcBef>
                <a:spcPts val="0"/>
              </a:spcBef>
              <a:spcAft>
                <a:spcPts val="0"/>
              </a:spcAft>
              <a:buNone/>
              <a:defRPr b="1" sz="2200">
                <a:latin typeface="Albert Sans"/>
                <a:ea typeface="Albert Sans"/>
                <a:cs typeface="Albert Sans"/>
                <a:sym typeface="Albert Sans"/>
              </a:defRPr>
            </a:lvl7pPr>
            <a:lvl8pPr lvl="7" rtl="0">
              <a:spcBef>
                <a:spcPts val="0"/>
              </a:spcBef>
              <a:spcAft>
                <a:spcPts val="0"/>
              </a:spcAft>
              <a:buNone/>
              <a:defRPr b="1" sz="2200">
                <a:latin typeface="Albert Sans"/>
                <a:ea typeface="Albert Sans"/>
                <a:cs typeface="Albert Sans"/>
                <a:sym typeface="Albert Sans"/>
              </a:defRPr>
            </a:lvl8pPr>
            <a:lvl9pPr lvl="8" rtl="0">
              <a:spcBef>
                <a:spcPts val="0"/>
              </a:spcBef>
              <a:spcAft>
                <a:spcPts val="0"/>
              </a:spcAft>
              <a:buNone/>
              <a:defRPr b="1" sz="2200">
                <a:latin typeface="Albert Sans"/>
                <a:ea typeface="Albert Sans"/>
                <a:cs typeface="Albert Sans"/>
                <a:sym typeface="Albert Sans"/>
              </a:defRPr>
            </a:lvl9pPr>
          </a:lstStyle>
          <a:p/>
        </p:txBody>
      </p:sp>
      <p:sp>
        <p:nvSpPr>
          <p:cNvPr id="136" name="Google Shape;136;p13"/>
          <p:cNvSpPr txBox="1"/>
          <p:nvPr>
            <p:ph idx="2" type="subTitle"/>
          </p:nvPr>
        </p:nvSpPr>
        <p:spPr>
          <a:xfrm flipH="1">
            <a:off x="1516050" y="1970123"/>
            <a:ext cx="3012000" cy="527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137" name="Google Shape;137;p13"/>
          <p:cNvSpPr txBox="1"/>
          <p:nvPr>
            <p:ph hasCustomPrompt="1" idx="3" type="title"/>
          </p:nvPr>
        </p:nvSpPr>
        <p:spPr>
          <a:xfrm flipH="1">
            <a:off x="713250" y="3059725"/>
            <a:ext cx="764400" cy="4512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sz="3500">
                <a:solidFill>
                  <a:schemeClr val="lt1"/>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38" name="Google Shape;138;p13"/>
          <p:cNvSpPr txBox="1"/>
          <p:nvPr>
            <p:ph idx="4" type="subTitle"/>
          </p:nvPr>
        </p:nvSpPr>
        <p:spPr>
          <a:xfrm flipH="1">
            <a:off x="1516049" y="3097127"/>
            <a:ext cx="3012000" cy="3714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None/>
              <a:defRPr b="1" sz="2200">
                <a:latin typeface="Albert Sans"/>
                <a:ea typeface="Albert Sans"/>
                <a:cs typeface="Albert Sans"/>
                <a:sym typeface="Albert Sans"/>
              </a:defRPr>
            </a:lvl1pPr>
            <a:lvl2pPr lvl="1" rtl="0">
              <a:spcBef>
                <a:spcPts val="0"/>
              </a:spcBef>
              <a:spcAft>
                <a:spcPts val="0"/>
              </a:spcAft>
              <a:buNone/>
              <a:defRPr b="1" sz="2200">
                <a:latin typeface="Albert Sans"/>
                <a:ea typeface="Albert Sans"/>
                <a:cs typeface="Albert Sans"/>
                <a:sym typeface="Albert Sans"/>
              </a:defRPr>
            </a:lvl2pPr>
            <a:lvl3pPr lvl="2" rtl="0">
              <a:spcBef>
                <a:spcPts val="0"/>
              </a:spcBef>
              <a:spcAft>
                <a:spcPts val="0"/>
              </a:spcAft>
              <a:buNone/>
              <a:defRPr b="1" sz="2200">
                <a:latin typeface="Albert Sans"/>
                <a:ea typeface="Albert Sans"/>
                <a:cs typeface="Albert Sans"/>
                <a:sym typeface="Albert Sans"/>
              </a:defRPr>
            </a:lvl3pPr>
            <a:lvl4pPr lvl="3" rtl="0">
              <a:spcBef>
                <a:spcPts val="0"/>
              </a:spcBef>
              <a:spcAft>
                <a:spcPts val="0"/>
              </a:spcAft>
              <a:buNone/>
              <a:defRPr b="1" sz="2200">
                <a:latin typeface="Albert Sans"/>
                <a:ea typeface="Albert Sans"/>
                <a:cs typeface="Albert Sans"/>
                <a:sym typeface="Albert Sans"/>
              </a:defRPr>
            </a:lvl4pPr>
            <a:lvl5pPr lvl="4" rtl="0">
              <a:spcBef>
                <a:spcPts val="0"/>
              </a:spcBef>
              <a:spcAft>
                <a:spcPts val="0"/>
              </a:spcAft>
              <a:buNone/>
              <a:defRPr b="1" sz="2200">
                <a:latin typeface="Albert Sans"/>
                <a:ea typeface="Albert Sans"/>
                <a:cs typeface="Albert Sans"/>
                <a:sym typeface="Albert Sans"/>
              </a:defRPr>
            </a:lvl5pPr>
            <a:lvl6pPr lvl="5" rtl="0">
              <a:spcBef>
                <a:spcPts val="0"/>
              </a:spcBef>
              <a:spcAft>
                <a:spcPts val="0"/>
              </a:spcAft>
              <a:buNone/>
              <a:defRPr b="1" sz="2200">
                <a:latin typeface="Albert Sans"/>
                <a:ea typeface="Albert Sans"/>
                <a:cs typeface="Albert Sans"/>
                <a:sym typeface="Albert Sans"/>
              </a:defRPr>
            </a:lvl6pPr>
            <a:lvl7pPr lvl="6" rtl="0">
              <a:spcBef>
                <a:spcPts val="0"/>
              </a:spcBef>
              <a:spcAft>
                <a:spcPts val="0"/>
              </a:spcAft>
              <a:buNone/>
              <a:defRPr b="1" sz="2200">
                <a:latin typeface="Albert Sans"/>
                <a:ea typeface="Albert Sans"/>
                <a:cs typeface="Albert Sans"/>
                <a:sym typeface="Albert Sans"/>
              </a:defRPr>
            </a:lvl7pPr>
            <a:lvl8pPr lvl="7" rtl="0">
              <a:spcBef>
                <a:spcPts val="0"/>
              </a:spcBef>
              <a:spcAft>
                <a:spcPts val="0"/>
              </a:spcAft>
              <a:buNone/>
              <a:defRPr b="1" sz="2200">
                <a:latin typeface="Albert Sans"/>
                <a:ea typeface="Albert Sans"/>
                <a:cs typeface="Albert Sans"/>
                <a:sym typeface="Albert Sans"/>
              </a:defRPr>
            </a:lvl8pPr>
            <a:lvl9pPr lvl="8" rtl="0">
              <a:spcBef>
                <a:spcPts val="0"/>
              </a:spcBef>
              <a:spcAft>
                <a:spcPts val="0"/>
              </a:spcAft>
              <a:buNone/>
              <a:defRPr b="1" sz="2200">
                <a:latin typeface="Albert Sans"/>
                <a:ea typeface="Albert Sans"/>
                <a:cs typeface="Albert Sans"/>
                <a:sym typeface="Albert Sans"/>
              </a:defRPr>
            </a:lvl9pPr>
          </a:lstStyle>
          <a:p/>
        </p:txBody>
      </p:sp>
      <p:sp>
        <p:nvSpPr>
          <p:cNvPr id="139" name="Google Shape;139;p13"/>
          <p:cNvSpPr txBox="1"/>
          <p:nvPr>
            <p:ph idx="5" type="subTitle"/>
          </p:nvPr>
        </p:nvSpPr>
        <p:spPr>
          <a:xfrm flipH="1">
            <a:off x="1516050" y="3403076"/>
            <a:ext cx="3012000" cy="527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140" name="Google Shape;140;p13"/>
          <p:cNvSpPr txBox="1"/>
          <p:nvPr>
            <p:ph hasCustomPrompt="1" idx="6" type="title"/>
          </p:nvPr>
        </p:nvSpPr>
        <p:spPr>
          <a:xfrm>
            <a:off x="4628203" y="1606625"/>
            <a:ext cx="764400" cy="4512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sz="3500">
                <a:solidFill>
                  <a:schemeClr val="lt1"/>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41" name="Google Shape;141;p13"/>
          <p:cNvSpPr txBox="1"/>
          <p:nvPr>
            <p:ph idx="7" type="subTitle"/>
          </p:nvPr>
        </p:nvSpPr>
        <p:spPr>
          <a:xfrm>
            <a:off x="5418725" y="1646525"/>
            <a:ext cx="3012000" cy="3714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None/>
              <a:defRPr b="1" sz="2200">
                <a:latin typeface="Albert Sans"/>
                <a:ea typeface="Albert Sans"/>
                <a:cs typeface="Albert Sans"/>
                <a:sym typeface="Albert Sans"/>
              </a:defRPr>
            </a:lvl1pPr>
            <a:lvl2pPr lvl="1" rtl="0">
              <a:spcBef>
                <a:spcPts val="0"/>
              </a:spcBef>
              <a:spcAft>
                <a:spcPts val="0"/>
              </a:spcAft>
              <a:buNone/>
              <a:defRPr b="1" sz="2200">
                <a:latin typeface="Albert Sans"/>
                <a:ea typeface="Albert Sans"/>
                <a:cs typeface="Albert Sans"/>
                <a:sym typeface="Albert Sans"/>
              </a:defRPr>
            </a:lvl2pPr>
            <a:lvl3pPr lvl="2" rtl="0">
              <a:spcBef>
                <a:spcPts val="0"/>
              </a:spcBef>
              <a:spcAft>
                <a:spcPts val="0"/>
              </a:spcAft>
              <a:buNone/>
              <a:defRPr b="1" sz="2200">
                <a:latin typeface="Albert Sans"/>
                <a:ea typeface="Albert Sans"/>
                <a:cs typeface="Albert Sans"/>
                <a:sym typeface="Albert Sans"/>
              </a:defRPr>
            </a:lvl3pPr>
            <a:lvl4pPr lvl="3" rtl="0">
              <a:spcBef>
                <a:spcPts val="0"/>
              </a:spcBef>
              <a:spcAft>
                <a:spcPts val="0"/>
              </a:spcAft>
              <a:buNone/>
              <a:defRPr b="1" sz="2200">
                <a:latin typeface="Albert Sans"/>
                <a:ea typeface="Albert Sans"/>
                <a:cs typeface="Albert Sans"/>
                <a:sym typeface="Albert Sans"/>
              </a:defRPr>
            </a:lvl4pPr>
            <a:lvl5pPr lvl="4" rtl="0">
              <a:spcBef>
                <a:spcPts val="0"/>
              </a:spcBef>
              <a:spcAft>
                <a:spcPts val="0"/>
              </a:spcAft>
              <a:buNone/>
              <a:defRPr b="1" sz="2200">
                <a:latin typeface="Albert Sans"/>
                <a:ea typeface="Albert Sans"/>
                <a:cs typeface="Albert Sans"/>
                <a:sym typeface="Albert Sans"/>
              </a:defRPr>
            </a:lvl5pPr>
            <a:lvl6pPr lvl="5" rtl="0">
              <a:spcBef>
                <a:spcPts val="0"/>
              </a:spcBef>
              <a:spcAft>
                <a:spcPts val="0"/>
              </a:spcAft>
              <a:buNone/>
              <a:defRPr b="1" sz="2200">
                <a:latin typeface="Albert Sans"/>
                <a:ea typeface="Albert Sans"/>
                <a:cs typeface="Albert Sans"/>
                <a:sym typeface="Albert Sans"/>
              </a:defRPr>
            </a:lvl6pPr>
            <a:lvl7pPr lvl="6" rtl="0">
              <a:spcBef>
                <a:spcPts val="0"/>
              </a:spcBef>
              <a:spcAft>
                <a:spcPts val="0"/>
              </a:spcAft>
              <a:buNone/>
              <a:defRPr b="1" sz="2200">
                <a:latin typeface="Albert Sans"/>
                <a:ea typeface="Albert Sans"/>
                <a:cs typeface="Albert Sans"/>
                <a:sym typeface="Albert Sans"/>
              </a:defRPr>
            </a:lvl7pPr>
            <a:lvl8pPr lvl="7" rtl="0">
              <a:spcBef>
                <a:spcPts val="0"/>
              </a:spcBef>
              <a:spcAft>
                <a:spcPts val="0"/>
              </a:spcAft>
              <a:buNone/>
              <a:defRPr b="1" sz="2200">
                <a:latin typeface="Albert Sans"/>
                <a:ea typeface="Albert Sans"/>
                <a:cs typeface="Albert Sans"/>
                <a:sym typeface="Albert Sans"/>
              </a:defRPr>
            </a:lvl8pPr>
            <a:lvl9pPr lvl="8" rtl="0">
              <a:spcBef>
                <a:spcPts val="0"/>
              </a:spcBef>
              <a:spcAft>
                <a:spcPts val="0"/>
              </a:spcAft>
              <a:buNone/>
              <a:defRPr b="1" sz="2200">
                <a:latin typeface="Albert Sans"/>
                <a:ea typeface="Albert Sans"/>
                <a:cs typeface="Albert Sans"/>
                <a:sym typeface="Albert Sans"/>
              </a:defRPr>
            </a:lvl9pPr>
          </a:lstStyle>
          <a:p/>
        </p:txBody>
      </p:sp>
      <p:sp>
        <p:nvSpPr>
          <p:cNvPr id="142" name="Google Shape;142;p13"/>
          <p:cNvSpPr txBox="1"/>
          <p:nvPr>
            <p:ph idx="8" type="subTitle"/>
          </p:nvPr>
        </p:nvSpPr>
        <p:spPr>
          <a:xfrm>
            <a:off x="5418726" y="1970132"/>
            <a:ext cx="3012000" cy="527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143" name="Google Shape;143;p13"/>
          <p:cNvSpPr txBox="1"/>
          <p:nvPr>
            <p:ph hasCustomPrompt="1" idx="9" type="title"/>
          </p:nvPr>
        </p:nvSpPr>
        <p:spPr>
          <a:xfrm>
            <a:off x="4628203" y="3059725"/>
            <a:ext cx="764400" cy="4512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sz="3500">
                <a:solidFill>
                  <a:schemeClr val="lt1"/>
                </a:solidFill>
              </a:defRPr>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144" name="Google Shape;144;p13"/>
          <p:cNvSpPr txBox="1"/>
          <p:nvPr>
            <p:ph idx="13" type="subTitle"/>
          </p:nvPr>
        </p:nvSpPr>
        <p:spPr>
          <a:xfrm>
            <a:off x="5418725" y="3097124"/>
            <a:ext cx="3012000" cy="3714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None/>
              <a:defRPr b="1" sz="2200">
                <a:latin typeface="Albert Sans"/>
                <a:ea typeface="Albert Sans"/>
                <a:cs typeface="Albert Sans"/>
                <a:sym typeface="Albert Sans"/>
              </a:defRPr>
            </a:lvl1pPr>
            <a:lvl2pPr lvl="1" rtl="0">
              <a:spcBef>
                <a:spcPts val="0"/>
              </a:spcBef>
              <a:spcAft>
                <a:spcPts val="0"/>
              </a:spcAft>
              <a:buNone/>
              <a:defRPr b="1" sz="2200">
                <a:latin typeface="Albert Sans"/>
                <a:ea typeface="Albert Sans"/>
                <a:cs typeface="Albert Sans"/>
                <a:sym typeface="Albert Sans"/>
              </a:defRPr>
            </a:lvl2pPr>
            <a:lvl3pPr lvl="2" rtl="0">
              <a:spcBef>
                <a:spcPts val="0"/>
              </a:spcBef>
              <a:spcAft>
                <a:spcPts val="0"/>
              </a:spcAft>
              <a:buNone/>
              <a:defRPr b="1" sz="2200">
                <a:latin typeface="Albert Sans"/>
                <a:ea typeface="Albert Sans"/>
                <a:cs typeface="Albert Sans"/>
                <a:sym typeface="Albert Sans"/>
              </a:defRPr>
            </a:lvl3pPr>
            <a:lvl4pPr lvl="3" rtl="0">
              <a:spcBef>
                <a:spcPts val="0"/>
              </a:spcBef>
              <a:spcAft>
                <a:spcPts val="0"/>
              </a:spcAft>
              <a:buNone/>
              <a:defRPr b="1" sz="2200">
                <a:latin typeface="Albert Sans"/>
                <a:ea typeface="Albert Sans"/>
                <a:cs typeface="Albert Sans"/>
                <a:sym typeface="Albert Sans"/>
              </a:defRPr>
            </a:lvl4pPr>
            <a:lvl5pPr lvl="4" rtl="0">
              <a:spcBef>
                <a:spcPts val="0"/>
              </a:spcBef>
              <a:spcAft>
                <a:spcPts val="0"/>
              </a:spcAft>
              <a:buNone/>
              <a:defRPr b="1" sz="2200">
                <a:latin typeface="Albert Sans"/>
                <a:ea typeface="Albert Sans"/>
                <a:cs typeface="Albert Sans"/>
                <a:sym typeface="Albert Sans"/>
              </a:defRPr>
            </a:lvl5pPr>
            <a:lvl6pPr lvl="5" rtl="0">
              <a:spcBef>
                <a:spcPts val="0"/>
              </a:spcBef>
              <a:spcAft>
                <a:spcPts val="0"/>
              </a:spcAft>
              <a:buNone/>
              <a:defRPr b="1" sz="2200">
                <a:latin typeface="Albert Sans"/>
                <a:ea typeface="Albert Sans"/>
                <a:cs typeface="Albert Sans"/>
                <a:sym typeface="Albert Sans"/>
              </a:defRPr>
            </a:lvl6pPr>
            <a:lvl7pPr lvl="6" rtl="0">
              <a:spcBef>
                <a:spcPts val="0"/>
              </a:spcBef>
              <a:spcAft>
                <a:spcPts val="0"/>
              </a:spcAft>
              <a:buNone/>
              <a:defRPr b="1" sz="2200">
                <a:latin typeface="Albert Sans"/>
                <a:ea typeface="Albert Sans"/>
                <a:cs typeface="Albert Sans"/>
                <a:sym typeface="Albert Sans"/>
              </a:defRPr>
            </a:lvl7pPr>
            <a:lvl8pPr lvl="7" rtl="0">
              <a:spcBef>
                <a:spcPts val="0"/>
              </a:spcBef>
              <a:spcAft>
                <a:spcPts val="0"/>
              </a:spcAft>
              <a:buNone/>
              <a:defRPr b="1" sz="2200">
                <a:latin typeface="Albert Sans"/>
                <a:ea typeface="Albert Sans"/>
                <a:cs typeface="Albert Sans"/>
                <a:sym typeface="Albert Sans"/>
              </a:defRPr>
            </a:lvl8pPr>
            <a:lvl9pPr lvl="8" rtl="0">
              <a:spcBef>
                <a:spcPts val="0"/>
              </a:spcBef>
              <a:spcAft>
                <a:spcPts val="0"/>
              </a:spcAft>
              <a:buNone/>
              <a:defRPr b="1" sz="2200">
                <a:latin typeface="Albert Sans"/>
                <a:ea typeface="Albert Sans"/>
                <a:cs typeface="Albert Sans"/>
                <a:sym typeface="Albert Sans"/>
              </a:defRPr>
            </a:lvl9pPr>
          </a:lstStyle>
          <a:p/>
        </p:txBody>
      </p:sp>
      <p:sp>
        <p:nvSpPr>
          <p:cNvPr id="145" name="Google Shape;145;p13"/>
          <p:cNvSpPr txBox="1"/>
          <p:nvPr>
            <p:ph idx="14" type="subTitle"/>
          </p:nvPr>
        </p:nvSpPr>
        <p:spPr>
          <a:xfrm>
            <a:off x="5418726" y="3403075"/>
            <a:ext cx="3012000" cy="527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146" name="Google Shape;146;p13"/>
          <p:cNvSpPr txBox="1"/>
          <p:nvPr>
            <p:ph idx="15" type="title"/>
          </p:nvPr>
        </p:nvSpPr>
        <p:spPr>
          <a:xfrm>
            <a:off x="713250" y="560425"/>
            <a:ext cx="7717500" cy="551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Abhaya Libre"/>
              <a:buNone/>
              <a:defRPr/>
            </a:lvl1pPr>
            <a:lvl2pPr lvl="1"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2pPr>
            <a:lvl3pPr lvl="2"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3pPr>
            <a:lvl4pPr lvl="3"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4pPr>
            <a:lvl5pPr lvl="4"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5pPr>
            <a:lvl6pPr lvl="5"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6pPr>
            <a:lvl7pPr lvl="6"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7pPr>
            <a:lvl8pPr lvl="7"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8pPr>
            <a:lvl9pPr lvl="8"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9pPr>
          </a:lstStyle>
          <a:p/>
        </p:txBody>
      </p:sp>
      <p:sp>
        <p:nvSpPr>
          <p:cNvPr id="147" name="Google Shape;147;p13"/>
          <p:cNvSpPr/>
          <p:nvPr/>
        </p:nvSpPr>
        <p:spPr>
          <a:xfrm>
            <a:off x="180325" y="3698450"/>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296975" y="2995675"/>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3577950" y="3734150"/>
            <a:ext cx="1255750" cy="1255750"/>
          </a:xfrm>
          <a:custGeom>
            <a:rect b="b" l="l" r="r" t="t"/>
            <a:pathLst>
              <a:path extrusionOk="0" h="50230" w="50230">
                <a:moveTo>
                  <a:pt x="25115" y="1"/>
                </a:moveTo>
                <a:cubicBezTo>
                  <a:pt x="11244" y="1"/>
                  <a:pt x="1" y="11243"/>
                  <a:pt x="1" y="25115"/>
                </a:cubicBezTo>
                <a:cubicBezTo>
                  <a:pt x="1" y="38987"/>
                  <a:pt x="11244" y="50230"/>
                  <a:pt x="25115" y="50230"/>
                </a:cubicBezTo>
                <a:cubicBezTo>
                  <a:pt x="38987" y="50230"/>
                  <a:pt x="50230" y="38987"/>
                  <a:pt x="50230" y="25115"/>
                </a:cubicBezTo>
                <a:cubicBezTo>
                  <a:pt x="50230" y="11243"/>
                  <a:pt x="38987" y="1"/>
                  <a:pt x="251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a:off x="2618550" y="4172175"/>
            <a:ext cx="1403219" cy="1234748"/>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7894275" y="3976425"/>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7808588" y="496600"/>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8393000" y="1461350"/>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6625850" y="4068125"/>
            <a:ext cx="1114571" cy="980755"/>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7061650" y="464788"/>
            <a:ext cx="1403225" cy="426575"/>
          </a:xfrm>
          <a:custGeom>
            <a:rect b="b" l="l" r="r" t="t"/>
            <a:pathLst>
              <a:path extrusionOk="0" h="17063" w="56129">
                <a:moveTo>
                  <a:pt x="28067" y="1"/>
                </a:moveTo>
                <a:cubicBezTo>
                  <a:pt x="26650" y="1"/>
                  <a:pt x="25232" y="332"/>
                  <a:pt x="23982" y="989"/>
                </a:cubicBezTo>
                <a:cubicBezTo>
                  <a:pt x="21503" y="2314"/>
                  <a:pt x="19729" y="4879"/>
                  <a:pt x="19387" y="7679"/>
                </a:cubicBezTo>
                <a:cubicBezTo>
                  <a:pt x="19301" y="8299"/>
                  <a:pt x="19280" y="8962"/>
                  <a:pt x="19087" y="9560"/>
                </a:cubicBezTo>
                <a:cubicBezTo>
                  <a:pt x="18660" y="10757"/>
                  <a:pt x="17506" y="11099"/>
                  <a:pt x="16352" y="11099"/>
                </a:cubicBezTo>
                <a:cubicBezTo>
                  <a:pt x="13545" y="11067"/>
                  <a:pt x="10960" y="9938"/>
                  <a:pt x="8270" y="9938"/>
                </a:cubicBezTo>
                <a:cubicBezTo>
                  <a:pt x="7416" y="9938"/>
                  <a:pt x="6551" y="10052"/>
                  <a:pt x="5665" y="10351"/>
                </a:cubicBezTo>
                <a:cubicBezTo>
                  <a:pt x="4297" y="10800"/>
                  <a:pt x="3014" y="11591"/>
                  <a:pt x="2095" y="12724"/>
                </a:cubicBezTo>
                <a:cubicBezTo>
                  <a:pt x="1817" y="13044"/>
                  <a:pt x="0" y="17062"/>
                  <a:pt x="513" y="17062"/>
                </a:cubicBezTo>
                <a:lnTo>
                  <a:pt x="55616" y="17062"/>
                </a:lnTo>
                <a:cubicBezTo>
                  <a:pt x="56129" y="17062"/>
                  <a:pt x="54355" y="13108"/>
                  <a:pt x="54098" y="12788"/>
                </a:cubicBezTo>
                <a:cubicBezTo>
                  <a:pt x="53179" y="11633"/>
                  <a:pt x="51897" y="10821"/>
                  <a:pt x="50507" y="10351"/>
                </a:cubicBezTo>
                <a:cubicBezTo>
                  <a:pt x="49604" y="10050"/>
                  <a:pt x="48661" y="9931"/>
                  <a:pt x="47700" y="9931"/>
                </a:cubicBezTo>
                <a:cubicBezTo>
                  <a:pt x="47229" y="9931"/>
                  <a:pt x="46753" y="9960"/>
                  <a:pt x="46275" y="10009"/>
                </a:cubicBezTo>
                <a:cubicBezTo>
                  <a:pt x="44416" y="10201"/>
                  <a:pt x="42535" y="10693"/>
                  <a:pt x="40804" y="10971"/>
                </a:cubicBezTo>
                <a:cubicBezTo>
                  <a:pt x="40359" y="11039"/>
                  <a:pt x="39890" y="11101"/>
                  <a:pt x="39436" y="11101"/>
                </a:cubicBezTo>
                <a:cubicBezTo>
                  <a:pt x="38755" y="11101"/>
                  <a:pt x="38106" y="10962"/>
                  <a:pt x="37619" y="10501"/>
                </a:cubicBezTo>
                <a:cubicBezTo>
                  <a:pt x="36871" y="9795"/>
                  <a:pt x="36871" y="8641"/>
                  <a:pt x="36742" y="7615"/>
                </a:cubicBezTo>
                <a:cubicBezTo>
                  <a:pt x="36379" y="4815"/>
                  <a:pt x="34584" y="2250"/>
                  <a:pt x="32083" y="968"/>
                </a:cubicBezTo>
                <a:cubicBezTo>
                  <a:pt x="30853" y="321"/>
                  <a:pt x="29461" y="1"/>
                  <a:pt x="280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a:off x="337125" y="192433"/>
            <a:ext cx="1114582" cy="338829"/>
          </a:xfrm>
          <a:custGeom>
            <a:rect b="b" l="l" r="r" t="t"/>
            <a:pathLst>
              <a:path extrusionOk="0" h="17063" w="56129">
                <a:moveTo>
                  <a:pt x="28067" y="1"/>
                </a:moveTo>
                <a:cubicBezTo>
                  <a:pt x="26650" y="1"/>
                  <a:pt x="25232" y="332"/>
                  <a:pt x="23982" y="989"/>
                </a:cubicBezTo>
                <a:cubicBezTo>
                  <a:pt x="21503" y="2314"/>
                  <a:pt x="19729" y="4879"/>
                  <a:pt x="19387" y="7679"/>
                </a:cubicBezTo>
                <a:cubicBezTo>
                  <a:pt x="19301" y="8299"/>
                  <a:pt x="19280" y="8962"/>
                  <a:pt x="19087" y="9560"/>
                </a:cubicBezTo>
                <a:cubicBezTo>
                  <a:pt x="18660" y="10757"/>
                  <a:pt x="17506" y="11099"/>
                  <a:pt x="16352" y="11099"/>
                </a:cubicBezTo>
                <a:cubicBezTo>
                  <a:pt x="13545" y="11067"/>
                  <a:pt x="10960" y="9938"/>
                  <a:pt x="8270" y="9938"/>
                </a:cubicBezTo>
                <a:cubicBezTo>
                  <a:pt x="7416" y="9938"/>
                  <a:pt x="6551" y="10052"/>
                  <a:pt x="5665" y="10351"/>
                </a:cubicBezTo>
                <a:cubicBezTo>
                  <a:pt x="4297" y="10800"/>
                  <a:pt x="3014" y="11591"/>
                  <a:pt x="2095" y="12724"/>
                </a:cubicBezTo>
                <a:cubicBezTo>
                  <a:pt x="1817" y="13044"/>
                  <a:pt x="0" y="17062"/>
                  <a:pt x="513" y="17062"/>
                </a:cubicBezTo>
                <a:lnTo>
                  <a:pt x="55616" y="17062"/>
                </a:lnTo>
                <a:cubicBezTo>
                  <a:pt x="56129" y="17062"/>
                  <a:pt x="54355" y="13108"/>
                  <a:pt x="54098" y="12788"/>
                </a:cubicBezTo>
                <a:cubicBezTo>
                  <a:pt x="53179" y="11633"/>
                  <a:pt x="51897" y="10821"/>
                  <a:pt x="50507" y="10351"/>
                </a:cubicBezTo>
                <a:cubicBezTo>
                  <a:pt x="49604" y="10050"/>
                  <a:pt x="48661" y="9931"/>
                  <a:pt x="47700" y="9931"/>
                </a:cubicBezTo>
                <a:cubicBezTo>
                  <a:pt x="47229" y="9931"/>
                  <a:pt x="46753" y="9960"/>
                  <a:pt x="46275" y="10009"/>
                </a:cubicBezTo>
                <a:cubicBezTo>
                  <a:pt x="44416" y="10201"/>
                  <a:pt x="42535" y="10693"/>
                  <a:pt x="40804" y="10971"/>
                </a:cubicBezTo>
                <a:cubicBezTo>
                  <a:pt x="40359" y="11039"/>
                  <a:pt x="39890" y="11101"/>
                  <a:pt x="39436" y="11101"/>
                </a:cubicBezTo>
                <a:cubicBezTo>
                  <a:pt x="38755" y="11101"/>
                  <a:pt x="38106" y="10962"/>
                  <a:pt x="37619" y="10501"/>
                </a:cubicBezTo>
                <a:cubicBezTo>
                  <a:pt x="36871" y="9795"/>
                  <a:pt x="36871" y="8641"/>
                  <a:pt x="36742" y="7615"/>
                </a:cubicBezTo>
                <a:cubicBezTo>
                  <a:pt x="36379" y="4815"/>
                  <a:pt x="34584" y="2250"/>
                  <a:pt x="32083" y="968"/>
                </a:cubicBezTo>
                <a:cubicBezTo>
                  <a:pt x="30853" y="321"/>
                  <a:pt x="29461" y="1"/>
                  <a:pt x="280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58" name="Shape 158"/>
        <p:cNvGrpSpPr/>
        <p:nvPr/>
      </p:nvGrpSpPr>
      <p:grpSpPr>
        <a:xfrm>
          <a:off x="0" y="0"/>
          <a:ext cx="0" cy="0"/>
          <a:chOff x="0" y="0"/>
          <a:chExt cx="0" cy="0"/>
        </a:xfrm>
      </p:grpSpPr>
      <p:sp>
        <p:nvSpPr>
          <p:cNvPr id="159" name="Google Shape;159;p14"/>
          <p:cNvSpPr txBox="1"/>
          <p:nvPr>
            <p:ph type="title"/>
          </p:nvPr>
        </p:nvSpPr>
        <p:spPr>
          <a:xfrm>
            <a:off x="3476875" y="1034925"/>
            <a:ext cx="4185900" cy="1719600"/>
          </a:xfrm>
          <a:prstGeom prst="rect">
            <a:avLst/>
          </a:prstGeom>
        </p:spPr>
        <p:txBody>
          <a:bodyPr anchorCtr="0" anchor="ctr" bIns="91425" lIns="91425" spcFirstLastPara="1" rIns="91425" wrap="square" tIns="91425">
            <a:noAutofit/>
          </a:bodyPr>
          <a:lstStyle>
            <a:lvl1pPr lvl="0" rtl="0">
              <a:spcBef>
                <a:spcPts val="0"/>
              </a:spcBef>
              <a:spcAft>
                <a:spcPts val="0"/>
              </a:spcAft>
              <a:buSzPts val="7000"/>
              <a:buNone/>
              <a:defRPr sz="5500"/>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p:txBody>
      </p:sp>
      <p:sp>
        <p:nvSpPr>
          <p:cNvPr id="160" name="Google Shape;160;p14"/>
          <p:cNvSpPr txBox="1"/>
          <p:nvPr>
            <p:ph hasCustomPrompt="1" idx="2" type="title"/>
          </p:nvPr>
        </p:nvSpPr>
        <p:spPr>
          <a:xfrm>
            <a:off x="1676625" y="1234025"/>
            <a:ext cx="1518000" cy="13569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5000"/>
              <a:buNone/>
              <a:defRPr sz="7000">
                <a:solidFill>
                  <a:schemeClr val="lt1"/>
                </a:solidFill>
              </a:defRPr>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a:r>
              <a:t>xx%</a:t>
            </a:r>
          </a:p>
        </p:txBody>
      </p:sp>
      <p:sp>
        <p:nvSpPr>
          <p:cNvPr id="161" name="Google Shape;161;p14"/>
          <p:cNvSpPr txBox="1"/>
          <p:nvPr>
            <p:ph idx="1" type="subTitle"/>
          </p:nvPr>
        </p:nvSpPr>
        <p:spPr>
          <a:xfrm>
            <a:off x="3476875" y="2858050"/>
            <a:ext cx="4185900" cy="4188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162" name="Google Shape;162;p14"/>
          <p:cNvSpPr/>
          <p:nvPr/>
        </p:nvSpPr>
        <p:spPr>
          <a:xfrm>
            <a:off x="4622900" y="118950"/>
            <a:ext cx="1557650" cy="473000"/>
          </a:xfrm>
          <a:custGeom>
            <a:rect b="b" l="l" r="r" t="t"/>
            <a:pathLst>
              <a:path extrusionOk="0" h="18920" w="62306">
                <a:moveTo>
                  <a:pt x="31141" y="1"/>
                </a:moveTo>
                <a:cubicBezTo>
                  <a:pt x="29577" y="1"/>
                  <a:pt x="28016" y="364"/>
                  <a:pt x="26632" y="1093"/>
                </a:cubicBezTo>
                <a:cubicBezTo>
                  <a:pt x="23875" y="2547"/>
                  <a:pt x="21887" y="5411"/>
                  <a:pt x="21524" y="8510"/>
                </a:cubicBezTo>
                <a:cubicBezTo>
                  <a:pt x="21438" y="9216"/>
                  <a:pt x="21417" y="9921"/>
                  <a:pt x="21182" y="10605"/>
                </a:cubicBezTo>
                <a:cubicBezTo>
                  <a:pt x="20733" y="11930"/>
                  <a:pt x="19451" y="12315"/>
                  <a:pt x="18147" y="12315"/>
                </a:cubicBezTo>
                <a:cubicBezTo>
                  <a:pt x="15032" y="12282"/>
                  <a:pt x="12176" y="11019"/>
                  <a:pt x="9196" y="11019"/>
                </a:cubicBezTo>
                <a:cubicBezTo>
                  <a:pt x="8249" y="11019"/>
                  <a:pt x="7290" y="11146"/>
                  <a:pt x="6305" y="11481"/>
                </a:cubicBezTo>
                <a:cubicBezTo>
                  <a:pt x="4788" y="11973"/>
                  <a:pt x="3377" y="12849"/>
                  <a:pt x="2351" y="14110"/>
                </a:cubicBezTo>
                <a:cubicBezTo>
                  <a:pt x="2031" y="14474"/>
                  <a:pt x="0" y="18919"/>
                  <a:pt x="599" y="18919"/>
                </a:cubicBezTo>
                <a:lnTo>
                  <a:pt x="61728" y="18919"/>
                </a:lnTo>
                <a:cubicBezTo>
                  <a:pt x="62306" y="18919"/>
                  <a:pt x="60339" y="14538"/>
                  <a:pt x="60040" y="14174"/>
                </a:cubicBezTo>
                <a:cubicBezTo>
                  <a:pt x="59014" y="12892"/>
                  <a:pt x="57582" y="11994"/>
                  <a:pt x="56064" y="11481"/>
                </a:cubicBezTo>
                <a:cubicBezTo>
                  <a:pt x="55067" y="11139"/>
                  <a:pt x="54022" y="11016"/>
                  <a:pt x="52961" y="11016"/>
                </a:cubicBezTo>
                <a:cubicBezTo>
                  <a:pt x="52431" y="11016"/>
                  <a:pt x="51896" y="11047"/>
                  <a:pt x="51362" y="11096"/>
                </a:cubicBezTo>
                <a:cubicBezTo>
                  <a:pt x="49289" y="11310"/>
                  <a:pt x="47194" y="11866"/>
                  <a:pt x="45270" y="12165"/>
                </a:cubicBezTo>
                <a:cubicBezTo>
                  <a:pt x="44787" y="12242"/>
                  <a:pt x="44273" y="12308"/>
                  <a:pt x="43774" y="12308"/>
                </a:cubicBezTo>
                <a:cubicBezTo>
                  <a:pt x="43016" y="12308"/>
                  <a:pt x="42294" y="12155"/>
                  <a:pt x="41765" y="11652"/>
                </a:cubicBezTo>
                <a:cubicBezTo>
                  <a:pt x="40931" y="10861"/>
                  <a:pt x="40931" y="9579"/>
                  <a:pt x="40782" y="8446"/>
                </a:cubicBezTo>
                <a:cubicBezTo>
                  <a:pt x="40376" y="5347"/>
                  <a:pt x="38388" y="2504"/>
                  <a:pt x="35631" y="1072"/>
                </a:cubicBezTo>
                <a:cubicBezTo>
                  <a:pt x="34247" y="359"/>
                  <a:pt x="32693" y="1"/>
                  <a:pt x="311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a:off x="368325" y="275063"/>
            <a:ext cx="1403225" cy="426575"/>
          </a:xfrm>
          <a:custGeom>
            <a:rect b="b" l="l" r="r" t="t"/>
            <a:pathLst>
              <a:path extrusionOk="0" h="17063" w="56129">
                <a:moveTo>
                  <a:pt x="28067" y="1"/>
                </a:moveTo>
                <a:cubicBezTo>
                  <a:pt x="26650" y="1"/>
                  <a:pt x="25232" y="332"/>
                  <a:pt x="23982" y="989"/>
                </a:cubicBezTo>
                <a:cubicBezTo>
                  <a:pt x="21503" y="2314"/>
                  <a:pt x="19729" y="4879"/>
                  <a:pt x="19387" y="7679"/>
                </a:cubicBezTo>
                <a:cubicBezTo>
                  <a:pt x="19301" y="8299"/>
                  <a:pt x="19280" y="8962"/>
                  <a:pt x="19087" y="9560"/>
                </a:cubicBezTo>
                <a:cubicBezTo>
                  <a:pt x="18660" y="10757"/>
                  <a:pt x="17506" y="11099"/>
                  <a:pt x="16352" y="11099"/>
                </a:cubicBezTo>
                <a:cubicBezTo>
                  <a:pt x="13545" y="11067"/>
                  <a:pt x="10960" y="9938"/>
                  <a:pt x="8270" y="9938"/>
                </a:cubicBezTo>
                <a:cubicBezTo>
                  <a:pt x="7416" y="9938"/>
                  <a:pt x="6551" y="10052"/>
                  <a:pt x="5665" y="10351"/>
                </a:cubicBezTo>
                <a:cubicBezTo>
                  <a:pt x="4297" y="10800"/>
                  <a:pt x="3014" y="11591"/>
                  <a:pt x="2095" y="12724"/>
                </a:cubicBezTo>
                <a:cubicBezTo>
                  <a:pt x="1817" y="13044"/>
                  <a:pt x="0" y="17062"/>
                  <a:pt x="513" y="17062"/>
                </a:cubicBezTo>
                <a:lnTo>
                  <a:pt x="55616" y="17062"/>
                </a:lnTo>
                <a:cubicBezTo>
                  <a:pt x="56129" y="17062"/>
                  <a:pt x="54355" y="13108"/>
                  <a:pt x="54098" y="12788"/>
                </a:cubicBezTo>
                <a:cubicBezTo>
                  <a:pt x="53179" y="11633"/>
                  <a:pt x="51897" y="10821"/>
                  <a:pt x="50507" y="10351"/>
                </a:cubicBezTo>
                <a:cubicBezTo>
                  <a:pt x="49604" y="10050"/>
                  <a:pt x="48661" y="9931"/>
                  <a:pt x="47700" y="9931"/>
                </a:cubicBezTo>
                <a:cubicBezTo>
                  <a:pt x="47229" y="9931"/>
                  <a:pt x="46753" y="9960"/>
                  <a:pt x="46275" y="10009"/>
                </a:cubicBezTo>
                <a:cubicBezTo>
                  <a:pt x="44416" y="10201"/>
                  <a:pt x="42535" y="10693"/>
                  <a:pt x="40804" y="10971"/>
                </a:cubicBezTo>
                <a:cubicBezTo>
                  <a:pt x="40359" y="11039"/>
                  <a:pt x="39890" y="11101"/>
                  <a:pt x="39436" y="11101"/>
                </a:cubicBezTo>
                <a:cubicBezTo>
                  <a:pt x="38755" y="11101"/>
                  <a:pt x="38106" y="10962"/>
                  <a:pt x="37619" y="10501"/>
                </a:cubicBezTo>
                <a:cubicBezTo>
                  <a:pt x="36871" y="9795"/>
                  <a:pt x="36871" y="8641"/>
                  <a:pt x="36742" y="7615"/>
                </a:cubicBezTo>
                <a:cubicBezTo>
                  <a:pt x="36379" y="4815"/>
                  <a:pt x="34584" y="2250"/>
                  <a:pt x="32083" y="968"/>
                </a:cubicBezTo>
                <a:cubicBezTo>
                  <a:pt x="30853" y="321"/>
                  <a:pt x="29461" y="1"/>
                  <a:pt x="280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
          <p:cNvSpPr/>
          <p:nvPr/>
        </p:nvSpPr>
        <p:spPr>
          <a:xfrm>
            <a:off x="-216550" y="2713075"/>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7616375" y="292000"/>
            <a:ext cx="814400" cy="247500"/>
          </a:xfrm>
          <a:custGeom>
            <a:rect b="b" l="l" r="r" t="t"/>
            <a:pathLst>
              <a:path extrusionOk="0" h="9900" w="32576">
                <a:moveTo>
                  <a:pt x="16295" y="0"/>
                </a:moveTo>
                <a:cubicBezTo>
                  <a:pt x="15471" y="0"/>
                  <a:pt x="14647" y="193"/>
                  <a:pt x="13915" y="580"/>
                </a:cubicBezTo>
                <a:cubicBezTo>
                  <a:pt x="12483" y="1328"/>
                  <a:pt x="11436" y="2825"/>
                  <a:pt x="11244" y="4449"/>
                </a:cubicBezTo>
                <a:cubicBezTo>
                  <a:pt x="11201" y="4812"/>
                  <a:pt x="11201" y="5197"/>
                  <a:pt x="11073" y="5539"/>
                </a:cubicBezTo>
                <a:cubicBezTo>
                  <a:pt x="10838" y="6244"/>
                  <a:pt x="10154" y="6437"/>
                  <a:pt x="9491" y="6437"/>
                </a:cubicBezTo>
                <a:cubicBezTo>
                  <a:pt x="7855" y="6421"/>
                  <a:pt x="6367" y="5766"/>
                  <a:pt x="4812" y="5766"/>
                </a:cubicBezTo>
                <a:cubicBezTo>
                  <a:pt x="4315" y="5766"/>
                  <a:pt x="3810" y="5833"/>
                  <a:pt x="3293" y="6009"/>
                </a:cubicBezTo>
                <a:cubicBezTo>
                  <a:pt x="2480" y="6266"/>
                  <a:pt x="1754" y="6736"/>
                  <a:pt x="1219" y="7377"/>
                </a:cubicBezTo>
                <a:cubicBezTo>
                  <a:pt x="1048" y="7570"/>
                  <a:pt x="1" y="9899"/>
                  <a:pt x="300" y="9899"/>
                </a:cubicBezTo>
                <a:lnTo>
                  <a:pt x="32297" y="9899"/>
                </a:lnTo>
                <a:cubicBezTo>
                  <a:pt x="32575" y="9899"/>
                  <a:pt x="31549" y="7612"/>
                  <a:pt x="31399" y="7420"/>
                </a:cubicBezTo>
                <a:cubicBezTo>
                  <a:pt x="30865" y="6757"/>
                  <a:pt x="30117" y="6287"/>
                  <a:pt x="29326" y="6009"/>
                </a:cubicBezTo>
                <a:cubicBezTo>
                  <a:pt x="28818" y="5831"/>
                  <a:pt x="28291" y="5767"/>
                  <a:pt x="27758" y="5767"/>
                </a:cubicBezTo>
                <a:cubicBezTo>
                  <a:pt x="27463" y="5767"/>
                  <a:pt x="27166" y="5786"/>
                  <a:pt x="26868" y="5817"/>
                </a:cubicBezTo>
                <a:cubicBezTo>
                  <a:pt x="25778" y="5924"/>
                  <a:pt x="24688" y="6202"/>
                  <a:pt x="23683" y="6373"/>
                </a:cubicBezTo>
                <a:cubicBezTo>
                  <a:pt x="23427" y="6407"/>
                  <a:pt x="23157" y="6441"/>
                  <a:pt x="22895" y="6441"/>
                </a:cubicBezTo>
                <a:cubicBezTo>
                  <a:pt x="22502" y="6441"/>
                  <a:pt x="22127" y="6364"/>
                  <a:pt x="21845" y="6095"/>
                </a:cubicBezTo>
                <a:cubicBezTo>
                  <a:pt x="21418" y="5667"/>
                  <a:pt x="21418" y="5005"/>
                  <a:pt x="21332" y="4406"/>
                </a:cubicBezTo>
                <a:cubicBezTo>
                  <a:pt x="21119" y="2803"/>
                  <a:pt x="20071" y="1307"/>
                  <a:pt x="18639" y="559"/>
                </a:cubicBezTo>
                <a:cubicBezTo>
                  <a:pt x="17918" y="187"/>
                  <a:pt x="17106" y="0"/>
                  <a:pt x="162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920337" y="1461838"/>
            <a:ext cx="1633550" cy="1437425"/>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flipH="1">
            <a:off x="713225" y="4608575"/>
            <a:ext cx="7717415" cy="8575"/>
          </a:xfrm>
          <a:custGeom>
            <a:rect b="b" l="l" r="r" t="t"/>
            <a:pathLst>
              <a:path extrusionOk="0" h="343" w="248368">
                <a:moveTo>
                  <a:pt x="1" y="0"/>
                </a:moveTo>
                <a:lnTo>
                  <a:pt x="1" y="342"/>
                </a:lnTo>
                <a:lnTo>
                  <a:pt x="248367" y="342"/>
                </a:lnTo>
                <a:lnTo>
                  <a:pt x="248367" y="0"/>
                </a:lnTo>
                <a:close/>
              </a:path>
            </a:pathLst>
          </a:custGeom>
          <a:solidFill>
            <a:srgbClr val="2D2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flipH="1">
            <a:off x="7489015" y="4834775"/>
            <a:ext cx="702150" cy="8575"/>
          </a:xfrm>
          <a:custGeom>
            <a:rect b="b" l="l" r="r" t="t"/>
            <a:pathLst>
              <a:path extrusionOk="0" h="343" w="28086">
                <a:moveTo>
                  <a:pt x="171" y="1"/>
                </a:moveTo>
                <a:cubicBezTo>
                  <a:pt x="86" y="1"/>
                  <a:pt x="0" y="65"/>
                  <a:pt x="0" y="172"/>
                </a:cubicBezTo>
                <a:cubicBezTo>
                  <a:pt x="0" y="278"/>
                  <a:pt x="86" y="343"/>
                  <a:pt x="171" y="343"/>
                </a:cubicBezTo>
                <a:lnTo>
                  <a:pt x="898" y="343"/>
                </a:lnTo>
                <a:cubicBezTo>
                  <a:pt x="983" y="343"/>
                  <a:pt x="1069" y="278"/>
                  <a:pt x="1069" y="172"/>
                </a:cubicBezTo>
                <a:cubicBezTo>
                  <a:pt x="1069" y="65"/>
                  <a:pt x="983" y="1"/>
                  <a:pt x="898" y="1"/>
                </a:cubicBezTo>
                <a:close/>
                <a:moveTo>
                  <a:pt x="1603" y="1"/>
                </a:moveTo>
                <a:cubicBezTo>
                  <a:pt x="1496" y="1"/>
                  <a:pt x="1432" y="65"/>
                  <a:pt x="1432" y="172"/>
                </a:cubicBezTo>
                <a:cubicBezTo>
                  <a:pt x="1432" y="278"/>
                  <a:pt x="1496" y="343"/>
                  <a:pt x="1603" y="343"/>
                </a:cubicBezTo>
                <a:lnTo>
                  <a:pt x="2309" y="343"/>
                </a:lnTo>
                <a:cubicBezTo>
                  <a:pt x="2415" y="343"/>
                  <a:pt x="2480" y="278"/>
                  <a:pt x="2480" y="172"/>
                </a:cubicBezTo>
                <a:cubicBezTo>
                  <a:pt x="2480" y="65"/>
                  <a:pt x="2415" y="1"/>
                  <a:pt x="2309" y="1"/>
                </a:cubicBezTo>
                <a:close/>
                <a:moveTo>
                  <a:pt x="3014" y="1"/>
                </a:moveTo>
                <a:cubicBezTo>
                  <a:pt x="2928" y="1"/>
                  <a:pt x="2843" y="65"/>
                  <a:pt x="2843" y="172"/>
                </a:cubicBezTo>
                <a:cubicBezTo>
                  <a:pt x="2843" y="278"/>
                  <a:pt x="2928" y="343"/>
                  <a:pt x="3014" y="343"/>
                </a:cubicBezTo>
                <a:lnTo>
                  <a:pt x="3741" y="343"/>
                </a:lnTo>
                <a:cubicBezTo>
                  <a:pt x="3826" y="343"/>
                  <a:pt x="3912" y="278"/>
                  <a:pt x="3912" y="172"/>
                </a:cubicBezTo>
                <a:cubicBezTo>
                  <a:pt x="3912" y="65"/>
                  <a:pt x="3826" y="1"/>
                  <a:pt x="3741" y="1"/>
                </a:cubicBezTo>
                <a:close/>
                <a:moveTo>
                  <a:pt x="4446" y="1"/>
                </a:moveTo>
                <a:cubicBezTo>
                  <a:pt x="4339" y="1"/>
                  <a:pt x="4275" y="65"/>
                  <a:pt x="4275" y="172"/>
                </a:cubicBezTo>
                <a:cubicBezTo>
                  <a:pt x="4275" y="278"/>
                  <a:pt x="4339" y="343"/>
                  <a:pt x="4446" y="343"/>
                </a:cubicBezTo>
                <a:lnTo>
                  <a:pt x="5151" y="343"/>
                </a:lnTo>
                <a:cubicBezTo>
                  <a:pt x="5258" y="343"/>
                  <a:pt x="5344" y="278"/>
                  <a:pt x="5344" y="172"/>
                </a:cubicBezTo>
                <a:cubicBezTo>
                  <a:pt x="5344" y="65"/>
                  <a:pt x="5258" y="1"/>
                  <a:pt x="5151" y="1"/>
                </a:cubicBezTo>
                <a:close/>
                <a:moveTo>
                  <a:pt x="5878" y="1"/>
                </a:moveTo>
                <a:cubicBezTo>
                  <a:pt x="5771" y="1"/>
                  <a:pt x="5686" y="65"/>
                  <a:pt x="5686" y="172"/>
                </a:cubicBezTo>
                <a:cubicBezTo>
                  <a:pt x="5686" y="278"/>
                  <a:pt x="5771" y="343"/>
                  <a:pt x="5878" y="343"/>
                </a:cubicBezTo>
                <a:lnTo>
                  <a:pt x="6583" y="343"/>
                </a:lnTo>
                <a:cubicBezTo>
                  <a:pt x="6669" y="343"/>
                  <a:pt x="6754" y="278"/>
                  <a:pt x="6754" y="172"/>
                </a:cubicBezTo>
                <a:cubicBezTo>
                  <a:pt x="6754" y="65"/>
                  <a:pt x="6669" y="1"/>
                  <a:pt x="6583" y="1"/>
                </a:cubicBezTo>
                <a:close/>
                <a:moveTo>
                  <a:pt x="7289" y="1"/>
                </a:moveTo>
                <a:cubicBezTo>
                  <a:pt x="7182" y="1"/>
                  <a:pt x="7118" y="65"/>
                  <a:pt x="7118" y="172"/>
                </a:cubicBezTo>
                <a:cubicBezTo>
                  <a:pt x="7118" y="278"/>
                  <a:pt x="7182" y="343"/>
                  <a:pt x="7289" y="343"/>
                </a:cubicBezTo>
                <a:lnTo>
                  <a:pt x="7994" y="343"/>
                </a:lnTo>
                <a:cubicBezTo>
                  <a:pt x="8101" y="343"/>
                  <a:pt x="8186" y="278"/>
                  <a:pt x="8186" y="172"/>
                </a:cubicBezTo>
                <a:cubicBezTo>
                  <a:pt x="8186" y="65"/>
                  <a:pt x="8101" y="1"/>
                  <a:pt x="7994" y="1"/>
                </a:cubicBezTo>
                <a:close/>
                <a:moveTo>
                  <a:pt x="8721" y="1"/>
                </a:moveTo>
                <a:cubicBezTo>
                  <a:pt x="8614" y="1"/>
                  <a:pt x="8528" y="65"/>
                  <a:pt x="8528" y="172"/>
                </a:cubicBezTo>
                <a:cubicBezTo>
                  <a:pt x="8528" y="278"/>
                  <a:pt x="8614" y="343"/>
                  <a:pt x="8721" y="343"/>
                </a:cubicBezTo>
                <a:lnTo>
                  <a:pt x="9426" y="343"/>
                </a:lnTo>
                <a:cubicBezTo>
                  <a:pt x="9512" y="343"/>
                  <a:pt x="9597" y="278"/>
                  <a:pt x="9597" y="172"/>
                </a:cubicBezTo>
                <a:cubicBezTo>
                  <a:pt x="9597" y="65"/>
                  <a:pt x="9512" y="1"/>
                  <a:pt x="9426" y="1"/>
                </a:cubicBezTo>
                <a:close/>
                <a:moveTo>
                  <a:pt x="10131" y="1"/>
                </a:moveTo>
                <a:cubicBezTo>
                  <a:pt x="10046" y="1"/>
                  <a:pt x="9960" y="65"/>
                  <a:pt x="9960" y="172"/>
                </a:cubicBezTo>
                <a:cubicBezTo>
                  <a:pt x="9960" y="278"/>
                  <a:pt x="10046" y="343"/>
                  <a:pt x="10131" y="343"/>
                </a:cubicBezTo>
                <a:lnTo>
                  <a:pt x="10837" y="343"/>
                </a:lnTo>
                <a:cubicBezTo>
                  <a:pt x="10944" y="343"/>
                  <a:pt x="11029" y="278"/>
                  <a:pt x="11029" y="172"/>
                </a:cubicBezTo>
                <a:cubicBezTo>
                  <a:pt x="11029" y="65"/>
                  <a:pt x="10944" y="1"/>
                  <a:pt x="10837" y="1"/>
                </a:cubicBezTo>
                <a:close/>
                <a:moveTo>
                  <a:pt x="11563" y="1"/>
                </a:moveTo>
                <a:cubicBezTo>
                  <a:pt x="11457" y="1"/>
                  <a:pt x="11371" y="65"/>
                  <a:pt x="11371" y="172"/>
                </a:cubicBezTo>
                <a:cubicBezTo>
                  <a:pt x="11371" y="278"/>
                  <a:pt x="11457" y="343"/>
                  <a:pt x="11563" y="343"/>
                </a:cubicBezTo>
                <a:lnTo>
                  <a:pt x="12269" y="343"/>
                </a:lnTo>
                <a:cubicBezTo>
                  <a:pt x="12376" y="343"/>
                  <a:pt x="12440" y="278"/>
                  <a:pt x="12440" y="172"/>
                </a:cubicBezTo>
                <a:cubicBezTo>
                  <a:pt x="12440" y="65"/>
                  <a:pt x="12376" y="1"/>
                  <a:pt x="12269" y="1"/>
                </a:cubicBezTo>
                <a:close/>
                <a:moveTo>
                  <a:pt x="12974" y="1"/>
                </a:moveTo>
                <a:cubicBezTo>
                  <a:pt x="12889" y="1"/>
                  <a:pt x="12803" y="65"/>
                  <a:pt x="12803" y="172"/>
                </a:cubicBezTo>
                <a:cubicBezTo>
                  <a:pt x="12803" y="278"/>
                  <a:pt x="12889" y="343"/>
                  <a:pt x="12974" y="343"/>
                </a:cubicBezTo>
                <a:lnTo>
                  <a:pt x="13680" y="343"/>
                </a:lnTo>
                <a:cubicBezTo>
                  <a:pt x="13786" y="343"/>
                  <a:pt x="13872" y="278"/>
                  <a:pt x="13872" y="172"/>
                </a:cubicBezTo>
                <a:cubicBezTo>
                  <a:pt x="13872" y="65"/>
                  <a:pt x="13786" y="1"/>
                  <a:pt x="13680" y="1"/>
                </a:cubicBezTo>
                <a:close/>
                <a:moveTo>
                  <a:pt x="14406" y="1"/>
                </a:moveTo>
                <a:cubicBezTo>
                  <a:pt x="14299" y="1"/>
                  <a:pt x="14214" y="65"/>
                  <a:pt x="14214" y="172"/>
                </a:cubicBezTo>
                <a:cubicBezTo>
                  <a:pt x="14214" y="278"/>
                  <a:pt x="14299" y="343"/>
                  <a:pt x="14406" y="343"/>
                </a:cubicBezTo>
                <a:lnTo>
                  <a:pt x="15112" y="343"/>
                </a:lnTo>
                <a:cubicBezTo>
                  <a:pt x="15218" y="343"/>
                  <a:pt x="15283" y="278"/>
                  <a:pt x="15283" y="172"/>
                </a:cubicBezTo>
                <a:cubicBezTo>
                  <a:pt x="15283" y="65"/>
                  <a:pt x="15218" y="1"/>
                  <a:pt x="15112" y="1"/>
                </a:cubicBezTo>
                <a:close/>
                <a:moveTo>
                  <a:pt x="15817" y="1"/>
                </a:moveTo>
                <a:cubicBezTo>
                  <a:pt x="15731" y="1"/>
                  <a:pt x="15646" y="65"/>
                  <a:pt x="15646" y="172"/>
                </a:cubicBezTo>
                <a:cubicBezTo>
                  <a:pt x="15646" y="278"/>
                  <a:pt x="15731" y="343"/>
                  <a:pt x="15817" y="343"/>
                </a:cubicBezTo>
                <a:lnTo>
                  <a:pt x="16544" y="343"/>
                </a:lnTo>
                <a:cubicBezTo>
                  <a:pt x="16629" y="343"/>
                  <a:pt x="16715" y="278"/>
                  <a:pt x="16715" y="172"/>
                </a:cubicBezTo>
                <a:cubicBezTo>
                  <a:pt x="16715" y="65"/>
                  <a:pt x="16629" y="1"/>
                  <a:pt x="16544" y="1"/>
                </a:cubicBezTo>
                <a:close/>
                <a:moveTo>
                  <a:pt x="17249" y="1"/>
                </a:moveTo>
                <a:cubicBezTo>
                  <a:pt x="17142" y="1"/>
                  <a:pt x="17078" y="65"/>
                  <a:pt x="17078" y="172"/>
                </a:cubicBezTo>
                <a:cubicBezTo>
                  <a:pt x="17078" y="278"/>
                  <a:pt x="17142" y="343"/>
                  <a:pt x="17249" y="343"/>
                </a:cubicBezTo>
                <a:lnTo>
                  <a:pt x="17954" y="343"/>
                </a:lnTo>
                <a:cubicBezTo>
                  <a:pt x="18061" y="343"/>
                  <a:pt x="18125" y="278"/>
                  <a:pt x="18125" y="172"/>
                </a:cubicBezTo>
                <a:cubicBezTo>
                  <a:pt x="18125" y="65"/>
                  <a:pt x="18061" y="1"/>
                  <a:pt x="17954" y="1"/>
                </a:cubicBezTo>
                <a:close/>
                <a:moveTo>
                  <a:pt x="18660" y="1"/>
                </a:moveTo>
                <a:cubicBezTo>
                  <a:pt x="18574" y="1"/>
                  <a:pt x="18489" y="65"/>
                  <a:pt x="18489" y="172"/>
                </a:cubicBezTo>
                <a:cubicBezTo>
                  <a:pt x="18489" y="278"/>
                  <a:pt x="18574" y="343"/>
                  <a:pt x="18660" y="343"/>
                </a:cubicBezTo>
                <a:lnTo>
                  <a:pt x="19386" y="343"/>
                </a:lnTo>
                <a:cubicBezTo>
                  <a:pt x="19472" y="343"/>
                  <a:pt x="19557" y="278"/>
                  <a:pt x="19557" y="172"/>
                </a:cubicBezTo>
                <a:cubicBezTo>
                  <a:pt x="19557" y="65"/>
                  <a:pt x="19472" y="1"/>
                  <a:pt x="19386" y="1"/>
                </a:cubicBezTo>
                <a:close/>
                <a:moveTo>
                  <a:pt x="20092" y="1"/>
                </a:moveTo>
                <a:cubicBezTo>
                  <a:pt x="19985" y="1"/>
                  <a:pt x="19921" y="65"/>
                  <a:pt x="19921" y="172"/>
                </a:cubicBezTo>
                <a:cubicBezTo>
                  <a:pt x="19921" y="278"/>
                  <a:pt x="19985" y="343"/>
                  <a:pt x="20092" y="343"/>
                </a:cubicBezTo>
                <a:lnTo>
                  <a:pt x="20797" y="343"/>
                </a:lnTo>
                <a:cubicBezTo>
                  <a:pt x="20904" y="343"/>
                  <a:pt x="20989" y="278"/>
                  <a:pt x="20989" y="172"/>
                </a:cubicBezTo>
                <a:cubicBezTo>
                  <a:pt x="20989" y="65"/>
                  <a:pt x="20904" y="1"/>
                  <a:pt x="20797" y="1"/>
                </a:cubicBezTo>
                <a:close/>
                <a:moveTo>
                  <a:pt x="21502" y="1"/>
                </a:moveTo>
                <a:cubicBezTo>
                  <a:pt x="21417" y="1"/>
                  <a:pt x="21331" y="65"/>
                  <a:pt x="21331" y="172"/>
                </a:cubicBezTo>
                <a:cubicBezTo>
                  <a:pt x="21331" y="278"/>
                  <a:pt x="21417" y="343"/>
                  <a:pt x="21502" y="343"/>
                </a:cubicBezTo>
                <a:lnTo>
                  <a:pt x="22229" y="343"/>
                </a:lnTo>
                <a:cubicBezTo>
                  <a:pt x="22315" y="343"/>
                  <a:pt x="22400" y="278"/>
                  <a:pt x="22400" y="172"/>
                </a:cubicBezTo>
                <a:cubicBezTo>
                  <a:pt x="22400" y="65"/>
                  <a:pt x="22315" y="1"/>
                  <a:pt x="22229" y="1"/>
                </a:cubicBezTo>
                <a:close/>
                <a:moveTo>
                  <a:pt x="22934" y="1"/>
                </a:moveTo>
                <a:cubicBezTo>
                  <a:pt x="22828" y="1"/>
                  <a:pt x="22764" y="65"/>
                  <a:pt x="22764" y="172"/>
                </a:cubicBezTo>
                <a:cubicBezTo>
                  <a:pt x="22764" y="278"/>
                  <a:pt x="22828" y="343"/>
                  <a:pt x="22934" y="343"/>
                </a:cubicBezTo>
                <a:lnTo>
                  <a:pt x="23640" y="343"/>
                </a:lnTo>
                <a:cubicBezTo>
                  <a:pt x="23747" y="343"/>
                  <a:pt x="23832" y="278"/>
                  <a:pt x="23832" y="172"/>
                </a:cubicBezTo>
                <a:cubicBezTo>
                  <a:pt x="23832" y="65"/>
                  <a:pt x="23747" y="1"/>
                  <a:pt x="23640" y="1"/>
                </a:cubicBezTo>
                <a:close/>
                <a:moveTo>
                  <a:pt x="24367" y="1"/>
                </a:moveTo>
                <a:cubicBezTo>
                  <a:pt x="24260" y="1"/>
                  <a:pt x="24174" y="65"/>
                  <a:pt x="24174" y="172"/>
                </a:cubicBezTo>
                <a:cubicBezTo>
                  <a:pt x="24174" y="278"/>
                  <a:pt x="24260" y="343"/>
                  <a:pt x="24367" y="343"/>
                </a:cubicBezTo>
                <a:lnTo>
                  <a:pt x="25072" y="343"/>
                </a:lnTo>
                <a:cubicBezTo>
                  <a:pt x="25157" y="343"/>
                  <a:pt x="25243" y="278"/>
                  <a:pt x="25243" y="172"/>
                </a:cubicBezTo>
                <a:cubicBezTo>
                  <a:pt x="25243" y="65"/>
                  <a:pt x="25157" y="1"/>
                  <a:pt x="25072" y="1"/>
                </a:cubicBezTo>
                <a:close/>
                <a:moveTo>
                  <a:pt x="25777" y="1"/>
                </a:moveTo>
                <a:cubicBezTo>
                  <a:pt x="25692" y="1"/>
                  <a:pt x="25606" y="65"/>
                  <a:pt x="25606" y="172"/>
                </a:cubicBezTo>
                <a:cubicBezTo>
                  <a:pt x="25606" y="278"/>
                  <a:pt x="25692" y="343"/>
                  <a:pt x="25777" y="343"/>
                </a:cubicBezTo>
                <a:lnTo>
                  <a:pt x="26483" y="343"/>
                </a:lnTo>
                <a:cubicBezTo>
                  <a:pt x="26589" y="343"/>
                  <a:pt x="26675" y="278"/>
                  <a:pt x="26675" y="172"/>
                </a:cubicBezTo>
                <a:cubicBezTo>
                  <a:pt x="26675" y="65"/>
                  <a:pt x="26589" y="1"/>
                  <a:pt x="26483" y="1"/>
                </a:cubicBezTo>
                <a:close/>
                <a:moveTo>
                  <a:pt x="27209" y="1"/>
                </a:moveTo>
                <a:cubicBezTo>
                  <a:pt x="27102" y="1"/>
                  <a:pt x="27017" y="65"/>
                  <a:pt x="27017" y="172"/>
                </a:cubicBezTo>
                <a:cubicBezTo>
                  <a:pt x="27017" y="278"/>
                  <a:pt x="27102" y="343"/>
                  <a:pt x="27209" y="343"/>
                </a:cubicBezTo>
                <a:lnTo>
                  <a:pt x="27915" y="343"/>
                </a:lnTo>
                <a:cubicBezTo>
                  <a:pt x="28022" y="343"/>
                  <a:pt x="28086" y="278"/>
                  <a:pt x="28086" y="172"/>
                </a:cubicBezTo>
                <a:cubicBezTo>
                  <a:pt x="28086" y="65"/>
                  <a:pt x="28022" y="1"/>
                  <a:pt x="2791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flipH="1">
            <a:off x="5358215" y="4908675"/>
            <a:ext cx="682925" cy="8575"/>
          </a:xfrm>
          <a:custGeom>
            <a:rect b="b" l="l" r="r" t="t"/>
            <a:pathLst>
              <a:path extrusionOk="0" h="343" w="27317">
                <a:moveTo>
                  <a:pt x="193" y="1"/>
                </a:moveTo>
                <a:cubicBezTo>
                  <a:pt x="86" y="1"/>
                  <a:pt x="0" y="65"/>
                  <a:pt x="0" y="172"/>
                </a:cubicBezTo>
                <a:cubicBezTo>
                  <a:pt x="0" y="279"/>
                  <a:pt x="86" y="343"/>
                  <a:pt x="193" y="343"/>
                </a:cubicBezTo>
                <a:lnTo>
                  <a:pt x="919" y="343"/>
                </a:lnTo>
                <a:cubicBezTo>
                  <a:pt x="1005" y="343"/>
                  <a:pt x="1090" y="279"/>
                  <a:pt x="1090" y="172"/>
                </a:cubicBezTo>
                <a:cubicBezTo>
                  <a:pt x="1090" y="65"/>
                  <a:pt x="1005" y="1"/>
                  <a:pt x="919" y="1"/>
                </a:cubicBezTo>
                <a:close/>
                <a:moveTo>
                  <a:pt x="1646" y="1"/>
                </a:moveTo>
                <a:cubicBezTo>
                  <a:pt x="1539" y="1"/>
                  <a:pt x="1454" y="65"/>
                  <a:pt x="1454" y="172"/>
                </a:cubicBezTo>
                <a:cubicBezTo>
                  <a:pt x="1454" y="279"/>
                  <a:pt x="1539" y="343"/>
                  <a:pt x="1646" y="343"/>
                </a:cubicBezTo>
                <a:lnTo>
                  <a:pt x="2373" y="343"/>
                </a:lnTo>
                <a:cubicBezTo>
                  <a:pt x="2458" y="343"/>
                  <a:pt x="2544" y="279"/>
                  <a:pt x="2544" y="172"/>
                </a:cubicBezTo>
                <a:cubicBezTo>
                  <a:pt x="2544" y="65"/>
                  <a:pt x="2458" y="1"/>
                  <a:pt x="2373" y="1"/>
                </a:cubicBezTo>
                <a:close/>
                <a:moveTo>
                  <a:pt x="3099" y="1"/>
                </a:moveTo>
                <a:cubicBezTo>
                  <a:pt x="2993" y="1"/>
                  <a:pt x="2928" y="65"/>
                  <a:pt x="2928" y="172"/>
                </a:cubicBezTo>
                <a:cubicBezTo>
                  <a:pt x="2928" y="279"/>
                  <a:pt x="2993" y="343"/>
                  <a:pt x="3099" y="343"/>
                </a:cubicBezTo>
                <a:lnTo>
                  <a:pt x="3826" y="343"/>
                </a:lnTo>
                <a:cubicBezTo>
                  <a:pt x="3933" y="343"/>
                  <a:pt x="3997" y="279"/>
                  <a:pt x="3997" y="172"/>
                </a:cubicBezTo>
                <a:cubicBezTo>
                  <a:pt x="3997" y="65"/>
                  <a:pt x="3933" y="1"/>
                  <a:pt x="3826" y="1"/>
                </a:cubicBezTo>
                <a:close/>
                <a:moveTo>
                  <a:pt x="4553" y="1"/>
                </a:moveTo>
                <a:cubicBezTo>
                  <a:pt x="4467" y="1"/>
                  <a:pt x="4382" y="65"/>
                  <a:pt x="4382" y="172"/>
                </a:cubicBezTo>
                <a:cubicBezTo>
                  <a:pt x="4382" y="279"/>
                  <a:pt x="4467" y="343"/>
                  <a:pt x="4553" y="343"/>
                </a:cubicBezTo>
                <a:lnTo>
                  <a:pt x="5280" y="343"/>
                </a:lnTo>
                <a:cubicBezTo>
                  <a:pt x="5386" y="343"/>
                  <a:pt x="5472" y="279"/>
                  <a:pt x="5472" y="172"/>
                </a:cubicBezTo>
                <a:cubicBezTo>
                  <a:pt x="5472" y="65"/>
                  <a:pt x="5386" y="1"/>
                  <a:pt x="5280" y="1"/>
                </a:cubicBezTo>
                <a:close/>
                <a:moveTo>
                  <a:pt x="6006" y="1"/>
                </a:moveTo>
                <a:cubicBezTo>
                  <a:pt x="5921" y="1"/>
                  <a:pt x="5835" y="65"/>
                  <a:pt x="5835" y="172"/>
                </a:cubicBezTo>
                <a:cubicBezTo>
                  <a:pt x="5835" y="279"/>
                  <a:pt x="5921" y="343"/>
                  <a:pt x="6006" y="343"/>
                </a:cubicBezTo>
                <a:lnTo>
                  <a:pt x="6733" y="343"/>
                </a:lnTo>
                <a:cubicBezTo>
                  <a:pt x="6840" y="343"/>
                  <a:pt x="6925" y="279"/>
                  <a:pt x="6925" y="172"/>
                </a:cubicBezTo>
                <a:cubicBezTo>
                  <a:pt x="6925" y="65"/>
                  <a:pt x="6840" y="1"/>
                  <a:pt x="6733" y="1"/>
                </a:cubicBezTo>
                <a:close/>
                <a:moveTo>
                  <a:pt x="7481" y="1"/>
                </a:moveTo>
                <a:cubicBezTo>
                  <a:pt x="7374" y="1"/>
                  <a:pt x="7289" y="65"/>
                  <a:pt x="7289" y="172"/>
                </a:cubicBezTo>
                <a:cubicBezTo>
                  <a:pt x="7289" y="279"/>
                  <a:pt x="7374" y="343"/>
                  <a:pt x="7481" y="343"/>
                </a:cubicBezTo>
                <a:lnTo>
                  <a:pt x="8208" y="343"/>
                </a:lnTo>
                <a:cubicBezTo>
                  <a:pt x="8293" y="343"/>
                  <a:pt x="8379" y="279"/>
                  <a:pt x="8379" y="172"/>
                </a:cubicBezTo>
                <a:cubicBezTo>
                  <a:pt x="8379" y="65"/>
                  <a:pt x="8293" y="1"/>
                  <a:pt x="8208" y="1"/>
                </a:cubicBezTo>
                <a:close/>
                <a:moveTo>
                  <a:pt x="8935" y="1"/>
                </a:moveTo>
                <a:cubicBezTo>
                  <a:pt x="8828" y="1"/>
                  <a:pt x="8742" y="65"/>
                  <a:pt x="8742" y="172"/>
                </a:cubicBezTo>
                <a:cubicBezTo>
                  <a:pt x="8742" y="279"/>
                  <a:pt x="8828" y="343"/>
                  <a:pt x="8935" y="343"/>
                </a:cubicBezTo>
                <a:lnTo>
                  <a:pt x="9661" y="343"/>
                </a:lnTo>
                <a:cubicBezTo>
                  <a:pt x="9747" y="343"/>
                  <a:pt x="9832" y="279"/>
                  <a:pt x="9832" y="172"/>
                </a:cubicBezTo>
                <a:cubicBezTo>
                  <a:pt x="9832" y="65"/>
                  <a:pt x="9747" y="1"/>
                  <a:pt x="9661" y="1"/>
                </a:cubicBezTo>
                <a:close/>
                <a:moveTo>
                  <a:pt x="10388" y="1"/>
                </a:moveTo>
                <a:cubicBezTo>
                  <a:pt x="10281" y="1"/>
                  <a:pt x="10217" y="65"/>
                  <a:pt x="10217" y="172"/>
                </a:cubicBezTo>
                <a:cubicBezTo>
                  <a:pt x="10217" y="279"/>
                  <a:pt x="10281" y="343"/>
                  <a:pt x="10388" y="343"/>
                </a:cubicBezTo>
                <a:lnTo>
                  <a:pt x="11115" y="343"/>
                </a:lnTo>
                <a:cubicBezTo>
                  <a:pt x="11222" y="343"/>
                  <a:pt x="11286" y="279"/>
                  <a:pt x="11286" y="172"/>
                </a:cubicBezTo>
                <a:cubicBezTo>
                  <a:pt x="11286" y="65"/>
                  <a:pt x="11222" y="1"/>
                  <a:pt x="11115" y="1"/>
                </a:cubicBezTo>
                <a:close/>
                <a:moveTo>
                  <a:pt x="11841" y="1"/>
                </a:moveTo>
                <a:cubicBezTo>
                  <a:pt x="11735" y="1"/>
                  <a:pt x="11670" y="65"/>
                  <a:pt x="11670" y="172"/>
                </a:cubicBezTo>
                <a:cubicBezTo>
                  <a:pt x="11670" y="279"/>
                  <a:pt x="11735" y="343"/>
                  <a:pt x="11841" y="343"/>
                </a:cubicBezTo>
                <a:lnTo>
                  <a:pt x="12568" y="343"/>
                </a:lnTo>
                <a:cubicBezTo>
                  <a:pt x="12675" y="343"/>
                  <a:pt x="12761" y="279"/>
                  <a:pt x="12761" y="172"/>
                </a:cubicBezTo>
                <a:cubicBezTo>
                  <a:pt x="12761" y="65"/>
                  <a:pt x="12675" y="1"/>
                  <a:pt x="12568" y="1"/>
                </a:cubicBezTo>
                <a:close/>
                <a:moveTo>
                  <a:pt x="13295" y="1"/>
                </a:moveTo>
                <a:cubicBezTo>
                  <a:pt x="13209" y="1"/>
                  <a:pt x="13124" y="65"/>
                  <a:pt x="13124" y="172"/>
                </a:cubicBezTo>
                <a:cubicBezTo>
                  <a:pt x="13124" y="279"/>
                  <a:pt x="13209" y="343"/>
                  <a:pt x="13295" y="343"/>
                </a:cubicBezTo>
                <a:lnTo>
                  <a:pt x="14022" y="343"/>
                </a:lnTo>
                <a:cubicBezTo>
                  <a:pt x="14128" y="343"/>
                  <a:pt x="14214" y="279"/>
                  <a:pt x="14214" y="172"/>
                </a:cubicBezTo>
                <a:cubicBezTo>
                  <a:pt x="14214" y="65"/>
                  <a:pt x="14128" y="1"/>
                  <a:pt x="14022" y="1"/>
                </a:cubicBezTo>
                <a:close/>
                <a:moveTo>
                  <a:pt x="14748" y="1"/>
                </a:moveTo>
                <a:cubicBezTo>
                  <a:pt x="14663" y="1"/>
                  <a:pt x="14577" y="65"/>
                  <a:pt x="14577" y="172"/>
                </a:cubicBezTo>
                <a:cubicBezTo>
                  <a:pt x="14577" y="279"/>
                  <a:pt x="14663" y="343"/>
                  <a:pt x="14748" y="343"/>
                </a:cubicBezTo>
                <a:lnTo>
                  <a:pt x="15496" y="343"/>
                </a:lnTo>
                <a:cubicBezTo>
                  <a:pt x="15582" y="343"/>
                  <a:pt x="15667" y="279"/>
                  <a:pt x="15667" y="172"/>
                </a:cubicBezTo>
                <a:cubicBezTo>
                  <a:pt x="15667" y="65"/>
                  <a:pt x="15582" y="1"/>
                  <a:pt x="15496" y="1"/>
                </a:cubicBezTo>
                <a:close/>
                <a:moveTo>
                  <a:pt x="16223" y="1"/>
                </a:moveTo>
                <a:cubicBezTo>
                  <a:pt x="16116" y="1"/>
                  <a:pt x="16031" y="65"/>
                  <a:pt x="16031" y="172"/>
                </a:cubicBezTo>
                <a:cubicBezTo>
                  <a:pt x="16031" y="279"/>
                  <a:pt x="16116" y="343"/>
                  <a:pt x="16223" y="343"/>
                </a:cubicBezTo>
                <a:lnTo>
                  <a:pt x="16950" y="343"/>
                </a:lnTo>
                <a:cubicBezTo>
                  <a:pt x="17035" y="343"/>
                  <a:pt x="17121" y="279"/>
                  <a:pt x="17121" y="172"/>
                </a:cubicBezTo>
                <a:cubicBezTo>
                  <a:pt x="17121" y="65"/>
                  <a:pt x="17035" y="1"/>
                  <a:pt x="16950" y="1"/>
                </a:cubicBezTo>
                <a:close/>
                <a:moveTo>
                  <a:pt x="17677" y="1"/>
                </a:moveTo>
                <a:cubicBezTo>
                  <a:pt x="17570" y="1"/>
                  <a:pt x="17506" y="65"/>
                  <a:pt x="17506" y="172"/>
                </a:cubicBezTo>
                <a:cubicBezTo>
                  <a:pt x="17506" y="279"/>
                  <a:pt x="17570" y="343"/>
                  <a:pt x="17677" y="343"/>
                </a:cubicBezTo>
                <a:lnTo>
                  <a:pt x="18403" y="343"/>
                </a:lnTo>
                <a:cubicBezTo>
                  <a:pt x="18510" y="343"/>
                  <a:pt x="18574" y="279"/>
                  <a:pt x="18574" y="172"/>
                </a:cubicBezTo>
                <a:cubicBezTo>
                  <a:pt x="18574" y="65"/>
                  <a:pt x="18510" y="1"/>
                  <a:pt x="18403" y="1"/>
                </a:cubicBezTo>
                <a:close/>
                <a:moveTo>
                  <a:pt x="19130" y="1"/>
                </a:moveTo>
                <a:cubicBezTo>
                  <a:pt x="19023" y="1"/>
                  <a:pt x="18959" y="65"/>
                  <a:pt x="18959" y="172"/>
                </a:cubicBezTo>
                <a:cubicBezTo>
                  <a:pt x="18959" y="279"/>
                  <a:pt x="19023" y="343"/>
                  <a:pt x="19130" y="343"/>
                </a:cubicBezTo>
                <a:lnTo>
                  <a:pt x="19857" y="343"/>
                </a:lnTo>
                <a:cubicBezTo>
                  <a:pt x="19964" y="343"/>
                  <a:pt x="20028" y="279"/>
                  <a:pt x="20028" y="172"/>
                </a:cubicBezTo>
                <a:cubicBezTo>
                  <a:pt x="20028" y="65"/>
                  <a:pt x="19964" y="1"/>
                  <a:pt x="19857" y="1"/>
                </a:cubicBezTo>
                <a:close/>
                <a:moveTo>
                  <a:pt x="20583" y="1"/>
                </a:moveTo>
                <a:cubicBezTo>
                  <a:pt x="20498" y="1"/>
                  <a:pt x="20412" y="65"/>
                  <a:pt x="20412" y="172"/>
                </a:cubicBezTo>
                <a:cubicBezTo>
                  <a:pt x="20412" y="279"/>
                  <a:pt x="20498" y="343"/>
                  <a:pt x="20583" y="343"/>
                </a:cubicBezTo>
                <a:lnTo>
                  <a:pt x="21310" y="343"/>
                </a:lnTo>
                <a:cubicBezTo>
                  <a:pt x="21417" y="343"/>
                  <a:pt x="21503" y="279"/>
                  <a:pt x="21503" y="172"/>
                </a:cubicBezTo>
                <a:cubicBezTo>
                  <a:pt x="21503" y="65"/>
                  <a:pt x="21417" y="1"/>
                  <a:pt x="21310" y="1"/>
                </a:cubicBezTo>
                <a:close/>
                <a:moveTo>
                  <a:pt x="22037" y="1"/>
                </a:moveTo>
                <a:cubicBezTo>
                  <a:pt x="21951" y="1"/>
                  <a:pt x="21866" y="65"/>
                  <a:pt x="21866" y="172"/>
                </a:cubicBezTo>
                <a:cubicBezTo>
                  <a:pt x="21866" y="279"/>
                  <a:pt x="21951" y="343"/>
                  <a:pt x="22037" y="343"/>
                </a:cubicBezTo>
                <a:lnTo>
                  <a:pt x="22785" y="343"/>
                </a:lnTo>
                <a:cubicBezTo>
                  <a:pt x="22870" y="343"/>
                  <a:pt x="22956" y="279"/>
                  <a:pt x="22956" y="172"/>
                </a:cubicBezTo>
                <a:cubicBezTo>
                  <a:pt x="22956" y="65"/>
                  <a:pt x="22870" y="1"/>
                  <a:pt x="22785" y="1"/>
                </a:cubicBezTo>
                <a:close/>
                <a:moveTo>
                  <a:pt x="23512" y="1"/>
                </a:moveTo>
                <a:cubicBezTo>
                  <a:pt x="23405" y="1"/>
                  <a:pt x="23319" y="65"/>
                  <a:pt x="23319" y="172"/>
                </a:cubicBezTo>
                <a:cubicBezTo>
                  <a:pt x="23319" y="279"/>
                  <a:pt x="23405" y="343"/>
                  <a:pt x="23512" y="343"/>
                </a:cubicBezTo>
                <a:lnTo>
                  <a:pt x="24238" y="343"/>
                </a:lnTo>
                <a:cubicBezTo>
                  <a:pt x="24324" y="343"/>
                  <a:pt x="24409" y="279"/>
                  <a:pt x="24409" y="172"/>
                </a:cubicBezTo>
                <a:cubicBezTo>
                  <a:pt x="24409" y="65"/>
                  <a:pt x="24324" y="1"/>
                  <a:pt x="24238" y="1"/>
                </a:cubicBezTo>
                <a:close/>
                <a:moveTo>
                  <a:pt x="24965" y="1"/>
                </a:moveTo>
                <a:cubicBezTo>
                  <a:pt x="24858" y="1"/>
                  <a:pt x="24794" y="65"/>
                  <a:pt x="24794" y="172"/>
                </a:cubicBezTo>
                <a:cubicBezTo>
                  <a:pt x="24794" y="279"/>
                  <a:pt x="24858" y="343"/>
                  <a:pt x="24965" y="343"/>
                </a:cubicBezTo>
                <a:lnTo>
                  <a:pt x="25692" y="343"/>
                </a:lnTo>
                <a:cubicBezTo>
                  <a:pt x="25799" y="343"/>
                  <a:pt x="25863" y="279"/>
                  <a:pt x="25863" y="172"/>
                </a:cubicBezTo>
                <a:cubicBezTo>
                  <a:pt x="25863" y="65"/>
                  <a:pt x="25799" y="1"/>
                  <a:pt x="25692" y="1"/>
                </a:cubicBezTo>
                <a:close/>
                <a:moveTo>
                  <a:pt x="26419" y="1"/>
                </a:moveTo>
                <a:cubicBezTo>
                  <a:pt x="26312" y="1"/>
                  <a:pt x="26248" y="65"/>
                  <a:pt x="26248" y="172"/>
                </a:cubicBezTo>
                <a:cubicBezTo>
                  <a:pt x="26248" y="279"/>
                  <a:pt x="26312" y="343"/>
                  <a:pt x="26419" y="343"/>
                </a:cubicBezTo>
                <a:lnTo>
                  <a:pt x="27145" y="343"/>
                </a:lnTo>
                <a:cubicBezTo>
                  <a:pt x="27252" y="343"/>
                  <a:pt x="27316" y="279"/>
                  <a:pt x="27316" y="172"/>
                </a:cubicBezTo>
                <a:cubicBezTo>
                  <a:pt x="27316" y="65"/>
                  <a:pt x="27252" y="1"/>
                  <a:pt x="2714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flipH="1">
            <a:off x="3775065" y="4817625"/>
            <a:ext cx="702175" cy="8575"/>
          </a:xfrm>
          <a:custGeom>
            <a:rect b="b" l="l" r="r" t="t"/>
            <a:pathLst>
              <a:path extrusionOk="0" h="343" w="28087">
                <a:moveTo>
                  <a:pt x="172" y="1"/>
                </a:moveTo>
                <a:cubicBezTo>
                  <a:pt x="86" y="1"/>
                  <a:pt x="1" y="65"/>
                  <a:pt x="1" y="172"/>
                </a:cubicBezTo>
                <a:cubicBezTo>
                  <a:pt x="1" y="278"/>
                  <a:pt x="86" y="343"/>
                  <a:pt x="172" y="343"/>
                </a:cubicBezTo>
                <a:lnTo>
                  <a:pt x="898" y="343"/>
                </a:lnTo>
                <a:cubicBezTo>
                  <a:pt x="984" y="343"/>
                  <a:pt x="1069" y="278"/>
                  <a:pt x="1069" y="172"/>
                </a:cubicBezTo>
                <a:cubicBezTo>
                  <a:pt x="1069" y="65"/>
                  <a:pt x="984" y="1"/>
                  <a:pt x="898" y="1"/>
                </a:cubicBezTo>
                <a:close/>
                <a:moveTo>
                  <a:pt x="1604" y="1"/>
                </a:moveTo>
                <a:cubicBezTo>
                  <a:pt x="1497" y="1"/>
                  <a:pt x="1433" y="65"/>
                  <a:pt x="1433" y="172"/>
                </a:cubicBezTo>
                <a:cubicBezTo>
                  <a:pt x="1433" y="278"/>
                  <a:pt x="1497" y="343"/>
                  <a:pt x="1604" y="343"/>
                </a:cubicBezTo>
                <a:lnTo>
                  <a:pt x="2309" y="343"/>
                </a:lnTo>
                <a:cubicBezTo>
                  <a:pt x="2416" y="343"/>
                  <a:pt x="2501" y="278"/>
                  <a:pt x="2501" y="172"/>
                </a:cubicBezTo>
                <a:cubicBezTo>
                  <a:pt x="2501" y="65"/>
                  <a:pt x="2416" y="1"/>
                  <a:pt x="2309" y="1"/>
                </a:cubicBezTo>
                <a:close/>
                <a:moveTo>
                  <a:pt x="3036" y="1"/>
                </a:moveTo>
                <a:cubicBezTo>
                  <a:pt x="2929" y="1"/>
                  <a:pt x="2843" y="65"/>
                  <a:pt x="2843" y="172"/>
                </a:cubicBezTo>
                <a:cubicBezTo>
                  <a:pt x="2843" y="278"/>
                  <a:pt x="2929" y="343"/>
                  <a:pt x="3036" y="343"/>
                </a:cubicBezTo>
                <a:lnTo>
                  <a:pt x="3741" y="343"/>
                </a:lnTo>
                <a:cubicBezTo>
                  <a:pt x="3827" y="343"/>
                  <a:pt x="3912" y="278"/>
                  <a:pt x="3912" y="172"/>
                </a:cubicBezTo>
                <a:cubicBezTo>
                  <a:pt x="3912" y="65"/>
                  <a:pt x="3827" y="1"/>
                  <a:pt x="3741" y="1"/>
                </a:cubicBezTo>
                <a:close/>
                <a:moveTo>
                  <a:pt x="4446" y="1"/>
                </a:moveTo>
                <a:cubicBezTo>
                  <a:pt x="4340" y="1"/>
                  <a:pt x="4275" y="65"/>
                  <a:pt x="4275" y="172"/>
                </a:cubicBezTo>
                <a:cubicBezTo>
                  <a:pt x="4275" y="278"/>
                  <a:pt x="4340" y="343"/>
                  <a:pt x="4446" y="343"/>
                </a:cubicBezTo>
                <a:lnTo>
                  <a:pt x="5152" y="343"/>
                </a:lnTo>
                <a:cubicBezTo>
                  <a:pt x="5259" y="343"/>
                  <a:pt x="5344" y="278"/>
                  <a:pt x="5344" y="172"/>
                </a:cubicBezTo>
                <a:cubicBezTo>
                  <a:pt x="5344" y="65"/>
                  <a:pt x="5259" y="1"/>
                  <a:pt x="5152" y="1"/>
                </a:cubicBezTo>
                <a:close/>
                <a:moveTo>
                  <a:pt x="5879" y="1"/>
                </a:moveTo>
                <a:cubicBezTo>
                  <a:pt x="5772" y="1"/>
                  <a:pt x="5686" y="65"/>
                  <a:pt x="5686" y="172"/>
                </a:cubicBezTo>
                <a:cubicBezTo>
                  <a:pt x="5686" y="278"/>
                  <a:pt x="5772" y="343"/>
                  <a:pt x="5879" y="343"/>
                </a:cubicBezTo>
                <a:lnTo>
                  <a:pt x="6584" y="343"/>
                </a:lnTo>
                <a:cubicBezTo>
                  <a:pt x="6691" y="343"/>
                  <a:pt x="6755" y="278"/>
                  <a:pt x="6755" y="172"/>
                </a:cubicBezTo>
                <a:cubicBezTo>
                  <a:pt x="6755" y="65"/>
                  <a:pt x="6691" y="1"/>
                  <a:pt x="6584" y="1"/>
                </a:cubicBezTo>
                <a:close/>
                <a:moveTo>
                  <a:pt x="7289" y="1"/>
                </a:moveTo>
                <a:cubicBezTo>
                  <a:pt x="7204" y="1"/>
                  <a:pt x="7118" y="65"/>
                  <a:pt x="7118" y="172"/>
                </a:cubicBezTo>
                <a:cubicBezTo>
                  <a:pt x="7118" y="278"/>
                  <a:pt x="7204" y="343"/>
                  <a:pt x="7289" y="343"/>
                </a:cubicBezTo>
                <a:lnTo>
                  <a:pt x="7995" y="343"/>
                </a:lnTo>
                <a:cubicBezTo>
                  <a:pt x="8101" y="343"/>
                  <a:pt x="8187" y="278"/>
                  <a:pt x="8187" y="172"/>
                </a:cubicBezTo>
                <a:cubicBezTo>
                  <a:pt x="8187" y="65"/>
                  <a:pt x="8101" y="1"/>
                  <a:pt x="7995" y="1"/>
                </a:cubicBezTo>
                <a:close/>
                <a:moveTo>
                  <a:pt x="8721" y="1"/>
                </a:moveTo>
                <a:cubicBezTo>
                  <a:pt x="8614" y="1"/>
                  <a:pt x="8529" y="65"/>
                  <a:pt x="8529" y="172"/>
                </a:cubicBezTo>
                <a:cubicBezTo>
                  <a:pt x="8529" y="278"/>
                  <a:pt x="8614" y="343"/>
                  <a:pt x="8721" y="343"/>
                </a:cubicBezTo>
                <a:lnTo>
                  <a:pt x="9427" y="343"/>
                </a:lnTo>
                <a:cubicBezTo>
                  <a:pt x="9534" y="343"/>
                  <a:pt x="9598" y="278"/>
                  <a:pt x="9598" y="172"/>
                </a:cubicBezTo>
                <a:cubicBezTo>
                  <a:pt x="9598" y="65"/>
                  <a:pt x="9534" y="1"/>
                  <a:pt x="9427" y="1"/>
                </a:cubicBezTo>
                <a:close/>
                <a:moveTo>
                  <a:pt x="10132" y="1"/>
                </a:moveTo>
                <a:cubicBezTo>
                  <a:pt x="10046" y="1"/>
                  <a:pt x="9961" y="65"/>
                  <a:pt x="9961" y="172"/>
                </a:cubicBezTo>
                <a:cubicBezTo>
                  <a:pt x="9961" y="278"/>
                  <a:pt x="10046" y="343"/>
                  <a:pt x="10132" y="343"/>
                </a:cubicBezTo>
                <a:lnTo>
                  <a:pt x="10859" y="343"/>
                </a:lnTo>
                <a:cubicBezTo>
                  <a:pt x="10944" y="343"/>
                  <a:pt x="11030" y="278"/>
                  <a:pt x="11030" y="172"/>
                </a:cubicBezTo>
                <a:cubicBezTo>
                  <a:pt x="11030" y="65"/>
                  <a:pt x="10944" y="1"/>
                  <a:pt x="10859" y="1"/>
                </a:cubicBezTo>
                <a:close/>
                <a:moveTo>
                  <a:pt x="11564" y="1"/>
                </a:moveTo>
                <a:cubicBezTo>
                  <a:pt x="11457" y="1"/>
                  <a:pt x="11372" y="65"/>
                  <a:pt x="11372" y="172"/>
                </a:cubicBezTo>
                <a:cubicBezTo>
                  <a:pt x="11372" y="278"/>
                  <a:pt x="11457" y="343"/>
                  <a:pt x="11564" y="343"/>
                </a:cubicBezTo>
                <a:lnTo>
                  <a:pt x="12269" y="343"/>
                </a:lnTo>
                <a:cubicBezTo>
                  <a:pt x="12376" y="343"/>
                  <a:pt x="12440" y="278"/>
                  <a:pt x="12440" y="172"/>
                </a:cubicBezTo>
                <a:cubicBezTo>
                  <a:pt x="12440" y="65"/>
                  <a:pt x="12376" y="1"/>
                  <a:pt x="12269" y="1"/>
                </a:cubicBezTo>
                <a:close/>
                <a:moveTo>
                  <a:pt x="12975" y="1"/>
                </a:moveTo>
                <a:cubicBezTo>
                  <a:pt x="12889" y="1"/>
                  <a:pt x="12804" y="65"/>
                  <a:pt x="12804" y="172"/>
                </a:cubicBezTo>
                <a:cubicBezTo>
                  <a:pt x="12804" y="278"/>
                  <a:pt x="12889" y="343"/>
                  <a:pt x="12975" y="343"/>
                </a:cubicBezTo>
                <a:lnTo>
                  <a:pt x="13701" y="343"/>
                </a:lnTo>
                <a:cubicBezTo>
                  <a:pt x="13787" y="343"/>
                  <a:pt x="13872" y="278"/>
                  <a:pt x="13872" y="172"/>
                </a:cubicBezTo>
                <a:cubicBezTo>
                  <a:pt x="13872" y="65"/>
                  <a:pt x="13787" y="1"/>
                  <a:pt x="13701" y="1"/>
                </a:cubicBezTo>
                <a:close/>
                <a:moveTo>
                  <a:pt x="14407" y="1"/>
                </a:moveTo>
                <a:cubicBezTo>
                  <a:pt x="14300" y="1"/>
                  <a:pt x="14236" y="65"/>
                  <a:pt x="14236" y="172"/>
                </a:cubicBezTo>
                <a:cubicBezTo>
                  <a:pt x="14236" y="278"/>
                  <a:pt x="14300" y="343"/>
                  <a:pt x="14407" y="343"/>
                </a:cubicBezTo>
                <a:lnTo>
                  <a:pt x="15112" y="343"/>
                </a:lnTo>
                <a:cubicBezTo>
                  <a:pt x="15219" y="343"/>
                  <a:pt x="15283" y="278"/>
                  <a:pt x="15283" y="172"/>
                </a:cubicBezTo>
                <a:cubicBezTo>
                  <a:pt x="15283" y="65"/>
                  <a:pt x="15219" y="1"/>
                  <a:pt x="15112" y="1"/>
                </a:cubicBezTo>
                <a:close/>
                <a:moveTo>
                  <a:pt x="15817" y="1"/>
                </a:moveTo>
                <a:cubicBezTo>
                  <a:pt x="15732" y="1"/>
                  <a:pt x="15646" y="65"/>
                  <a:pt x="15646" y="172"/>
                </a:cubicBezTo>
                <a:cubicBezTo>
                  <a:pt x="15646" y="278"/>
                  <a:pt x="15732" y="343"/>
                  <a:pt x="15817" y="343"/>
                </a:cubicBezTo>
                <a:lnTo>
                  <a:pt x="16544" y="343"/>
                </a:lnTo>
                <a:cubicBezTo>
                  <a:pt x="16630" y="343"/>
                  <a:pt x="16715" y="278"/>
                  <a:pt x="16715" y="172"/>
                </a:cubicBezTo>
                <a:cubicBezTo>
                  <a:pt x="16715" y="65"/>
                  <a:pt x="16630" y="1"/>
                  <a:pt x="16544" y="1"/>
                </a:cubicBezTo>
                <a:close/>
                <a:moveTo>
                  <a:pt x="17250" y="1"/>
                </a:moveTo>
                <a:cubicBezTo>
                  <a:pt x="17143" y="1"/>
                  <a:pt x="17079" y="65"/>
                  <a:pt x="17079" y="172"/>
                </a:cubicBezTo>
                <a:cubicBezTo>
                  <a:pt x="17079" y="278"/>
                  <a:pt x="17143" y="343"/>
                  <a:pt x="17250" y="343"/>
                </a:cubicBezTo>
                <a:lnTo>
                  <a:pt x="17955" y="343"/>
                </a:lnTo>
                <a:cubicBezTo>
                  <a:pt x="18062" y="343"/>
                  <a:pt x="18147" y="278"/>
                  <a:pt x="18147" y="172"/>
                </a:cubicBezTo>
                <a:cubicBezTo>
                  <a:pt x="18147" y="65"/>
                  <a:pt x="18062" y="1"/>
                  <a:pt x="17955" y="1"/>
                </a:cubicBezTo>
                <a:close/>
                <a:moveTo>
                  <a:pt x="18682" y="1"/>
                </a:moveTo>
                <a:cubicBezTo>
                  <a:pt x="18575" y="1"/>
                  <a:pt x="18489" y="65"/>
                  <a:pt x="18489" y="172"/>
                </a:cubicBezTo>
                <a:cubicBezTo>
                  <a:pt x="18489" y="278"/>
                  <a:pt x="18575" y="343"/>
                  <a:pt x="18682" y="343"/>
                </a:cubicBezTo>
                <a:lnTo>
                  <a:pt x="19387" y="343"/>
                </a:lnTo>
                <a:cubicBezTo>
                  <a:pt x="19472" y="343"/>
                  <a:pt x="19558" y="278"/>
                  <a:pt x="19558" y="172"/>
                </a:cubicBezTo>
                <a:cubicBezTo>
                  <a:pt x="19558" y="65"/>
                  <a:pt x="19472" y="1"/>
                  <a:pt x="19387" y="1"/>
                </a:cubicBezTo>
                <a:close/>
                <a:moveTo>
                  <a:pt x="20092" y="1"/>
                </a:moveTo>
                <a:cubicBezTo>
                  <a:pt x="19985" y="1"/>
                  <a:pt x="19921" y="65"/>
                  <a:pt x="19921" y="172"/>
                </a:cubicBezTo>
                <a:cubicBezTo>
                  <a:pt x="19921" y="278"/>
                  <a:pt x="19985" y="343"/>
                  <a:pt x="20092" y="343"/>
                </a:cubicBezTo>
                <a:lnTo>
                  <a:pt x="20798" y="343"/>
                </a:lnTo>
                <a:cubicBezTo>
                  <a:pt x="20905" y="343"/>
                  <a:pt x="20990" y="278"/>
                  <a:pt x="20990" y="172"/>
                </a:cubicBezTo>
                <a:cubicBezTo>
                  <a:pt x="20990" y="65"/>
                  <a:pt x="20905" y="1"/>
                  <a:pt x="20798" y="1"/>
                </a:cubicBezTo>
                <a:close/>
                <a:moveTo>
                  <a:pt x="21524" y="1"/>
                </a:moveTo>
                <a:cubicBezTo>
                  <a:pt x="21417" y="1"/>
                  <a:pt x="21332" y="65"/>
                  <a:pt x="21332" y="172"/>
                </a:cubicBezTo>
                <a:cubicBezTo>
                  <a:pt x="21332" y="278"/>
                  <a:pt x="21417" y="343"/>
                  <a:pt x="21524" y="343"/>
                </a:cubicBezTo>
                <a:lnTo>
                  <a:pt x="22230" y="343"/>
                </a:lnTo>
                <a:cubicBezTo>
                  <a:pt x="22315" y="343"/>
                  <a:pt x="22401" y="278"/>
                  <a:pt x="22401" y="172"/>
                </a:cubicBezTo>
                <a:cubicBezTo>
                  <a:pt x="22401" y="65"/>
                  <a:pt x="22315" y="1"/>
                  <a:pt x="22230" y="1"/>
                </a:cubicBezTo>
                <a:close/>
                <a:moveTo>
                  <a:pt x="22935" y="1"/>
                </a:moveTo>
                <a:cubicBezTo>
                  <a:pt x="22850" y="1"/>
                  <a:pt x="22764" y="65"/>
                  <a:pt x="22764" y="172"/>
                </a:cubicBezTo>
                <a:cubicBezTo>
                  <a:pt x="22764" y="278"/>
                  <a:pt x="22850" y="343"/>
                  <a:pt x="22935" y="343"/>
                </a:cubicBezTo>
                <a:lnTo>
                  <a:pt x="23640" y="343"/>
                </a:lnTo>
                <a:cubicBezTo>
                  <a:pt x="23747" y="343"/>
                  <a:pt x="23833" y="278"/>
                  <a:pt x="23833" y="172"/>
                </a:cubicBezTo>
                <a:cubicBezTo>
                  <a:pt x="23833" y="65"/>
                  <a:pt x="23747" y="1"/>
                  <a:pt x="23640" y="1"/>
                </a:cubicBezTo>
                <a:close/>
                <a:moveTo>
                  <a:pt x="24367" y="1"/>
                </a:moveTo>
                <a:cubicBezTo>
                  <a:pt x="24260" y="1"/>
                  <a:pt x="24175" y="65"/>
                  <a:pt x="24175" y="172"/>
                </a:cubicBezTo>
                <a:cubicBezTo>
                  <a:pt x="24175" y="278"/>
                  <a:pt x="24260" y="343"/>
                  <a:pt x="24367" y="343"/>
                </a:cubicBezTo>
                <a:lnTo>
                  <a:pt x="25072" y="343"/>
                </a:lnTo>
                <a:cubicBezTo>
                  <a:pt x="25179" y="343"/>
                  <a:pt x="25243" y="278"/>
                  <a:pt x="25243" y="172"/>
                </a:cubicBezTo>
                <a:cubicBezTo>
                  <a:pt x="25243" y="65"/>
                  <a:pt x="25179" y="1"/>
                  <a:pt x="25072" y="1"/>
                </a:cubicBezTo>
                <a:close/>
                <a:moveTo>
                  <a:pt x="25778" y="1"/>
                </a:moveTo>
                <a:cubicBezTo>
                  <a:pt x="25692" y="1"/>
                  <a:pt x="25607" y="65"/>
                  <a:pt x="25607" y="172"/>
                </a:cubicBezTo>
                <a:cubicBezTo>
                  <a:pt x="25607" y="278"/>
                  <a:pt x="25692" y="343"/>
                  <a:pt x="25778" y="343"/>
                </a:cubicBezTo>
                <a:lnTo>
                  <a:pt x="26483" y="343"/>
                </a:lnTo>
                <a:cubicBezTo>
                  <a:pt x="26590" y="343"/>
                  <a:pt x="26676" y="278"/>
                  <a:pt x="26676" y="172"/>
                </a:cubicBezTo>
                <a:cubicBezTo>
                  <a:pt x="26676" y="65"/>
                  <a:pt x="26590" y="1"/>
                  <a:pt x="26483" y="1"/>
                </a:cubicBezTo>
                <a:close/>
                <a:moveTo>
                  <a:pt x="27210" y="1"/>
                </a:moveTo>
                <a:cubicBezTo>
                  <a:pt x="27103" y="1"/>
                  <a:pt x="27017" y="65"/>
                  <a:pt x="27017" y="172"/>
                </a:cubicBezTo>
                <a:cubicBezTo>
                  <a:pt x="27017" y="278"/>
                  <a:pt x="27103" y="343"/>
                  <a:pt x="27210" y="343"/>
                </a:cubicBezTo>
                <a:lnTo>
                  <a:pt x="27915" y="343"/>
                </a:lnTo>
                <a:cubicBezTo>
                  <a:pt x="28022" y="343"/>
                  <a:pt x="28086" y="278"/>
                  <a:pt x="28086" y="172"/>
                </a:cubicBezTo>
                <a:cubicBezTo>
                  <a:pt x="28086" y="65"/>
                  <a:pt x="28022" y="1"/>
                  <a:pt x="2791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flipH="1">
            <a:off x="1585490" y="4900100"/>
            <a:ext cx="682925" cy="8575"/>
          </a:xfrm>
          <a:custGeom>
            <a:rect b="b" l="l" r="r" t="t"/>
            <a:pathLst>
              <a:path extrusionOk="0" h="343" w="27317">
                <a:moveTo>
                  <a:pt x="193" y="1"/>
                </a:moveTo>
                <a:cubicBezTo>
                  <a:pt x="86" y="1"/>
                  <a:pt x="0" y="65"/>
                  <a:pt x="0" y="172"/>
                </a:cubicBezTo>
                <a:cubicBezTo>
                  <a:pt x="0" y="279"/>
                  <a:pt x="86" y="343"/>
                  <a:pt x="193" y="343"/>
                </a:cubicBezTo>
                <a:lnTo>
                  <a:pt x="919" y="343"/>
                </a:lnTo>
                <a:cubicBezTo>
                  <a:pt x="1005" y="343"/>
                  <a:pt x="1090" y="279"/>
                  <a:pt x="1090" y="172"/>
                </a:cubicBezTo>
                <a:cubicBezTo>
                  <a:pt x="1090" y="65"/>
                  <a:pt x="1005" y="1"/>
                  <a:pt x="919" y="1"/>
                </a:cubicBezTo>
                <a:close/>
                <a:moveTo>
                  <a:pt x="1646" y="1"/>
                </a:moveTo>
                <a:cubicBezTo>
                  <a:pt x="1539" y="1"/>
                  <a:pt x="1454" y="65"/>
                  <a:pt x="1454" y="172"/>
                </a:cubicBezTo>
                <a:cubicBezTo>
                  <a:pt x="1454" y="279"/>
                  <a:pt x="1539" y="343"/>
                  <a:pt x="1646" y="343"/>
                </a:cubicBezTo>
                <a:lnTo>
                  <a:pt x="2373" y="343"/>
                </a:lnTo>
                <a:cubicBezTo>
                  <a:pt x="2458" y="343"/>
                  <a:pt x="2544" y="279"/>
                  <a:pt x="2544" y="172"/>
                </a:cubicBezTo>
                <a:cubicBezTo>
                  <a:pt x="2544" y="65"/>
                  <a:pt x="2458" y="1"/>
                  <a:pt x="2373" y="1"/>
                </a:cubicBezTo>
                <a:close/>
                <a:moveTo>
                  <a:pt x="3099" y="1"/>
                </a:moveTo>
                <a:cubicBezTo>
                  <a:pt x="2993" y="1"/>
                  <a:pt x="2928" y="65"/>
                  <a:pt x="2928" y="172"/>
                </a:cubicBezTo>
                <a:cubicBezTo>
                  <a:pt x="2928" y="279"/>
                  <a:pt x="2993" y="343"/>
                  <a:pt x="3099" y="343"/>
                </a:cubicBezTo>
                <a:lnTo>
                  <a:pt x="3826" y="343"/>
                </a:lnTo>
                <a:cubicBezTo>
                  <a:pt x="3933" y="343"/>
                  <a:pt x="3997" y="279"/>
                  <a:pt x="3997" y="172"/>
                </a:cubicBezTo>
                <a:cubicBezTo>
                  <a:pt x="3997" y="65"/>
                  <a:pt x="3933" y="1"/>
                  <a:pt x="3826" y="1"/>
                </a:cubicBezTo>
                <a:close/>
                <a:moveTo>
                  <a:pt x="4553" y="1"/>
                </a:moveTo>
                <a:cubicBezTo>
                  <a:pt x="4467" y="1"/>
                  <a:pt x="4382" y="65"/>
                  <a:pt x="4382" y="172"/>
                </a:cubicBezTo>
                <a:cubicBezTo>
                  <a:pt x="4382" y="279"/>
                  <a:pt x="4467" y="343"/>
                  <a:pt x="4553" y="343"/>
                </a:cubicBezTo>
                <a:lnTo>
                  <a:pt x="5280" y="343"/>
                </a:lnTo>
                <a:cubicBezTo>
                  <a:pt x="5386" y="343"/>
                  <a:pt x="5472" y="279"/>
                  <a:pt x="5472" y="172"/>
                </a:cubicBezTo>
                <a:cubicBezTo>
                  <a:pt x="5472" y="65"/>
                  <a:pt x="5386" y="1"/>
                  <a:pt x="5280" y="1"/>
                </a:cubicBezTo>
                <a:close/>
                <a:moveTo>
                  <a:pt x="6006" y="1"/>
                </a:moveTo>
                <a:cubicBezTo>
                  <a:pt x="5921" y="1"/>
                  <a:pt x="5835" y="65"/>
                  <a:pt x="5835" y="172"/>
                </a:cubicBezTo>
                <a:cubicBezTo>
                  <a:pt x="5835" y="279"/>
                  <a:pt x="5921" y="343"/>
                  <a:pt x="6006" y="343"/>
                </a:cubicBezTo>
                <a:lnTo>
                  <a:pt x="6733" y="343"/>
                </a:lnTo>
                <a:cubicBezTo>
                  <a:pt x="6840" y="343"/>
                  <a:pt x="6925" y="279"/>
                  <a:pt x="6925" y="172"/>
                </a:cubicBezTo>
                <a:cubicBezTo>
                  <a:pt x="6925" y="65"/>
                  <a:pt x="6840" y="1"/>
                  <a:pt x="6733" y="1"/>
                </a:cubicBezTo>
                <a:close/>
                <a:moveTo>
                  <a:pt x="7481" y="1"/>
                </a:moveTo>
                <a:cubicBezTo>
                  <a:pt x="7374" y="1"/>
                  <a:pt x="7289" y="65"/>
                  <a:pt x="7289" y="172"/>
                </a:cubicBezTo>
                <a:cubicBezTo>
                  <a:pt x="7289" y="279"/>
                  <a:pt x="7374" y="343"/>
                  <a:pt x="7481" y="343"/>
                </a:cubicBezTo>
                <a:lnTo>
                  <a:pt x="8208" y="343"/>
                </a:lnTo>
                <a:cubicBezTo>
                  <a:pt x="8293" y="343"/>
                  <a:pt x="8379" y="279"/>
                  <a:pt x="8379" y="172"/>
                </a:cubicBezTo>
                <a:cubicBezTo>
                  <a:pt x="8379" y="65"/>
                  <a:pt x="8293" y="1"/>
                  <a:pt x="8208" y="1"/>
                </a:cubicBezTo>
                <a:close/>
                <a:moveTo>
                  <a:pt x="8935" y="1"/>
                </a:moveTo>
                <a:cubicBezTo>
                  <a:pt x="8828" y="1"/>
                  <a:pt x="8742" y="65"/>
                  <a:pt x="8742" y="172"/>
                </a:cubicBezTo>
                <a:cubicBezTo>
                  <a:pt x="8742" y="279"/>
                  <a:pt x="8828" y="343"/>
                  <a:pt x="8935" y="343"/>
                </a:cubicBezTo>
                <a:lnTo>
                  <a:pt x="9661" y="343"/>
                </a:lnTo>
                <a:cubicBezTo>
                  <a:pt x="9747" y="343"/>
                  <a:pt x="9832" y="279"/>
                  <a:pt x="9832" y="172"/>
                </a:cubicBezTo>
                <a:cubicBezTo>
                  <a:pt x="9832" y="65"/>
                  <a:pt x="9747" y="1"/>
                  <a:pt x="9661" y="1"/>
                </a:cubicBezTo>
                <a:close/>
                <a:moveTo>
                  <a:pt x="10388" y="1"/>
                </a:moveTo>
                <a:cubicBezTo>
                  <a:pt x="10281" y="1"/>
                  <a:pt x="10217" y="65"/>
                  <a:pt x="10217" y="172"/>
                </a:cubicBezTo>
                <a:cubicBezTo>
                  <a:pt x="10217" y="279"/>
                  <a:pt x="10281" y="343"/>
                  <a:pt x="10388" y="343"/>
                </a:cubicBezTo>
                <a:lnTo>
                  <a:pt x="11115" y="343"/>
                </a:lnTo>
                <a:cubicBezTo>
                  <a:pt x="11222" y="343"/>
                  <a:pt x="11286" y="279"/>
                  <a:pt x="11286" y="172"/>
                </a:cubicBezTo>
                <a:cubicBezTo>
                  <a:pt x="11286" y="65"/>
                  <a:pt x="11222" y="1"/>
                  <a:pt x="11115" y="1"/>
                </a:cubicBezTo>
                <a:close/>
                <a:moveTo>
                  <a:pt x="11841" y="1"/>
                </a:moveTo>
                <a:cubicBezTo>
                  <a:pt x="11735" y="1"/>
                  <a:pt x="11670" y="65"/>
                  <a:pt x="11670" y="172"/>
                </a:cubicBezTo>
                <a:cubicBezTo>
                  <a:pt x="11670" y="279"/>
                  <a:pt x="11735" y="343"/>
                  <a:pt x="11841" y="343"/>
                </a:cubicBezTo>
                <a:lnTo>
                  <a:pt x="12568" y="343"/>
                </a:lnTo>
                <a:cubicBezTo>
                  <a:pt x="12675" y="343"/>
                  <a:pt x="12761" y="279"/>
                  <a:pt x="12761" y="172"/>
                </a:cubicBezTo>
                <a:cubicBezTo>
                  <a:pt x="12761" y="65"/>
                  <a:pt x="12675" y="1"/>
                  <a:pt x="12568" y="1"/>
                </a:cubicBezTo>
                <a:close/>
                <a:moveTo>
                  <a:pt x="13295" y="1"/>
                </a:moveTo>
                <a:cubicBezTo>
                  <a:pt x="13209" y="1"/>
                  <a:pt x="13124" y="65"/>
                  <a:pt x="13124" y="172"/>
                </a:cubicBezTo>
                <a:cubicBezTo>
                  <a:pt x="13124" y="279"/>
                  <a:pt x="13209" y="343"/>
                  <a:pt x="13295" y="343"/>
                </a:cubicBezTo>
                <a:lnTo>
                  <a:pt x="14022" y="343"/>
                </a:lnTo>
                <a:cubicBezTo>
                  <a:pt x="14128" y="343"/>
                  <a:pt x="14214" y="279"/>
                  <a:pt x="14214" y="172"/>
                </a:cubicBezTo>
                <a:cubicBezTo>
                  <a:pt x="14214" y="65"/>
                  <a:pt x="14128" y="1"/>
                  <a:pt x="14022" y="1"/>
                </a:cubicBezTo>
                <a:close/>
                <a:moveTo>
                  <a:pt x="14748" y="1"/>
                </a:moveTo>
                <a:cubicBezTo>
                  <a:pt x="14663" y="1"/>
                  <a:pt x="14577" y="65"/>
                  <a:pt x="14577" y="172"/>
                </a:cubicBezTo>
                <a:cubicBezTo>
                  <a:pt x="14577" y="279"/>
                  <a:pt x="14663" y="343"/>
                  <a:pt x="14748" y="343"/>
                </a:cubicBezTo>
                <a:lnTo>
                  <a:pt x="15496" y="343"/>
                </a:lnTo>
                <a:cubicBezTo>
                  <a:pt x="15582" y="343"/>
                  <a:pt x="15667" y="279"/>
                  <a:pt x="15667" y="172"/>
                </a:cubicBezTo>
                <a:cubicBezTo>
                  <a:pt x="15667" y="65"/>
                  <a:pt x="15582" y="1"/>
                  <a:pt x="15496" y="1"/>
                </a:cubicBezTo>
                <a:close/>
                <a:moveTo>
                  <a:pt x="16223" y="1"/>
                </a:moveTo>
                <a:cubicBezTo>
                  <a:pt x="16116" y="1"/>
                  <a:pt x="16031" y="65"/>
                  <a:pt x="16031" y="172"/>
                </a:cubicBezTo>
                <a:cubicBezTo>
                  <a:pt x="16031" y="279"/>
                  <a:pt x="16116" y="343"/>
                  <a:pt x="16223" y="343"/>
                </a:cubicBezTo>
                <a:lnTo>
                  <a:pt x="16950" y="343"/>
                </a:lnTo>
                <a:cubicBezTo>
                  <a:pt x="17035" y="343"/>
                  <a:pt x="17121" y="279"/>
                  <a:pt x="17121" y="172"/>
                </a:cubicBezTo>
                <a:cubicBezTo>
                  <a:pt x="17121" y="65"/>
                  <a:pt x="17035" y="1"/>
                  <a:pt x="16950" y="1"/>
                </a:cubicBezTo>
                <a:close/>
                <a:moveTo>
                  <a:pt x="17677" y="1"/>
                </a:moveTo>
                <a:cubicBezTo>
                  <a:pt x="17570" y="1"/>
                  <a:pt x="17506" y="65"/>
                  <a:pt x="17506" y="172"/>
                </a:cubicBezTo>
                <a:cubicBezTo>
                  <a:pt x="17506" y="279"/>
                  <a:pt x="17570" y="343"/>
                  <a:pt x="17677" y="343"/>
                </a:cubicBezTo>
                <a:lnTo>
                  <a:pt x="18403" y="343"/>
                </a:lnTo>
                <a:cubicBezTo>
                  <a:pt x="18510" y="343"/>
                  <a:pt x="18574" y="279"/>
                  <a:pt x="18574" y="172"/>
                </a:cubicBezTo>
                <a:cubicBezTo>
                  <a:pt x="18574" y="65"/>
                  <a:pt x="18510" y="1"/>
                  <a:pt x="18403" y="1"/>
                </a:cubicBezTo>
                <a:close/>
                <a:moveTo>
                  <a:pt x="19130" y="1"/>
                </a:moveTo>
                <a:cubicBezTo>
                  <a:pt x="19023" y="1"/>
                  <a:pt x="18959" y="65"/>
                  <a:pt x="18959" y="172"/>
                </a:cubicBezTo>
                <a:cubicBezTo>
                  <a:pt x="18959" y="279"/>
                  <a:pt x="19023" y="343"/>
                  <a:pt x="19130" y="343"/>
                </a:cubicBezTo>
                <a:lnTo>
                  <a:pt x="19857" y="343"/>
                </a:lnTo>
                <a:cubicBezTo>
                  <a:pt x="19964" y="343"/>
                  <a:pt x="20028" y="279"/>
                  <a:pt x="20028" y="172"/>
                </a:cubicBezTo>
                <a:cubicBezTo>
                  <a:pt x="20028" y="65"/>
                  <a:pt x="19964" y="1"/>
                  <a:pt x="19857" y="1"/>
                </a:cubicBezTo>
                <a:close/>
                <a:moveTo>
                  <a:pt x="20583" y="1"/>
                </a:moveTo>
                <a:cubicBezTo>
                  <a:pt x="20498" y="1"/>
                  <a:pt x="20412" y="65"/>
                  <a:pt x="20412" y="172"/>
                </a:cubicBezTo>
                <a:cubicBezTo>
                  <a:pt x="20412" y="279"/>
                  <a:pt x="20498" y="343"/>
                  <a:pt x="20583" y="343"/>
                </a:cubicBezTo>
                <a:lnTo>
                  <a:pt x="21310" y="343"/>
                </a:lnTo>
                <a:cubicBezTo>
                  <a:pt x="21417" y="343"/>
                  <a:pt x="21503" y="279"/>
                  <a:pt x="21503" y="172"/>
                </a:cubicBezTo>
                <a:cubicBezTo>
                  <a:pt x="21503" y="65"/>
                  <a:pt x="21417" y="1"/>
                  <a:pt x="21310" y="1"/>
                </a:cubicBezTo>
                <a:close/>
                <a:moveTo>
                  <a:pt x="22037" y="1"/>
                </a:moveTo>
                <a:cubicBezTo>
                  <a:pt x="21951" y="1"/>
                  <a:pt x="21866" y="65"/>
                  <a:pt x="21866" y="172"/>
                </a:cubicBezTo>
                <a:cubicBezTo>
                  <a:pt x="21866" y="279"/>
                  <a:pt x="21951" y="343"/>
                  <a:pt x="22037" y="343"/>
                </a:cubicBezTo>
                <a:lnTo>
                  <a:pt x="22785" y="343"/>
                </a:lnTo>
                <a:cubicBezTo>
                  <a:pt x="22870" y="343"/>
                  <a:pt x="22956" y="279"/>
                  <a:pt x="22956" y="172"/>
                </a:cubicBezTo>
                <a:cubicBezTo>
                  <a:pt x="22956" y="65"/>
                  <a:pt x="22870" y="1"/>
                  <a:pt x="22785" y="1"/>
                </a:cubicBezTo>
                <a:close/>
                <a:moveTo>
                  <a:pt x="23512" y="1"/>
                </a:moveTo>
                <a:cubicBezTo>
                  <a:pt x="23405" y="1"/>
                  <a:pt x="23319" y="65"/>
                  <a:pt x="23319" y="172"/>
                </a:cubicBezTo>
                <a:cubicBezTo>
                  <a:pt x="23319" y="279"/>
                  <a:pt x="23405" y="343"/>
                  <a:pt x="23512" y="343"/>
                </a:cubicBezTo>
                <a:lnTo>
                  <a:pt x="24238" y="343"/>
                </a:lnTo>
                <a:cubicBezTo>
                  <a:pt x="24324" y="343"/>
                  <a:pt x="24409" y="279"/>
                  <a:pt x="24409" y="172"/>
                </a:cubicBezTo>
                <a:cubicBezTo>
                  <a:pt x="24409" y="65"/>
                  <a:pt x="24324" y="1"/>
                  <a:pt x="24238" y="1"/>
                </a:cubicBezTo>
                <a:close/>
                <a:moveTo>
                  <a:pt x="24965" y="1"/>
                </a:moveTo>
                <a:cubicBezTo>
                  <a:pt x="24858" y="1"/>
                  <a:pt x="24794" y="65"/>
                  <a:pt x="24794" y="172"/>
                </a:cubicBezTo>
                <a:cubicBezTo>
                  <a:pt x="24794" y="279"/>
                  <a:pt x="24858" y="343"/>
                  <a:pt x="24965" y="343"/>
                </a:cubicBezTo>
                <a:lnTo>
                  <a:pt x="25692" y="343"/>
                </a:lnTo>
                <a:cubicBezTo>
                  <a:pt x="25799" y="343"/>
                  <a:pt x="25863" y="279"/>
                  <a:pt x="25863" y="172"/>
                </a:cubicBezTo>
                <a:cubicBezTo>
                  <a:pt x="25863" y="65"/>
                  <a:pt x="25799" y="1"/>
                  <a:pt x="25692" y="1"/>
                </a:cubicBezTo>
                <a:close/>
                <a:moveTo>
                  <a:pt x="26419" y="1"/>
                </a:moveTo>
                <a:cubicBezTo>
                  <a:pt x="26312" y="1"/>
                  <a:pt x="26248" y="65"/>
                  <a:pt x="26248" y="172"/>
                </a:cubicBezTo>
                <a:cubicBezTo>
                  <a:pt x="26248" y="279"/>
                  <a:pt x="26312" y="343"/>
                  <a:pt x="26419" y="343"/>
                </a:cubicBezTo>
                <a:lnTo>
                  <a:pt x="27145" y="343"/>
                </a:lnTo>
                <a:cubicBezTo>
                  <a:pt x="27252" y="343"/>
                  <a:pt x="27316" y="279"/>
                  <a:pt x="27316" y="172"/>
                </a:cubicBezTo>
                <a:cubicBezTo>
                  <a:pt x="27316" y="65"/>
                  <a:pt x="27252" y="1"/>
                  <a:pt x="2714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3_1_2_2">
    <p:spTree>
      <p:nvGrpSpPr>
        <p:cNvPr id="173" name="Shape 173"/>
        <p:cNvGrpSpPr/>
        <p:nvPr/>
      </p:nvGrpSpPr>
      <p:grpSpPr>
        <a:xfrm>
          <a:off x="0" y="0"/>
          <a:ext cx="0" cy="0"/>
          <a:chOff x="0" y="0"/>
          <a:chExt cx="0" cy="0"/>
        </a:xfrm>
      </p:grpSpPr>
      <p:sp>
        <p:nvSpPr>
          <p:cNvPr id="174" name="Google Shape;174;p15"/>
          <p:cNvSpPr txBox="1"/>
          <p:nvPr>
            <p:ph idx="1" type="subTitle"/>
          </p:nvPr>
        </p:nvSpPr>
        <p:spPr>
          <a:xfrm>
            <a:off x="694650" y="1727825"/>
            <a:ext cx="3782700" cy="3714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2200">
                <a:latin typeface="Albert Sans"/>
                <a:ea typeface="Albert Sans"/>
                <a:cs typeface="Albert Sans"/>
                <a:sym typeface="Albert Sans"/>
              </a:defRPr>
            </a:lvl1pPr>
            <a:lvl2pPr lvl="1" rtl="0" algn="ctr">
              <a:spcBef>
                <a:spcPts val="0"/>
              </a:spcBef>
              <a:spcAft>
                <a:spcPts val="0"/>
              </a:spcAft>
              <a:buNone/>
              <a:defRPr b="1" sz="2200">
                <a:latin typeface="Albert Sans"/>
                <a:ea typeface="Albert Sans"/>
                <a:cs typeface="Albert Sans"/>
                <a:sym typeface="Albert Sans"/>
              </a:defRPr>
            </a:lvl2pPr>
            <a:lvl3pPr lvl="2" rtl="0" algn="ctr">
              <a:spcBef>
                <a:spcPts val="0"/>
              </a:spcBef>
              <a:spcAft>
                <a:spcPts val="0"/>
              </a:spcAft>
              <a:buNone/>
              <a:defRPr b="1" sz="2200">
                <a:latin typeface="Albert Sans"/>
                <a:ea typeface="Albert Sans"/>
                <a:cs typeface="Albert Sans"/>
                <a:sym typeface="Albert Sans"/>
              </a:defRPr>
            </a:lvl3pPr>
            <a:lvl4pPr lvl="3" rtl="0" algn="ctr">
              <a:spcBef>
                <a:spcPts val="0"/>
              </a:spcBef>
              <a:spcAft>
                <a:spcPts val="0"/>
              </a:spcAft>
              <a:buNone/>
              <a:defRPr b="1" sz="2200">
                <a:latin typeface="Albert Sans"/>
                <a:ea typeface="Albert Sans"/>
                <a:cs typeface="Albert Sans"/>
                <a:sym typeface="Albert Sans"/>
              </a:defRPr>
            </a:lvl4pPr>
            <a:lvl5pPr lvl="4" rtl="0" algn="ctr">
              <a:spcBef>
                <a:spcPts val="0"/>
              </a:spcBef>
              <a:spcAft>
                <a:spcPts val="0"/>
              </a:spcAft>
              <a:buNone/>
              <a:defRPr b="1" sz="2200">
                <a:latin typeface="Albert Sans"/>
                <a:ea typeface="Albert Sans"/>
                <a:cs typeface="Albert Sans"/>
                <a:sym typeface="Albert Sans"/>
              </a:defRPr>
            </a:lvl5pPr>
            <a:lvl6pPr lvl="5" rtl="0" algn="ctr">
              <a:spcBef>
                <a:spcPts val="0"/>
              </a:spcBef>
              <a:spcAft>
                <a:spcPts val="0"/>
              </a:spcAft>
              <a:buNone/>
              <a:defRPr b="1" sz="2200">
                <a:latin typeface="Albert Sans"/>
                <a:ea typeface="Albert Sans"/>
                <a:cs typeface="Albert Sans"/>
                <a:sym typeface="Albert Sans"/>
              </a:defRPr>
            </a:lvl6pPr>
            <a:lvl7pPr lvl="6" rtl="0" algn="ctr">
              <a:spcBef>
                <a:spcPts val="0"/>
              </a:spcBef>
              <a:spcAft>
                <a:spcPts val="0"/>
              </a:spcAft>
              <a:buNone/>
              <a:defRPr b="1" sz="2200">
                <a:latin typeface="Albert Sans"/>
                <a:ea typeface="Albert Sans"/>
                <a:cs typeface="Albert Sans"/>
                <a:sym typeface="Albert Sans"/>
              </a:defRPr>
            </a:lvl7pPr>
            <a:lvl8pPr lvl="7" rtl="0" algn="ctr">
              <a:spcBef>
                <a:spcPts val="0"/>
              </a:spcBef>
              <a:spcAft>
                <a:spcPts val="0"/>
              </a:spcAft>
              <a:buNone/>
              <a:defRPr b="1" sz="2200">
                <a:latin typeface="Albert Sans"/>
                <a:ea typeface="Albert Sans"/>
                <a:cs typeface="Albert Sans"/>
                <a:sym typeface="Albert Sans"/>
              </a:defRPr>
            </a:lvl8pPr>
            <a:lvl9pPr lvl="8" rtl="0" algn="ctr">
              <a:spcBef>
                <a:spcPts val="0"/>
              </a:spcBef>
              <a:spcAft>
                <a:spcPts val="0"/>
              </a:spcAft>
              <a:buNone/>
              <a:defRPr b="1" sz="2200">
                <a:latin typeface="Albert Sans"/>
                <a:ea typeface="Albert Sans"/>
                <a:cs typeface="Albert Sans"/>
                <a:sym typeface="Albert Sans"/>
              </a:defRPr>
            </a:lvl9pPr>
          </a:lstStyle>
          <a:p/>
        </p:txBody>
      </p:sp>
      <p:sp>
        <p:nvSpPr>
          <p:cNvPr id="175" name="Google Shape;175;p15"/>
          <p:cNvSpPr txBox="1"/>
          <p:nvPr>
            <p:ph idx="2" type="subTitle"/>
          </p:nvPr>
        </p:nvSpPr>
        <p:spPr>
          <a:xfrm>
            <a:off x="694651" y="2033738"/>
            <a:ext cx="3782700" cy="527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176" name="Google Shape;176;p15"/>
          <p:cNvSpPr txBox="1"/>
          <p:nvPr>
            <p:ph idx="3" type="subTitle"/>
          </p:nvPr>
        </p:nvSpPr>
        <p:spPr>
          <a:xfrm>
            <a:off x="694650" y="3254647"/>
            <a:ext cx="3782700" cy="3714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2200">
                <a:latin typeface="Albert Sans"/>
                <a:ea typeface="Albert Sans"/>
                <a:cs typeface="Albert Sans"/>
                <a:sym typeface="Albert Sans"/>
              </a:defRPr>
            </a:lvl1pPr>
            <a:lvl2pPr lvl="1" rtl="0" algn="ctr">
              <a:spcBef>
                <a:spcPts val="0"/>
              </a:spcBef>
              <a:spcAft>
                <a:spcPts val="0"/>
              </a:spcAft>
              <a:buNone/>
              <a:defRPr b="1" sz="2200">
                <a:latin typeface="Albert Sans"/>
                <a:ea typeface="Albert Sans"/>
                <a:cs typeface="Albert Sans"/>
                <a:sym typeface="Albert Sans"/>
              </a:defRPr>
            </a:lvl2pPr>
            <a:lvl3pPr lvl="2" rtl="0" algn="ctr">
              <a:spcBef>
                <a:spcPts val="0"/>
              </a:spcBef>
              <a:spcAft>
                <a:spcPts val="0"/>
              </a:spcAft>
              <a:buNone/>
              <a:defRPr b="1" sz="2200">
                <a:latin typeface="Albert Sans"/>
                <a:ea typeface="Albert Sans"/>
                <a:cs typeface="Albert Sans"/>
                <a:sym typeface="Albert Sans"/>
              </a:defRPr>
            </a:lvl3pPr>
            <a:lvl4pPr lvl="3" rtl="0" algn="ctr">
              <a:spcBef>
                <a:spcPts val="0"/>
              </a:spcBef>
              <a:spcAft>
                <a:spcPts val="0"/>
              </a:spcAft>
              <a:buNone/>
              <a:defRPr b="1" sz="2200">
                <a:latin typeface="Albert Sans"/>
                <a:ea typeface="Albert Sans"/>
                <a:cs typeface="Albert Sans"/>
                <a:sym typeface="Albert Sans"/>
              </a:defRPr>
            </a:lvl4pPr>
            <a:lvl5pPr lvl="4" rtl="0" algn="ctr">
              <a:spcBef>
                <a:spcPts val="0"/>
              </a:spcBef>
              <a:spcAft>
                <a:spcPts val="0"/>
              </a:spcAft>
              <a:buNone/>
              <a:defRPr b="1" sz="2200">
                <a:latin typeface="Albert Sans"/>
                <a:ea typeface="Albert Sans"/>
                <a:cs typeface="Albert Sans"/>
                <a:sym typeface="Albert Sans"/>
              </a:defRPr>
            </a:lvl5pPr>
            <a:lvl6pPr lvl="5" rtl="0" algn="ctr">
              <a:spcBef>
                <a:spcPts val="0"/>
              </a:spcBef>
              <a:spcAft>
                <a:spcPts val="0"/>
              </a:spcAft>
              <a:buNone/>
              <a:defRPr b="1" sz="2200">
                <a:latin typeface="Albert Sans"/>
                <a:ea typeface="Albert Sans"/>
                <a:cs typeface="Albert Sans"/>
                <a:sym typeface="Albert Sans"/>
              </a:defRPr>
            </a:lvl6pPr>
            <a:lvl7pPr lvl="6" rtl="0" algn="ctr">
              <a:spcBef>
                <a:spcPts val="0"/>
              </a:spcBef>
              <a:spcAft>
                <a:spcPts val="0"/>
              </a:spcAft>
              <a:buNone/>
              <a:defRPr b="1" sz="2200">
                <a:latin typeface="Albert Sans"/>
                <a:ea typeface="Albert Sans"/>
                <a:cs typeface="Albert Sans"/>
                <a:sym typeface="Albert Sans"/>
              </a:defRPr>
            </a:lvl7pPr>
            <a:lvl8pPr lvl="7" rtl="0" algn="ctr">
              <a:spcBef>
                <a:spcPts val="0"/>
              </a:spcBef>
              <a:spcAft>
                <a:spcPts val="0"/>
              </a:spcAft>
              <a:buNone/>
              <a:defRPr b="1" sz="2200">
                <a:latin typeface="Albert Sans"/>
                <a:ea typeface="Albert Sans"/>
                <a:cs typeface="Albert Sans"/>
                <a:sym typeface="Albert Sans"/>
              </a:defRPr>
            </a:lvl8pPr>
            <a:lvl9pPr lvl="8" rtl="0" algn="ctr">
              <a:spcBef>
                <a:spcPts val="0"/>
              </a:spcBef>
              <a:spcAft>
                <a:spcPts val="0"/>
              </a:spcAft>
              <a:buNone/>
              <a:defRPr b="1" sz="2200">
                <a:latin typeface="Albert Sans"/>
                <a:ea typeface="Albert Sans"/>
                <a:cs typeface="Albert Sans"/>
                <a:sym typeface="Albert Sans"/>
              </a:defRPr>
            </a:lvl9pPr>
          </a:lstStyle>
          <a:p/>
        </p:txBody>
      </p:sp>
      <p:sp>
        <p:nvSpPr>
          <p:cNvPr id="177" name="Google Shape;177;p15"/>
          <p:cNvSpPr txBox="1"/>
          <p:nvPr>
            <p:ph idx="4" type="subTitle"/>
          </p:nvPr>
        </p:nvSpPr>
        <p:spPr>
          <a:xfrm>
            <a:off x="694651" y="3560600"/>
            <a:ext cx="3782700" cy="527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178" name="Google Shape;178;p15"/>
          <p:cNvSpPr txBox="1"/>
          <p:nvPr>
            <p:ph type="title"/>
          </p:nvPr>
        </p:nvSpPr>
        <p:spPr>
          <a:xfrm>
            <a:off x="713225" y="558889"/>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Font typeface="Abhaya Libre"/>
              <a:buNone/>
              <a:defRPr/>
            </a:lvl1pPr>
            <a:lvl2pPr lvl="1"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2pPr>
            <a:lvl3pPr lvl="2"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3pPr>
            <a:lvl4pPr lvl="3"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4pPr>
            <a:lvl5pPr lvl="4"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5pPr>
            <a:lvl6pPr lvl="5"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6pPr>
            <a:lvl7pPr lvl="6"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7pPr>
            <a:lvl8pPr lvl="7"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8pPr>
            <a:lvl9pPr lvl="8"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9pPr>
          </a:lstStyle>
          <a:p/>
        </p:txBody>
      </p:sp>
      <p:sp>
        <p:nvSpPr>
          <p:cNvPr id="179" name="Google Shape;179;p15"/>
          <p:cNvSpPr/>
          <p:nvPr/>
        </p:nvSpPr>
        <p:spPr>
          <a:xfrm>
            <a:off x="-139400" y="4113863"/>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
          <p:cNvSpPr/>
          <p:nvPr/>
        </p:nvSpPr>
        <p:spPr>
          <a:xfrm flipH="1">
            <a:off x="713225" y="4608575"/>
            <a:ext cx="7717415" cy="8575"/>
          </a:xfrm>
          <a:custGeom>
            <a:rect b="b" l="l" r="r" t="t"/>
            <a:pathLst>
              <a:path extrusionOk="0" h="343" w="248368">
                <a:moveTo>
                  <a:pt x="1" y="0"/>
                </a:moveTo>
                <a:lnTo>
                  <a:pt x="1" y="342"/>
                </a:lnTo>
                <a:lnTo>
                  <a:pt x="248367" y="342"/>
                </a:lnTo>
                <a:lnTo>
                  <a:pt x="248367" y="0"/>
                </a:lnTo>
                <a:close/>
              </a:path>
            </a:pathLst>
          </a:custGeom>
          <a:solidFill>
            <a:srgbClr val="2D2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
          <p:cNvSpPr/>
          <p:nvPr/>
        </p:nvSpPr>
        <p:spPr>
          <a:xfrm flipH="1">
            <a:off x="3775065" y="4817625"/>
            <a:ext cx="702175" cy="8575"/>
          </a:xfrm>
          <a:custGeom>
            <a:rect b="b" l="l" r="r" t="t"/>
            <a:pathLst>
              <a:path extrusionOk="0" h="343" w="28087">
                <a:moveTo>
                  <a:pt x="172" y="1"/>
                </a:moveTo>
                <a:cubicBezTo>
                  <a:pt x="86" y="1"/>
                  <a:pt x="1" y="65"/>
                  <a:pt x="1" y="172"/>
                </a:cubicBezTo>
                <a:cubicBezTo>
                  <a:pt x="1" y="278"/>
                  <a:pt x="86" y="343"/>
                  <a:pt x="172" y="343"/>
                </a:cubicBezTo>
                <a:lnTo>
                  <a:pt x="898" y="343"/>
                </a:lnTo>
                <a:cubicBezTo>
                  <a:pt x="984" y="343"/>
                  <a:pt x="1069" y="278"/>
                  <a:pt x="1069" y="172"/>
                </a:cubicBezTo>
                <a:cubicBezTo>
                  <a:pt x="1069" y="65"/>
                  <a:pt x="984" y="1"/>
                  <a:pt x="898" y="1"/>
                </a:cubicBezTo>
                <a:close/>
                <a:moveTo>
                  <a:pt x="1604" y="1"/>
                </a:moveTo>
                <a:cubicBezTo>
                  <a:pt x="1497" y="1"/>
                  <a:pt x="1433" y="65"/>
                  <a:pt x="1433" y="172"/>
                </a:cubicBezTo>
                <a:cubicBezTo>
                  <a:pt x="1433" y="278"/>
                  <a:pt x="1497" y="343"/>
                  <a:pt x="1604" y="343"/>
                </a:cubicBezTo>
                <a:lnTo>
                  <a:pt x="2309" y="343"/>
                </a:lnTo>
                <a:cubicBezTo>
                  <a:pt x="2416" y="343"/>
                  <a:pt x="2501" y="278"/>
                  <a:pt x="2501" y="172"/>
                </a:cubicBezTo>
                <a:cubicBezTo>
                  <a:pt x="2501" y="65"/>
                  <a:pt x="2416" y="1"/>
                  <a:pt x="2309" y="1"/>
                </a:cubicBezTo>
                <a:close/>
                <a:moveTo>
                  <a:pt x="3036" y="1"/>
                </a:moveTo>
                <a:cubicBezTo>
                  <a:pt x="2929" y="1"/>
                  <a:pt x="2843" y="65"/>
                  <a:pt x="2843" y="172"/>
                </a:cubicBezTo>
                <a:cubicBezTo>
                  <a:pt x="2843" y="278"/>
                  <a:pt x="2929" y="343"/>
                  <a:pt x="3036" y="343"/>
                </a:cubicBezTo>
                <a:lnTo>
                  <a:pt x="3741" y="343"/>
                </a:lnTo>
                <a:cubicBezTo>
                  <a:pt x="3827" y="343"/>
                  <a:pt x="3912" y="278"/>
                  <a:pt x="3912" y="172"/>
                </a:cubicBezTo>
                <a:cubicBezTo>
                  <a:pt x="3912" y="65"/>
                  <a:pt x="3827" y="1"/>
                  <a:pt x="3741" y="1"/>
                </a:cubicBezTo>
                <a:close/>
                <a:moveTo>
                  <a:pt x="4446" y="1"/>
                </a:moveTo>
                <a:cubicBezTo>
                  <a:pt x="4340" y="1"/>
                  <a:pt x="4275" y="65"/>
                  <a:pt x="4275" y="172"/>
                </a:cubicBezTo>
                <a:cubicBezTo>
                  <a:pt x="4275" y="278"/>
                  <a:pt x="4340" y="343"/>
                  <a:pt x="4446" y="343"/>
                </a:cubicBezTo>
                <a:lnTo>
                  <a:pt x="5152" y="343"/>
                </a:lnTo>
                <a:cubicBezTo>
                  <a:pt x="5259" y="343"/>
                  <a:pt x="5344" y="278"/>
                  <a:pt x="5344" y="172"/>
                </a:cubicBezTo>
                <a:cubicBezTo>
                  <a:pt x="5344" y="65"/>
                  <a:pt x="5259" y="1"/>
                  <a:pt x="5152" y="1"/>
                </a:cubicBezTo>
                <a:close/>
                <a:moveTo>
                  <a:pt x="5879" y="1"/>
                </a:moveTo>
                <a:cubicBezTo>
                  <a:pt x="5772" y="1"/>
                  <a:pt x="5686" y="65"/>
                  <a:pt x="5686" y="172"/>
                </a:cubicBezTo>
                <a:cubicBezTo>
                  <a:pt x="5686" y="278"/>
                  <a:pt x="5772" y="343"/>
                  <a:pt x="5879" y="343"/>
                </a:cubicBezTo>
                <a:lnTo>
                  <a:pt x="6584" y="343"/>
                </a:lnTo>
                <a:cubicBezTo>
                  <a:pt x="6691" y="343"/>
                  <a:pt x="6755" y="278"/>
                  <a:pt x="6755" y="172"/>
                </a:cubicBezTo>
                <a:cubicBezTo>
                  <a:pt x="6755" y="65"/>
                  <a:pt x="6691" y="1"/>
                  <a:pt x="6584" y="1"/>
                </a:cubicBezTo>
                <a:close/>
                <a:moveTo>
                  <a:pt x="7289" y="1"/>
                </a:moveTo>
                <a:cubicBezTo>
                  <a:pt x="7204" y="1"/>
                  <a:pt x="7118" y="65"/>
                  <a:pt x="7118" y="172"/>
                </a:cubicBezTo>
                <a:cubicBezTo>
                  <a:pt x="7118" y="278"/>
                  <a:pt x="7204" y="343"/>
                  <a:pt x="7289" y="343"/>
                </a:cubicBezTo>
                <a:lnTo>
                  <a:pt x="7995" y="343"/>
                </a:lnTo>
                <a:cubicBezTo>
                  <a:pt x="8101" y="343"/>
                  <a:pt x="8187" y="278"/>
                  <a:pt x="8187" y="172"/>
                </a:cubicBezTo>
                <a:cubicBezTo>
                  <a:pt x="8187" y="65"/>
                  <a:pt x="8101" y="1"/>
                  <a:pt x="7995" y="1"/>
                </a:cubicBezTo>
                <a:close/>
                <a:moveTo>
                  <a:pt x="8721" y="1"/>
                </a:moveTo>
                <a:cubicBezTo>
                  <a:pt x="8614" y="1"/>
                  <a:pt x="8529" y="65"/>
                  <a:pt x="8529" y="172"/>
                </a:cubicBezTo>
                <a:cubicBezTo>
                  <a:pt x="8529" y="278"/>
                  <a:pt x="8614" y="343"/>
                  <a:pt x="8721" y="343"/>
                </a:cubicBezTo>
                <a:lnTo>
                  <a:pt x="9427" y="343"/>
                </a:lnTo>
                <a:cubicBezTo>
                  <a:pt x="9534" y="343"/>
                  <a:pt x="9598" y="278"/>
                  <a:pt x="9598" y="172"/>
                </a:cubicBezTo>
                <a:cubicBezTo>
                  <a:pt x="9598" y="65"/>
                  <a:pt x="9534" y="1"/>
                  <a:pt x="9427" y="1"/>
                </a:cubicBezTo>
                <a:close/>
                <a:moveTo>
                  <a:pt x="10132" y="1"/>
                </a:moveTo>
                <a:cubicBezTo>
                  <a:pt x="10046" y="1"/>
                  <a:pt x="9961" y="65"/>
                  <a:pt x="9961" y="172"/>
                </a:cubicBezTo>
                <a:cubicBezTo>
                  <a:pt x="9961" y="278"/>
                  <a:pt x="10046" y="343"/>
                  <a:pt x="10132" y="343"/>
                </a:cubicBezTo>
                <a:lnTo>
                  <a:pt x="10859" y="343"/>
                </a:lnTo>
                <a:cubicBezTo>
                  <a:pt x="10944" y="343"/>
                  <a:pt x="11030" y="278"/>
                  <a:pt x="11030" y="172"/>
                </a:cubicBezTo>
                <a:cubicBezTo>
                  <a:pt x="11030" y="65"/>
                  <a:pt x="10944" y="1"/>
                  <a:pt x="10859" y="1"/>
                </a:cubicBezTo>
                <a:close/>
                <a:moveTo>
                  <a:pt x="11564" y="1"/>
                </a:moveTo>
                <a:cubicBezTo>
                  <a:pt x="11457" y="1"/>
                  <a:pt x="11372" y="65"/>
                  <a:pt x="11372" y="172"/>
                </a:cubicBezTo>
                <a:cubicBezTo>
                  <a:pt x="11372" y="278"/>
                  <a:pt x="11457" y="343"/>
                  <a:pt x="11564" y="343"/>
                </a:cubicBezTo>
                <a:lnTo>
                  <a:pt x="12269" y="343"/>
                </a:lnTo>
                <a:cubicBezTo>
                  <a:pt x="12376" y="343"/>
                  <a:pt x="12440" y="278"/>
                  <a:pt x="12440" y="172"/>
                </a:cubicBezTo>
                <a:cubicBezTo>
                  <a:pt x="12440" y="65"/>
                  <a:pt x="12376" y="1"/>
                  <a:pt x="12269" y="1"/>
                </a:cubicBezTo>
                <a:close/>
                <a:moveTo>
                  <a:pt x="12975" y="1"/>
                </a:moveTo>
                <a:cubicBezTo>
                  <a:pt x="12889" y="1"/>
                  <a:pt x="12804" y="65"/>
                  <a:pt x="12804" y="172"/>
                </a:cubicBezTo>
                <a:cubicBezTo>
                  <a:pt x="12804" y="278"/>
                  <a:pt x="12889" y="343"/>
                  <a:pt x="12975" y="343"/>
                </a:cubicBezTo>
                <a:lnTo>
                  <a:pt x="13701" y="343"/>
                </a:lnTo>
                <a:cubicBezTo>
                  <a:pt x="13787" y="343"/>
                  <a:pt x="13872" y="278"/>
                  <a:pt x="13872" y="172"/>
                </a:cubicBezTo>
                <a:cubicBezTo>
                  <a:pt x="13872" y="65"/>
                  <a:pt x="13787" y="1"/>
                  <a:pt x="13701" y="1"/>
                </a:cubicBezTo>
                <a:close/>
                <a:moveTo>
                  <a:pt x="14407" y="1"/>
                </a:moveTo>
                <a:cubicBezTo>
                  <a:pt x="14300" y="1"/>
                  <a:pt x="14236" y="65"/>
                  <a:pt x="14236" y="172"/>
                </a:cubicBezTo>
                <a:cubicBezTo>
                  <a:pt x="14236" y="278"/>
                  <a:pt x="14300" y="343"/>
                  <a:pt x="14407" y="343"/>
                </a:cubicBezTo>
                <a:lnTo>
                  <a:pt x="15112" y="343"/>
                </a:lnTo>
                <a:cubicBezTo>
                  <a:pt x="15219" y="343"/>
                  <a:pt x="15283" y="278"/>
                  <a:pt x="15283" y="172"/>
                </a:cubicBezTo>
                <a:cubicBezTo>
                  <a:pt x="15283" y="65"/>
                  <a:pt x="15219" y="1"/>
                  <a:pt x="15112" y="1"/>
                </a:cubicBezTo>
                <a:close/>
                <a:moveTo>
                  <a:pt x="15817" y="1"/>
                </a:moveTo>
                <a:cubicBezTo>
                  <a:pt x="15732" y="1"/>
                  <a:pt x="15646" y="65"/>
                  <a:pt x="15646" y="172"/>
                </a:cubicBezTo>
                <a:cubicBezTo>
                  <a:pt x="15646" y="278"/>
                  <a:pt x="15732" y="343"/>
                  <a:pt x="15817" y="343"/>
                </a:cubicBezTo>
                <a:lnTo>
                  <a:pt x="16544" y="343"/>
                </a:lnTo>
                <a:cubicBezTo>
                  <a:pt x="16630" y="343"/>
                  <a:pt x="16715" y="278"/>
                  <a:pt x="16715" y="172"/>
                </a:cubicBezTo>
                <a:cubicBezTo>
                  <a:pt x="16715" y="65"/>
                  <a:pt x="16630" y="1"/>
                  <a:pt x="16544" y="1"/>
                </a:cubicBezTo>
                <a:close/>
                <a:moveTo>
                  <a:pt x="17250" y="1"/>
                </a:moveTo>
                <a:cubicBezTo>
                  <a:pt x="17143" y="1"/>
                  <a:pt x="17079" y="65"/>
                  <a:pt x="17079" y="172"/>
                </a:cubicBezTo>
                <a:cubicBezTo>
                  <a:pt x="17079" y="278"/>
                  <a:pt x="17143" y="343"/>
                  <a:pt x="17250" y="343"/>
                </a:cubicBezTo>
                <a:lnTo>
                  <a:pt x="17955" y="343"/>
                </a:lnTo>
                <a:cubicBezTo>
                  <a:pt x="18062" y="343"/>
                  <a:pt x="18147" y="278"/>
                  <a:pt x="18147" y="172"/>
                </a:cubicBezTo>
                <a:cubicBezTo>
                  <a:pt x="18147" y="65"/>
                  <a:pt x="18062" y="1"/>
                  <a:pt x="17955" y="1"/>
                </a:cubicBezTo>
                <a:close/>
                <a:moveTo>
                  <a:pt x="18682" y="1"/>
                </a:moveTo>
                <a:cubicBezTo>
                  <a:pt x="18575" y="1"/>
                  <a:pt x="18489" y="65"/>
                  <a:pt x="18489" y="172"/>
                </a:cubicBezTo>
                <a:cubicBezTo>
                  <a:pt x="18489" y="278"/>
                  <a:pt x="18575" y="343"/>
                  <a:pt x="18682" y="343"/>
                </a:cubicBezTo>
                <a:lnTo>
                  <a:pt x="19387" y="343"/>
                </a:lnTo>
                <a:cubicBezTo>
                  <a:pt x="19472" y="343"/>
                  <a:pt x="19558" y="278"/>
                  <a:pt x="19558" y="172"/>
                </a:cubicBezTo>
                <a:cubicBezTo>
                  <a:pt x="19558" y="65"/>
                  <a:pt x="19472" y="1"/>
                  <a:pt x="19387" y="1"/>
                </a:cubicBezTo>
                <a:close/>
                <a:moveTo>
                  <a:pt x="20092" y="1"/>
                </a:moveTo>
                <a:cubicBezTo>
                  <a:pt x="19985" y="1"/>
                  <a:pt x="19921" y="65"/>
                  <a:pt x="19921" y="172"/>
                </a:cubicBezTo>
                <a:cubicBezTo>
                  <a:pt x="19921" y="278"/>
                  <a:pt x="19985" y="343"/>
                  <a:pt x="20092" y="343"/>
                </a:cubicBezTo>
                <a:lnTo>
                  <a:pt x="20798" y="343"/>
                </a:lnTo>
                <a:cubicBezTo>
                  <a:pt x="20905" y="343"/>
                  <a:pt x="20990" y="278"/>
                  <a:pt x="20990" y="172"/>
                </a:cubicBezTo>
                <a:cubicBezTo>
                  <a:pt x="20990" y="65"/>
                  <a:pt x="20905" y="1"/>
                  <a:pt x="20798" y="1"/>
                </a:cubicBezTo>
                <a:close/>
                <a:moveTo>
                  <a:pt x="21524" y="1"/>
                </a:moveTo>
                <a:cubicBezTo>
                  <a:pt x="21417" y="1"/>
                  <a:pt x="21332" y="65"/>
                  <a:pt x="21332" y="172"/>
                </a:cubicBezTo>
                <a:cubicBezTo>
                  <a:pt x="21332" y="278"/>
                  <a:pt x="21417" y="343"/>
                  <a:pt x="21524" y="343"/>
                </a:cubicBezTo>
                <a:lnTo>
                  <a:pt x="22230" y="343"/>
                </a:lnTo>
                <a:cubicBezTo>
                  <a:pt x="22315" y="343"/>
                  <a:pt x="22401" y="278"/>
                  <a:pt x="22401" y="172"/>
                </a:cubicBezTo>
                <a:cubicBezTo>
                  <a:pt x="22401" y="65"/>
                  <a:pt x="22315" y="1"/>
                  <a:pt x="22230" y="1"/>
                </a:cubicBezTo>
                <a:close/>
                <a:moveTo>
                  <a:pt x="22935" y="1"/>
                </a:moveTo>
                <a:cubicBezTo>
                  <a:pt x="22850" y="1"/>
                  <a:pt x="22764" y="65"/>
                  <a:pt x="22764" y="172"/>
                </a:cubicBezTo>
                <a:cubicBezTo>
                  <a:pt x="22764" y="278"/>
                  <a:pt x="22850" y="343"/>
                  <a:pt x="22935" y="343"/>
                </a:cubicBezTo>
                <a:lnTo>
                  <a:pt x="23640" y="343"/>
                </a:lnTo>
                <a:cubicBezTo>
                  <a:pt x="23747" y="343"/>
                  <a:pt x="23833" y="278"/>
                  <a:pt x="23833" y="172"/>
                </a:cubicBezTo>
                <a:cubicBezTo>
                  <a:pt x="23833" y="65"/>
                  <a:pt x="23747" y="1"/>
                  <a:pt x="23640" y="1"/>
                </a:cubicBezTo>
                <a:close/>
                <a:moveTo>
                  <a:pt x="24367" y="1"/>
                </a:moveTo>
                <a:cubicBezTo>
                  <a:pt x="24260" y="1"/>
                  <a:pt x="24175" y="65"/>
                  <a:pt x="24175" y="172"/>
                </a:cubicBezTo>
                <a:cubicBezTo>
                  <a:pt x="24175" y="278"/>
                  <a:pt x="24260" y="343"/>
                  <a:pt x="24367" y="343"/>
                </a:cubicBezTo>
                <a:lnTo>
                  <a:pt x="25072" y="343"/>
                </a:lnTo>
                <a:cubicBezTo>
                  <a:pt x="25179" y="343"/>
                  <a:pt x="25243" y="278"/>
                  <a:pt x="25243" y="172"/>
                </a:cubicBezTo>
                <a:cubicBezTo>
                  <a:pt x="25243" y="65"/>
                  <a:pt x="25179" y="1"/>
                  <a:pt x="25072" y="1"/>
                </a:cubicBezTo>
                <a:close/>
                <a:moveTo>
                  <a:pt x="25778" y="1"/>
                </a:moveTo>
                <a:cubicBezTo>
                  <a:pt x="25692" y="1"/>
                  <a:pt x="25607" y="65"/>
                  <a:pt x="25607" y="172"/>
                </a:cubicBezTo>
                <a:cubicBezTo>
                  <a:pt x="25607" y="278"/>
                  <a:pt x="25692" y="343"/>
                  <a:pt x="25778" y="343"/>
                </a:cubicBezTo>
                <a:lnTo>
                  <a:pt x="26483" y="343"/>
                </a:lnTo>
                <a:cubicBezTo>
                  <a:pt x="26590" y="343"/>
                  <a:pt x="26676" y="278"/>
                  <a:pt x="26676" y="172"/>
                </a:cubicBezTo>
                <a:cubicBezTo>
                  <a:pt x="26676" y="65"/>
                  <a:pt x="26590" y="1"/>
                  <a:pt x="26483" y="1"/>
                </a:cubicBezTo>
                <a:close/>
                <a:moveTo>
                  <a:pt x="27210" y="1"/>
                </a:moveTo>
                <a:cubicBezTo>
                  <a:pt x="27103" y="1"/>
                  <a:pt x="27017" y="65"/>
                  <a:pt x="27017" y="172"/>
                </a:cubicBezTo>
                <a:cubicBezTo>
                  <a:pt x="27017" y="278"/>
                  <a:pt x="27103" y="343"/>
                  <a:pt x="27210" y="343"/>
                </a:cubicBezTo>
                <a:lnTo>
                  <a:pt x="27915" y="343"/>
                </a:lnTo>
                <a:cubicBezTo>
                  <a:pt x="28022" y="343"/>
                  <a:pt x="28086" y="278"/>
                  <a:pt x="28086" y="172"/>
                </a:cubicBezTo>
                <a:cubicBezTo>
                  <a:pt x="28086" y="65"/>
                  <a:pt x="28022" y="1"/>
                  <a:pt x="2791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
          <p:cNvSpPr/>
          <p:nvPr/>
        </p:nvSpPr>
        <p:spPr>
          <a:xfrm flipH="1">
            <a:off x="1364240" y="4781475"/>
            <a:ext cx="702175" cy="8575"/>
          </a:xfrm>
          <a:custGeom>
            <a:rect b="b" l="l" r="r" t="t"/>
            <a:pathLst>
              <a:path extrusionOk="0" h="343" w="28087">
                <a:moveTo>
                  <a:pt x="172" y="1"/>
                </a:moveTo>
                <a:cubicBezTo>
                  <a:pt x="86" y="1"/>
                  <a:pt x="1" y="65"/>
                  <a:pt x="1" y="172"/>
                </a:cubicBezTo>
                <a:cubicBezTo>
                  <a:pt x="1" y="278"/>
                  <a:pt x="86" y="343"/>
                  <a:pt x="172" y="343"/>
                </a:cubicBezTo>
                <a:lnTo>
                  <a:pt x="898" y="343"/>
                </a:lnTo>
                <a:cubicBezTo>
                  <a:pt x="984" y="343"/>
                  <a:pt x="1069" y="278"/>
                  <a:pt x="1069" y="172"/>
                </a:cubicBezTo>
                <a:cubicBezTo>
                  <a:pt x="1069" y="65"/>
                  <a:pt x="984" y="1"/>
                  <a:pt x="898" y="1"/>
                </a:cubicBezTo>
                <a:close/>
                <a:moveTo>
                  <a:pt x="1604" y="1"/>
                </a:moveTo>
                <a:cubicBezTo>
                  <a:pt x="1497" y="1"/>
                  <a:pt x="1433" y="65"/>
                  <a:pt x="1433" y="172"/>
                </a:cubicBezTo>
                <a:cubicBezTo>
                  <a:pt x="1433" y="278"/>
                  <a:pt x="1497" y="343"/>
                  <a:pt x="1604" y="343"/>
                </a:cubicBezTo>
                <a:lnTo>
                  <a:pt x="2309" y="343"/>
                </a:lnTo>
                <a:cubicBezTo>
                  <a:pt x="2416" y="343"/>
                  <a:pt x="2501" y="278"/>
                  <a:pt x="2501" y="172"/>
                </a:cubicBezTo>
                <a:cubicBezTo>
                  <a:pt x="2501" y="65"/>
                  <a:pt x="2416" y="1"/>
                  <a:pt x="2309" y="1"/>
                </a:cubicBezTo>
                <a:close/>
                <a:moveTo>
                  <a:pt x="3036" y="1"/>
                </a:moveTo>
                <a:cubicBezTo>
                  <a:pt x="2929" y="1"/>
                  <a:pt x="2843" y="65"/>
                  <a:pt x="2843" y="172"/>
                </a:cubicBezTo>
                <a:cubicBezTo>
                  <a:pt x="2843" y="278"/>
                  <a:pt x="2929" y="343"/>
                  <a:pt x="3036" y="343"/>
                </a:cubicBezTo>
                <a:lnTo>
                  <a:pt x="3741" y="343"/>
                </a:lnTo>
                <a:cubicBezTo>
                  <a:pt x="3827" y="343"/>
                  <a:pt x="3912" y="278"/>
                  <a:pt x="3912" y="172"/>
                </a:cubicBezTo>
                <a:cubicBezTo>
                  <a:pt x="3912" y="65"/>
                  <a:pt x="3827" y="1"/>
                  <a:pt x="3741" y="1"/>
                </a:cubicBezTo>
                <a:close/>
                <a:moveTo>
                  <a:pt x="4446" y="1"/>
                </a:moveTo>
                <a:cubicBezTo>
                  <a:pt x="4340" y="1"/>
                  <a:pt x="4275" y="65"/>
                  <a:pt x="4275" y="172"/>
                </a:cubicBezTo>
                <a:cubicBezTo>
                  <a:pt x="4275" y="278"/>
                  <a:pt x="4340" y="343"/>
                  <a:pt x="4446" y="343"/>
                </a:cubicBezTo>
                <a:lnTo>
                  <a:pt x="5152" y="343"/>
                </a:lnTo>
                <a:cubicBezTo>
                  <a:pt x="5259" y="343"/>
                  <a:pt x="5344" y="278"/>
                  <a:pt x="5344" y="172"/>
                </a:cubicBezTo>
                <a:cubicBezTo>
                  <a:pt x="5344" y="65"/>
                  <a:pt x="5259" y="1"/>
                  <a:pt x="5152" y="1"/>
                </a:cubicBezTo>
                <a:close/>
                <a:moveTo>
                  <a:pt x="5879" y="1"/>
                </a:moveTo>
                <a:cubicBezTo>
                  <a:pt x="5772" y="1"/>
                  <a:pt x="5686" y="65"/>
                  <a:pt x="5686" y="172"/>
                </a:cubicBezTo>
                <a:cubicBezTo>
                  <a:pt x="5686" y="278"/>
                  <a:pt x="5772" y="343"/>
                  <a:pt x="5879" y="343"/>
                </a:cubicBezTo>
                <a:lnTo>
                  <a:pt x="6584" y="343"/>
                </a:lnTo>
                <a:cubicBezTo>
                  <a:pt x="6691" y="343"/>
                  <a:pt x="6755" y="278"/>
                  <a:pt x="6755" y="172"/>
                </a:cubicBezTo>
                <a:cubicBezTo>
                  <a:pt x="6755" y="65"/>
                  <a:pt x="6691" y="1"/>
                  <a:pt x="6584" y="1"/>
                </a:cubicBezTo>
                <a:close/>
                <a:moveTo>
                  <a:pt x="7289" y="1"/>
                </a:moveTo>
                <a:cubicBezTo>
                  <a:pt x="7204" y="1"/>
                  <a:pt x="7118" y="65"/>
                  <a:pt x="7118" y="172"/>
                </a:cubicBezTo>
                <a:cubicBezTo>
                  <a:pt x="7118" y="278"/>
                  <a:pt x="7204" y="343"/>
                  <a:pt x="7289" y="343"/>
                </a:cubicBezTo>
                <a:lnTo>
                  <a:pt x="7995" y="343"/>
                </a:lnTo>
                <a:cubicBezTo>
                  <a:pt x="8101" y="343"/>
                  <a:pt x="8187" y="278"/>
                  <a:pt x="8187" y="172"/>
                </a:cubicBezTo>
                <a:cubicBezTo>
                  <a:pt x="8187" y="65"/>
                  <a:pt x="8101" y="1"/>
                  <a:pt x="7995" y="1"/>
                </a:cubicBezTo>
                <a:close/>
                <a:moveTo>
                  <a:pt x="8721" y="1"/>
                </a:moveTo>
                <a:cubicBezTo>
                  <a:pt x="8614" y="1"/>
                  <a:pt x="8529" y="65"/>
                  <a:pt x="8529" y="172"/>
                </a:cubicBezTo>
                <a:cubicBezTo>
                  <a:pt x="8529" y="278"/>
                  <a:pt x="8614" y="343"/>
                  <a:pt x="8721" y="343"/>
                </a:cubicBezTo>
                <a:lnTo>
                  <a:pt x="9427" y="343"/>
                </a:lnTo>
                <a:cubicBezTo>
                  <a:pt x="9534" y="343"/>
                  <a:pt x="9598" y="278"/>
                  <a:pt x="9598" y="172"/>
                </a:cubicBezTo>
                <a:cubicBezTo>
                  <a:pt x="9598" y="65"/>
                  <a:pt x="9534" y="1"/>
                  <a:pt x="9427" y="1"/>
                </a:cubicBezTo>
                <a:close/>
                <a:moveTo>
                  <a:pt x="10132" y="1"/>
                </a:moveTo>
                <a:cubicBezTo>
                  <a:pt x="10046" y="1"/>
                  <a:pt x="9961" y="65"/>
                  <a:pt x="9961" y="172"/>
                </a:cubicBezTo>
                <a:cubicBezTo>
                  <a:pt x="9961" y="278"/>
                  <a:pt x="10046" y="343"/>
                  <a:pt x="10132" y="343"/>
                </a:cubicBezTo>
                <a:lnTo>
                  <a:pt x="10859" y="343"/>
                </a:lnTo>
                <a:cubicBezTo>
                  <a:pt x="10944" y="343"/>
                  <a:pt x="11030" y="278"/>
                  <a:pt x="11030" y="172"/>
                </a:cubicBezTo>
                <a:cubicBezTo>
                  <a:pt x="11030" y="65"/>
                  <a:pt x="10944" y="1"/>
                  <a:pt x="10859" y="1"/>
                </a:cubicBezTo>
                <a:close/>
                <a:moveTo>
                  <a:pt x="11564" y="1"/>
                </a:moveTo>
                <a:cubicBezTo>
                  <a:pt x="11457" y="1"/>
                  <a:pt x="11372" y="65"/>
                  <a:pt x="11372" y="172"/>
                </a:cubicBezTo>
                <a:cubicBezTo>
                  <a:pt x="11372" y="278"/>
                  <a:pt x="11457" y="343"/>
                  <a:pt x="11564" y="343"/>
                </a:cubicBezTo>
                <a:lnTo>
                  <a:pt x="12269" y="343"/>
                </a:lnTo>
                <a:cubicBezTo>
                  <a:pt x="12376" y="343"/>
                  <a:pt x="12440" y="278"/>
                  <a:pt x="12440" y="172"/>
                </a:cubicBezTo>
                <a:cubicBezTo>
                  <a:pt x="12440" y="65"/>
                  <a:pt x="12376" y="1"/>
                  <a:pt x="12269" y="1"/>
                </a:cubicBezTo>
                <a:close/>
                <a:moveTo>
                  <a:pt x="12975" y="1"/>
                </a:moveTo>
                <a:cubicBezTo>
                  <a:pt x="12889" y="1"/>
                  <a:pt x="12804" y="65"/>
                  <a:pt x="12804" y="172"/>
                </a:cubicBezTo>
                <a:cubicBezTo>
                  <a:pt x="12804" y="278"/>
                  <a:pt x="12889" y="343"/>
                  <a:pt x="12975" y="343"/>
                </a:cubicBezTo>
                <a:lnTo>
                  <a:pt x="13701" y="343"/>
                </a:lnTo>
                <a:cubicBezTo>
                  <a:pt x="13787" y="343"/>
                  <a:pt x="13872" y="278"/>
                  <a:pt x="13872" y="172"/>
                </a:cubicBezTo>
                <a:cubicBezTo>
                  <a:pt x="13872" y="65"/>
                  <a:pt x="13787" y="1"/>
                  <a:pt x="13701" y="1"/>
                </a:cubicBezTo>
                <a:close/>
                <a:moveTo>
                  <a:pt x="14407" y="1"/>
                </a:moveTo>
                <a:cubicBezTo>
                  <a:pt x="14300" y="1"/>
                  <a:pt x="14236" y="65"/>
                  <a:pt x="14236" y="172"/>
                </a:cubicBezTo>
                <a:cubicBezTo>
                  <a:pt x="14236" y="278"/>
                  <a:pt x="14300" y="343"/>
                  <a:pt x="14407" y="343"/>
                </a:cubicBezTo>
                <a:lnTo>
                  <a:pt x="15112" y="343"/>
                </a:lnTo>
                <a:cubicBezTo>
                  <a:pt x="15219" y="343"/>
                  <a:pt x="15283" y="278"/>
                  <a:pt x="15283" y="172"/>
                </a:cubicBezTo>
                <a:cubicBezTo>
                  <a:pt x="15283" y="65"/>
                  <a:pt x="15219" y="1"/>
                  <a:pt x="15112" y="1"/>
                </a:cubicBezTo>
                <a:close/>
                <a:moveTo>
                  <a:pt x="15817" y="1"/>
                </a:moveTo>
                <a:cubicBezTo>
                  <a:pt x="15732" y="1"/>
                  <a:pt x="15646" y="65"/>
                  <a:pt x="15646" y="172"/>
                </a:cubicBezTo>
                <a:cubicBezTo>
                  <a:pt x="15646" y="278"/>
                  <a:pt x="15732" y="343"/>
                  <a:pt x="15817" y="343"/>
                </a:cubicBezTo>
                <a:lnTo>
                  <a:pt x="16544" y="343"/>
                </a:lnTo>
                <a:cubicBezTo>
                  <a:pt x="16630" y="343"/>
                  <a:pt x="16715" y="278"/>
                  <a:pt x="16715" y="172"/>
                </a:cubicBezTo>
                <a:cubicBezTo>
                  <a:pt x="16715" y="65"/>
                  <a:pt x="16630" y="1"/>
                  <a:pt x="16544" y="1"/>
                </a:cubicBezTo>
                <a:close/>
                <a:moveTo>
                  <a:pt x="17250" y="1"/>
                </a:moveTo>
                <a:cubicBezTo>
                  <a:pt x="17143" y="1"/>
                  <a:pt x="17079" y="65"/>
                  <a:pt x="17079" y="172"/>
                </a:cubicBezTo>
                <a:cubicBezTo>
                  <a:pt x="17079" y="278"/>
                  <a:pt x="17143" y="343"/>
                  <a:pt x="17250" y="343"/>
                </a:cubicBezTo>
                <a:lnTo>
                  <a:pt x="17955" y="343"/>
                </a:lnTo>
                <a:cubicBezTo>
                  <a:pt x="18062" y="343"/>
                  <a:pt x="18147" y="278"/>
                  <a:pt x="18147" y="172"/>
                </a:cubicBezTo>
                <a:cubicBezTo>
                  <a:pt x="18147" y="65"/>
                  <a:pt x="18062" y="1"/>
                  <a:pt x="17955" y="1"/>
                </a:cubicBezTo>
                <a:close/>
                <a:moveTo>
                  <a:pt x="18682" y="1"/>
                </a:moveTo>
                <a:cubicBezTo>
                  <a:pt x="18575" y="1"/>
                  <a:pt x="18489" y="65"/>
                  <a:pt x="18489" y="172"/>
                </a:cubicBezTo>
                <a:cubicBezTo>
                  <a:pt x="18489" y="278"/>
                  <a:pt x="18575" y="343"/>
                  <a:pt x="18682" y="343"/>
                </a:cubicBezTo>
                <a:lnTo>
                  <a:pt x="19387" y="343"/>
                </a:lnTo>
                <a:cubicBezTo>
                  <a:pt x="19472" y="343"/>
                  <a:pt x="19558" y="278"/>
                  <a:pt x="19558" y="172"/>
                </a:cubicBezTo>
                <a:cubicBezTo>
                  <a:pt x="19558" y="65"/>
                  <a:pt x="19472" y="1"/>
                  <a:pt x="19387" y="1"/>
                </a:cubicBezTo>
                <a:close/>
                <a:moveTo>
                  <a:pt x="20092" y="1"/>
                </a:moveTo>
                <a:cubicBezTo>
                  <a:pt x="19985" y="1"/>
                  <a:pt x="19921" y="65"/>
                  <a:pt x="19921" y="172"/>
                </a:cubicBezTo>
                <a:cubicBezTo>
                  <a:pt x="19921" y="278"/>
                  <a:pt x="19985" y="343"/>
                  <a:pt x="20092" y="343"/>
                </a:cubicBezTo>
                <a:lnTo>
                  <a:pt x="20798" y="343"/>
                </a:lnTo>
                <a:cubicBezTo>
                  <a:pt x="20905" y="343"/>
                  <a:pt x="20990" y="278"/>
                  <a:pt x="20990" y="172"/>
                </a:cubicBezTo>
                <a:cubicBezTo>
                  <a:pt x="20990" y="65"/>
                  <a:pt x="20905" y="1"/>
                  <a:pt x="20798" y="1"/>
                </a:cubicBezTo>
                <a:close/>
                <a:moveTo>
                  <a:pt x="21524" y="1"/>
                </a:moveTo>
                <a:cubicBezTo>
                  <a:pt x="21417" y="1"/>
                  <a:pt x="21332" y="65"/>
                  <a:pt x="21332" y="172"/>
                </a:cubicBezTo>
                <a:cubicBezTo>
                  <a:pt x="21332" y="278"/>
                  <a:pt x="21417" y="343"/>
                  <a:pt x="21524" y="343"/>
                </a:cubicBezTo>
                <a:lnTo>
                  <a:pt x="22230" y="343"/>
                </a:lnTo>
                <a:cubicBezTo>
                  <a:pt x="22315" y="343"/>
                  <a:pt x="22401" y="278"/>
                  <a:pt x="22401" y="172"/>
                </a:cubicBezTo>
                <a:cubicBezTo>
                  <a:pt x="22401" y="65"/>
                  <a:pt x="22315" y="1"/>
                  <a:pt x="22230" y="1"/>
                </a:cubicBezTo>
                <a:close/>
                <a:moveTo>
                  <a:pt x="22935" y="1"/>
                </a:moveTo>
                <a:cubicBezTo>
                  <a:pt x="22850" y="1"/>
                  <a:pt x="22764" y="65"/>
                  <a:pt x="22764" y="172"/>
                </a:cubicBezTo>
                <a:cubicBezTo>
                  <a:pt x="22764" y="278"/>
                  <a:pt x="22850" y="343"/>
                  <a:pt x="22935" y="343"/>
                </a:cubicBezTo>
                <a:lnTo>
                  <a:pt x="23640" y="343"/>
                </a:lnTo>
                <a:cubicBezTo>
                  <a:pt x="23747" y="343"/>
                  <a:pt x="23833" y="278"/>
                  <a:pt x="23833" y="172"/>
                </a:cubicBezTo>
                <a:cubicBezTo>
                  <a:pt x="23833" y="65"/>
                  <a:pt x="23747" y="1"/>
                  <a:pt x="23640" y="1"/>
                </a:cubicBezTo>
                <a:close/>
                <a:moveTo>
                  <a:pt x="24367" y="1"/>
                </a:moveTo>
                <a:cubicBezTo>
                  <a:pt x="24260" y="1"/>
                  <a:pt x="24175" y="65"/>
                  <a:pt x="24175" y="172"/>
                </a:cubicBezTo>
                <a:cubicBezTo>
                  <a:pt x="24175" y="278"/>
                  <a:pt x="24260" y="343"/>
                  <a:pt x="24367" y="343"/>
                </a:cubicBezTo>
                <a:lnTo>
                  <a:pt x="25072" y="343"/>
                </a:lnTo>
                <a:cubicBezTo>
                  <a:pt x="25179" y="343"/>
                  <a:pt x="25243" y="278"/>
                  <a:pt x="25243" y="172"/>
                </a:cubicBezTo>
                <a:cubicBezTo>
                  <a:pt x="25243" y="65"/>
                  <a:pt x="25179" y="1"/>
                  <a:pt x="25072" y="1"/>
                </a:cubicBezTo>
                <a:close/>
                <a:moveTo>
                  <a:pt x="25778" y="1"/>
                </a:moveTo>
                <a:cubicBezTo>
                  <a:pt x="25692" y="1"/>
                  <a:pt x="25607" y="65"/>
                  <a:pt x="25607" y="172"/>
                </a:cubicBezTo>
                <a:cubicBezTo>
                  <a:pt x="25607" y="278"/>
                  <a:pt x="25692" y="343"/>
                  <a:pt x="25778" y="343"/>
                </a:cubicBezTo>
                <a:lnTo>
                  <a:pt x="26483" y="343"/>
                </a:lnTo>
                <a:cubicBezTo>
                  <a:pt x="26590" y="343"/>
                  <a:pt x="26676" y="278"/>
                  <a:pt x="26676" y="172"/>
                </a:cubicBezTo>
                <a:cubicBezTo>
                  <a:pt x="26676" y="65"/>
                  <a:pt x="26590" y="1"/>
                  <a:pt x="26483" y="1"/>
                </a:cubicBezTo>
                <a:close/>
                <a:moveTo>
                  <a:pt x="27210" y="1"/>
                </a:moveTo>
                <a:cubicBezTo>
                  <a:pt x="27103" y="1"/>
                  <a:pt x="27017" y="65"/>
                  <a:pt x="27017" y="172"/>
                </a:cubicBezTo>
                <a:cubicBezTo>
                  <a:pt x="27017" y="278"/>
                  <a:pt x="27103" y="343"/>
                  <a:pt x="27210" y="343"/>
                </a:cubicBezTo>
                <a:lnTo>
                  <a:pt x="27915" y="343"/>
                </a:lnTo>
                <a:cubicBezTo>
                  <a:pt x="28022" y="343"/>
                  <a:pt x="28086" y="278"/>
                  <a:pt x="28086" y="172"/>
                </a:cubicBezTo>
                <a:cubicBezTo>
                  <a:pt x="28086" y="65"/>
                  <a:pt x="28022" y="1"/>
                  <a:pt x="2791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
          <p:cNvSpPr/>
          <p:nvPr/>
        </p:nvSpPr>
        <p:spPr>
          <a:xfrm flipH="1">
            <a:off x="6654465" y="4781475"/>
            <a:ext cx="702175" cy="8575"/>
          </a:xfrm>
          <a:custGeom>
            <a:rect b="b" l="l" r="r" t="t"/>
            <a:pathLst>
              <a:path extrusionOk="0" h="343" w="28087">
                <a:moveTo>
                  <a:pt x="172" y="1"/>
                </a:moveTo>
                <a:cubicBezTo>
                  <a:pt x="86" y="1"/>
                  <a:pt x="1" y="65"/>
                  <a:pt x="1" y="172"/>
                </a:cubicBezTo>
                <a:cubicBezTo>
                  <a:pt x="1" y="278"/>
                  <a:pt x="86" y="343"/>
                  <a:pt x="172" y="343"/>
                </a:cubicBezTo>
                <a:lnTo>
                  <a:pt x="898" y="343"/>
                </a:lnTo>
                <a:cubicBezTo>
                  <a:pt x="984" y="343"/>
                  <a:pt x="1069" y="278"/>
                  <a:pt x="1069" y="172"/>
                </a:cubicBezTo>
                <a:cubicBezTo>
                  <a:pt x="1069" y="65"/>
                  <a:pt x="984" y="1"/>
                  <a:pt x="898" y="1"/>
                </a:cubicBezTo>
                <a:close/>
                <a:moveTo>
                  <a:pt x="1604" y="1"/>
                </a:moveTo>
                <a:cubicBezTo>
                  <a:pt x="1497" y="1"/>
                  <a:pt x="1433" y="65"/>
                  <a:pt x="1433" y="172"/>
                </a:cubicBezTo>
                <a:cubicBezTo>
                  <a:pt x="1433" y="278"/>
                  <a:pt x="1497" y="343"/>
                  <a:pt x="1604" y="343"/>
                </a:cubicBezTo>
                <a:lnTo>
                  <a:pt x="2309" y="343"/>
                </a:lnTo>
                <a:cubicBezTo>
                  <a:pt x="2416" y="343"/>
                  <a:pt x="2501" y="278"/>
                  <a:pt x="2501" y="172"/>
                </a:cubicBezTo>
                <a:cubicBezTo>
                  <a:pt x="2501" y="65"/>
                  <a:pt x="2416" y="1"/>
                  <a:pt x="2309" y="1"/>
                </a:cubicBezTo>
                <a:close/>
                <a:moveTo>
                  <a:pt x="3036" y="1"/>
                </a:moveTo>
                <a:cubicBezTo>
                  <a:pt x="2929" y="1"/>
                  <a:pt x="2843" y="65"/>
                  <a:pt x="2843" y="172"/>
                </a:cubicBezTo>
                <a:cubicBezTo>
                  <a:pt x="2843" y="278"/>
                  <a:pt x="2929" y="343"/>
                  <a:pt x="3036" y="343"/>
                </a:cubicBezTo>
                <a:lnTo>
                  <a:pt x="3741" y="343"/>
                </a:lnTo>
                <a:cubicBezTo>
                  <a:pt x="3827" y="343"/>
                  <a:pt x="3912" y="278"/>
                  <a:pt x="3912" y="172"/>
                </a:cubicBezTo>
                <a:cubicBezTo>
                  <a:pt x="3912" y="65"/>
                  <a:pt x="3827" y="1"/>
                  <a:pt x="3741" y="1"/>
                </a:cubicBezTo>
                <a:close/>
                <a:moveTo>
                  <a:pt x="4446" y="1"/>
                </a:moveTo>
                <a:cubicBezTo>
                  <a:pt x="4340" y="1"/>
                  <a:pt x="4275" y="65"/>
                  <a:pt x="4275" y="172"/>
                </a:cubicBezTo>
                <a:cubicBezTo>
                  <a:pt x="4275" y="278"/>
                  <a:pt x="4340" y="343"/>
                  <a:pt x="4446" y="343"/>
                </a:cubicBezTo>
                <a:lnTo>
                  <a:pt x="5152" y="343"/>
                </a:lnTo>
                <a:cubicBezTo>
                  <a:pt x="5259" y="343"/>
                  <a:pt x="5344" y="278"/>
                  <a:pt x="5344" y="172"/>
                </a:cubicBezTo>
                <a:cubicBezTo>
                  <a:pt x="5344" y="65"/>
                  <a:pt x="5259" y="1"/>
                  <a:pt x="5152" y="1"/>
                </a:cubicBezTo>
                <a:close/>
                <a:moveTo>
                  <a:pt x="5879" y="1"/>
                </a:moveTo>
                <a:cubicBezTo>
                  <a:pt x="5772" y="1"/>
                  <a:pt x="5686" y="65"/>
                  <a:pt x="5686" y="172"/>
                </a:cubicBezTo>
                <a:cubicBezTo>
                  <a:pt x="5686" y="278"/>
                  <a:pt x="5772" y="343"/>
                  <a:pt x="5879" y="343"/>
                </a:cubicBezTo>
                <a:lnTo>
                  <a:pt x="6584" y="343"/>
                </a:lnTo>
                <a:cubicBezTo>
                  <a:pt x="6691" y="343"/>
                  <a:pt x="6755" y="278"/>
                  <a:pt x="6755" y="172"/>
                </a:cubicBezTo>
                <a:cubicBezTo>
                  <a:pt x="6755" y="65"/>
                  <a:pt x="6691" y="1"/>
                  <a:pt x="6584" y="1"/>
                </a:cubicBezTo>
                <a:close/>
                <a:moveTo>
                  <a:pt x="7289" y="1"/>
                </a:moveTo>
                <a:cubicBezTo>
                  <a:pt x="7204" y="1"/>
                  <a:pt x="7118" y="65"/>
                  <a:pt x="7118" y="172"/>
                </a:cubicBezTo>
                <a:cubicBezTo>
                  <a:pt x="7118" y="278"/>
                  <a:pt x="7204" y="343"/>
                  <a:pt x="7289" y="343"/>
                </a:cubicBezTo>
                <a:lnTo>
                  <a:pt x="7995" y="343"/>
                </a:lnTo>
                <a:cubicBezTo>
                  <a:pt x="8101" y="343"/>
                  <a:pt x="8187" y="278"/>
                  <a:pt x="8187" y="172"/>
                </a:cubicBezTo>
                <a:cubicBezTo>
                  <a:pt x="8187" y="65"/>
                  <a:pt x="8101" y="1"/>
                  <a:pt x="7995" y="1"/>
                </a:cubicBezTo>
                <a:close/>
                <a:moveTo>
                  <a:pt x="8721" y="1"/>
                </a:moveTo>
                <a:cubicBezTo>
                  <a:pt x="8614" y="1"/>
                  <a:pt x="8529" y="65"/>
                  <a:pt x="8529" y="172"/>
                </a:cubicBezTo>
                <a:cubicBezTo>
                  <a:pt x="8529" y="278"/>
                  <a:pt x="8614" y="343"/>
                  <a:pt x="8721" y="343"/>
                </a:cubicBezTo>
                <a:lnTo>
                  <a:pt x="9427" y="343"/>
                </a:lnTo>
                <a:cubicBezTo>
                  <a:pt x="9534" y="343"/>
                  <a:pt x="9598" y="278"/>
                  <a:pt x="9598" y="172"/>
                </a:cubicBezTo>
                <a:cubicBezTo>
                  <a:pt x="9598" y="65"/>
                  <a:pt x="9534" y="1"/>
                  <a:pt x="9427" y="1"/>
                </a:cubicBezTo>
                <a:close/>
                <a:moveTo>
                  <a:pt x="10132" y="1"/>
                </a:moveTo>
                <a:cubicBezTo>
                  <a:pt x="10046" y="1"/>
                  <a:pt x="9961" y="65"/>
                  <a:pt x="9961" y="172"/>
                </a:cubicBezTo>
                <a:cubicBezTo>
                  <a:pt x="9961" y="278"/>
                  <a:pt x="10046" y="343"/>
                  <a:pt x="10132" y="343"/>
                </a:cubicBezTo>
                <a:lnTo>
                  <a:pt x="10859" y="343"/>
                </a:lnTo>
                <a:cubicBezTo>
                  <a:pt x="10944" y="343"/>
                  <a:pt x="11030" y="278"/>
                  <a:pt x="11030" y="172"/>
                </a:cubicBezTo>
                <a:cubicBezTo>
                  <a:pt x="11030" y="65"/>
                  <a:pt x="10944" y="1"/>
                  <a:pt x="10859" y="1"/>
                </a:cubicBezTo>
                <a:close/>
                <a:moveTo>
                  <a:pt x="11564" y="1"/>
                </a:moveTo>
                <a:cubicBezTo>
                  <a:pt x="11457" y="1"/>
                  <a:pt x="11372" y="65"/>
                  <a:pt x="11372" y="172"/>
                </a:cubicBezTo>
                <a:cubicBezTo>
                  <a:pt x="11372" y="278"/>
                  <a:pt x="11457" y="343"/>
                  <a:pt x="11564" y="343"/>
                </a:cubicBezTo>
                <a:lnTo>
                  <a:pt x="12269" y="343"/>
                </a:lnTo>
                <a:cubicBezTo>
                  <a:pt x="12376" y="343"/>
                  <a:pt x="12440" y="278"/>
                  <a:pt x="12440" y="172"/>
                </a:cubicBezTo>
                <a:cubicBezTo>
                  <a:pt x="12440" y="65"/>
                  <a:pt x="12376" y="1"/>
                  <a:pt x="12269" y="1"/>
                </a:cubicBezTo>
                <a:close/>
                <a:moveTo>
                  <a:pt x="12975" y="1"/>
                </a:moveTo>
                <a:cubicBezTo>
                  <a:pt x="12889" y="1"/>
                  <a:pt x="12804" y="65"/>
                  <a:pt x="12804" y="172"/>
                </a:cubicBezTo>
                <a:cubicBezTo>
                  <a:pt x="12804" y="278"/>
                  <a:pt x="12889" y="343"/>
                  <a:pt x="12975" y="343"/>
                </a:cubicBezTo>
                <a:lnTo>
                  <a:pt x="13701" y="343"/>
                </a:lnTo>
                <a:cubicBezTo>
                  <a:pt x="13787" y="343"/>
                  <a:pt x="13872" y="278"/>
                  <a:pt x="13872" y="172"/>
                </a:cubicBezTo>
                <a:cubicBezTo>
                  <a:pt x="13872" y="65"/>
                  <a:pt x="13787" y="1"/>
                  <a:pt x="13701" y="1"/>
                </a:cubicBezTo>
                <a:close/>
                <a:moveTo>
                  <a:pt x="14407" y="1"/>
                </a:moveTo>
                <a:cubicBezTo>
                  <a:pt x="14300" y="1"/>
                  <a:pt x="14236" y="65"/>
                  <a:pt x="14236" y="172"/>
                </a:cubicBezTo>
                <a:cubicBezTo>
                  <a:pt x="14236" y="278"/>
                  <a:pt x="14300" y="343"/>
                  <a:pt x="14407" y="343"/>
                </a:cubicBezTo>
                <a:lnTo>
                  <a:pt x="15112" y="343"/>
                </a:lnTo>
                <a:cubicBezTo>
                  <a:pt x="15219" y="343"/>
                  <a:pt x="15283" y="278"/>
                  <a:pt x="15283" y="172"/>
                </a:cubicBezTo>
                <a:cubicBezTo>
                  <a:pt x="15283" y="65"/>
                  <a:pt x="15219" y="1"/>
                  <a:pt x="15112" y="1"/>
                </a:cubicBezTo>
                <a:close/>
                <a:moveTo>
                  <a:pt x="15817" y="1"/>
                </a:moveTo>
                <a:cubicBezTo>
                  <a:pt x="15732" y="1"/>
                  <a:pt x="15646" y="65"/>
                  <a:pt x="15646" y="172"/>
                </a:cubicBezTo>
                <a:cubicBezTo>
                  <a:pt x="15646" y="278"/>
                  <a:pt x="15732" y="343"/>
                  <a:pt x="15817" y="343"/>
                </a:cubicBezTo>
                <a:lnTo>
                  <a:pt x="16544" y="343"/>
                </a:lnTo>
                <a:cubicBezTo>
                  <a:pt x="16630" y="343"/>
                  <a:pt x="16715" y="278"/>
                  <a:pt x="16715" y="172"/>
                </a:cubicBezTo>
                <a:cubicBezTo>
                  <a:pt x="16715" y="65"/>
                  <a:pt x="16630" y="1"/>
                  <a:pt x="16544" y="1"/>
                </a:cubicBezTo>
                <a:close/>
                <a:moveTo>
                  <a:pt x="17250" y="1"/>
                </a:moveTo>
                <a:cubicBezTo>
                  <a:pt x="17143" y="1"/>
                  <a:pt x="17079" y="65"/>
                  <a:pt x="17079" y="172"/>
                </a:cubicBezTo>
                <a:cubicBezTo>
                  <a:pt x="17079" y="278"/>
                  <a:pt x="17143" y="343"/>
                  <a:pt x="17250" y="343"/>
                </a:cubicBezTo>
                <a:lnTo>
                  <a:pt x="17955" y="343"/>
                </a:lnTo>
                <a:cubicBezTo>
                  <a:pt x="18062" y="343"/>
                  <a:pt x="18147" y="278"/>
                  <a:pt x="18147" y="172"/>
                </a:cubicBezTo>
                <a:cubicBezTo>
                  <a:pt x="18147" y="65"/>
                  <a:pt x="18062" y="1"/>
                  <a:pt x="17955" y="1"/>
                </a:cubicBezTo>
                <a:close/>
                <a:moveTo>
                  <a:pt x="18682" y="1"/>
                </a:moveTo>
                <a:cubicBezTo>
                  <a:pt x="18575" y="1"/>
                  <a:pt x="18489" y="65"/>
                  <a:pt x="18489" y="172"/>
                </a:cubicBezTo>
                <a:cubicBezTo>
                  <a:pt x="18489" y="278"/>
                  <a:pt x="18575" y="343"/>
                  <a:pt x="18682" y="343"/>
                </a:cubicBezTo>
                <a:lnTo>
                  <a:pt x="19387" y="343"/>
                </a:lnTo>
                <a:cubicBezTo>
                  <a:pt x="19472" y="343"/>
                  <a:pt x="19558" y="278"/>
                  <a:pt x="19558" y="172"/>
                </a:cubicBezTo>
                <a:cubicBezTo>
                  <a:pt x="19558" y="65"/>
                  <a:pt x="19472" y="1"/>
                  <a:pt x="19387" y="1"/>
                </a:cubicBezTo>
                <a:close/>
                <a:moveTo>
                  <a:pt x="20092" y="1"/>
                </a:moveTo>
                <a:cubicBezTo>
                  <a:pt x="19985" y="1"/>
                  <a:pt x="19921" y="65"/>
                  <a:pt x="19921" y="172"/>
                </a:cubicBezTo>
                <a:cubicBezTo>
                  <a:pt x="19921" y="278"/>
                  <a:pt x="19985" y="343"/>
                  <a:pt x="20092" y="343"/>
                </a:cubicBezTo>
                <a:lnTo>
                  <a:pt x="20798" y="343"/>
                </a:lnTo>
                <a:cubicBezTo>
                  <a:pt x="20905" y="343"/>
                  <a:pt x="20990" y="278"/>
                  <a:pt x="20990" y="172"/>
                </a:cubicBezTo>
                <a:cubicBezTo>
                  <a:pt x="20990" y="65"/>
                  <a:pt x="20905" y="1"/>
                  <a:pt x="20798" y="1"/>
                </a:cubicBezTo>
                <a:close/>
                <a:moveTo>
                  <a:pt x="21524" y="1"/>
                </a:moveTo>
                <a:cubicBezTo>
                  <a:pt x="21417" y="1"/>
                  <a:pt x="21332" y="65"/>
                  <a:pt x="21332" y="172"/>
                </a:cubicBezTo>
                <a:cubicBezTo>
                  <a:pt x="21332" y="278"/>
                  <a:pt x="21417" y="343"/>
                  <a:pt x="21524" y="343"/>
                </a:cubicBezTo>
                <a:lnTo>
                  <a:pt x="22230" y="343"/>
                </a:lnTo>
                <a:cubicBezTo>
                  <a:pt x="22315" y="343"/>
                  <a:pt x="22401" y="278"/>
                  <a:pt x="22401" y="172"/>
                </a:cubicBezTo>
                <a:cubicBezTo>
                  <a:pt x="22401" y="65"/>
                  <a:pt x="22315" y="1"/>
                  <a:pt x="22230" y="1"/>
                </a:cubicBezTo>
                <a:close/>
                <a:moveTo>
                  <a:pt x="22935" y="1"/>
                </a:moveTo>
                <a:cubicBezTo>
                  <a:pt x="22850" y="1"/>
                  <a:pt x="22764" y="65"/>
                  <a:pt x="22764" y="172"/>
                </a:cubicBezTo>
                <a:cubicBezTo>
                  <a:pt x="22764" y="278"/>
                  <a:pt x="22850" y="343"/>
                  <a:pt x="22935" y="343"/>
                </a:cubicBezTo>
                <a:lnTo>
                  <a:pt x="23640" y="343"/>
                </a:lnTo>
                <a:cubicBezTo>
                  <a:pt x="23747" y="343"/>
                  <a:pt x="23833" y="278"/>
                  <a:pt x="23833" y="172"/>
                </a:cubicBezTo>
                <a:cubicBezTo>
                  <a:pt x="23833" y="65"/>
                  <a:pt x="23747" y="1"/>
                  <a:pt x="23640" y="1"/>
                </a:cubicBezTo>
                <a:close/>
                <a:moveTo>
                  <a:pt x="24367" y="1"/>
                </a:moveTo>
                <a:cubicBezTo>
                  <a:pt x="24260" y="1"/>
                  <a:pt x="24175" y="65"/>
                  <a:pt x="24175" y="172"/>
                </a:cubicBezTo>
                <a:cubicBezTo>
                  <a:pt x="24175" y="278"/>
                  <a:pt x="24260" y="343"/>
                  <a:pt x="24367" y="343"/>
                </a:cubicBezTo>
                <a:lnTo>
                  <a:pt x="25072" y="343"/>
                </a:lnTo>
                <a:cubicBezTo>
                  <a:pt x="25179" y="343"/>
                  <a:pt x="25243" y="278"/>
                  <a:pt x="25243" y="172"/>
                </a:cubicBezTo>
                <a:cubicBezTo>
                  <a:pt x="25243" y="65"/>
                  <a:pt x="25179" y="1"/>
                  <a:pt x="25072" y="1"/>
                </a:cubicBezTo>
                <a:close/>
                <a:moveTo>
                  <a:pt x="25778" y="1"/>
                </a:moveTo>
                <a:cubicBezTo>
                  <a:pt x="25692" y="1"/>
                  <a:pt x="25607" y="65"/>
                  <a:pt x="25607" y="172"/>
                </a:cubicBezTo>
                <a:cubicBezTo>
                  <a:pt x="25607" y="278"/>
                  <a:pt x="25692" y="343"/>
                  <a:pt x="25778" y="343"/>
                </a:cubicBezTo>
                <a:lnTo>
                  <a:pt x="26483" y="343"/>
                </a:lnTo>
                <a:cubicBezTo>
                  <a:pt x="26590" y="343"/>
                  <a:pt x="26676" y="278"/>
                  <a:pt x="26676" y="172"/>
                </a:cubicBezTo>
                <a:cubicBezTo>
                  <a:pt x="26676" y="65"/>
                  <a:pt x="26590" y="1"/>
                  <a:pt x="26483" y="1"/>
                </a:cubicBezTo>
                <a:close/>
                <a:moveTo>
                  <a:pt x="27210" y="1"/>
                </a:moveTo>
                <a:cubicBezTo>
                  <a:pt x="27103" y="1"/>
                  <a:pt x="27017" y="65"/>
                  <a:pt x="27017" y="172"/>
                </a:cubicBezTo>
                <a:cubicBezTo>
                  <a:pt x="27017" y="278"/>
                  <a:pt x="27103" y="343"/>
                  <a:pt x="27210" y="343"/>
                </a:cubicBezTo>
                <a:lnTo>
                  <a:pt x="27915" y="343"/>
                </a:lnTo>
                <a:cubicBezTo>
                  <a:pt x="28022" y="343"/>
                  <a:pt x="28086" y="278"/>
                  <a:pt x="28086" y="172"/>
                </a:cubicBezTo>
                <a:cubicBezTo>
                  <a:pt x="28086" y="65"/>
                  <a:pt x="28022" y="1"/>
                  <a:pt x="2791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648300" y="1186500"/>
            <a:ext cx="1403219" cy="1234748"/>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a:off x="5676650" y="148688"/>
            <a:ext cx="1403225" cy="426575"/>
          </a:xfrm>
          <a:custGeom>
            <a:rect b="b" l="l" r="r" t="t"/>
            <a:pathLst>
              <a:path extrusionOk="0" h="17063" w="56129">
                <a:moveTo>
                  <a:pt x="28067" y="1"/>
                </a:moveTo>
                <a:cubicBezTo>
                  <a:pt x="26650" y="1"/>
                  <a:pt x="25232" y="332"/>
                  <a:pt x="23982" y="989"/>
                </a:cubicBezTo>
                <a:cubicBezTo>
                  <a:pt x="21503" y="2314"/>
                  <a:pt x="19729" y="4879"/>
                  <a:pt x="19387" y="7679"/>
                </a:cubicBezTo>
                <a:cubicBezTo>
                  <a:pt x="19301" y="8299"/>
                  <a:pt x="19280" y="8962"/>
                  <a:pt x="19087" y="9560"/>
                </a:cubicBezTo>
                <a:cubicBezTo>
                  <a:pt x="18660" y="10757"/>
                  <a:pt x="17506" y="11099"/>
                  <a:pt x="16352" y="11099"/>
                </a:cubicBezTo>
                <a:cubicBezTo>
                  <a:pt x="13545" y="11067"/>
                  <a:pt x="10960" y="9938"/>
                  <a:pt x="8270" y="9938"/>
                </a:cubicBezTo>
                <a:cubicBezTo>
                  <a:pt x="7416" y="9938"/>
                  <a:pt x="6551" y="10052"/>
                  <a:pt x="5665" y="10351"/>
                </a:cubicBezTo>
                <a:cubicBezTo>
                  <a:pt x="4297" y="10800"/>
                  <a:pt x="3014" y="11591"/>
                  <a:pt x="2095" y="12724"/>
                </a:cubicBezTo>
                <a:cubicBezTo>
                  <a:pt x="1817" y="13044"/>
                  <a:pt x="0" y="17062"/>
                  <a:pt x="513" y="17062"/>
                </a:cubicBezTo>
                <a:lnTo>
                  <a:pt x="55616" y="17062"/>
                </a:lnTo>
                <a:cubicBezTo>
                  <a:pt x="56129" y="17062"/>
                  <a:pt x="54355" y="13108"/>
                  <a:pt x="54098" y="12788"/>
                </a:cubicBezTo>
                <a:cubicBezTo>
                  <a:pt x="53179" y="11633"/>
                  <a:pt x="51897" y="10821"/>
                  <a:pt x="50507" y="10351"/>
                </a:cubicBezTo>
                <a:cubicBezTo>
                  <a:pt x="49604" y="10050"/>
                  <a:pt x="48661" y="9931"/>
                  <a:pt x="47700" y="9931"/>
                </a:cubicBezTo>
                <a:cubicBezTo>
                  <a:pt x="47229" y="9931"/>
                  <a:pt x="46753" y="9960"/>
                  <a:pt x="46275" y="10009"/>
                </a:cubicBezTo>
                <a:cubicBezTo>
                  <a:pt x="44416" y="10201"/>
                  <a:pt x="42535" y="10693"/>
                  <a:pt x="40804" y="10971"/>
                </a:cubicBezTo>
                <a:cubicBezTo>
                  <a:pt x="40359" y="11039"/>
                  <a:pt x="39890" y="11101"/>
                  <a:pt x="39436" y="11101"/>
                </a:cubicBezTo>
                <a:cubicBezTo>
                  <a:pt x="38755" y="11101"/>
                  <a:pt x="38106" y="10962"/>
                  <a:pt x="37619" y="10501"/>
                </a:cubicBezTo>
                <a:cubicBezTo>
                  <a:pt x="36871" y="9795"/>
                  <a:pt x="36871" y="8641"/>
                  <a:pt x="36742" y="7615"/>
                </a:cubicBezTo>
                <a:cubicBezTo>
                  <a:pt x="36379" y="4815"/>
                  <a:pt x="34584" y="2250"/>
                  <a:pt x="32083" y="968"/>
                </a:cubicBezTo>
                <a:cubicBezTo>
                  <a:pt x="30853" y="321"/>
                  <a:pt x="29461" y="1"/>
                  <a:pt x="280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a:off x="-483187" y="2274563"/>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a:off x="549850" y="242150"/>
            <a:ext cx="814400" cy="247500"/>
          </a:xfrm>
          <a:custGeom>
            <a:rect b="b" l="l" r="r" t="t"/>
            <a:pathLst>
              <a:path extrusionOk="0" h="9900" w="32576">
                <a:moveTo>
                  <a:pt x="16295" y="0"/>
                </a:moveTo>
                <a:cubicBezTo>
                  <a:pt x="15471" y="0"/>
                  <a:pt x="14647" y="193"/>
                  <a:pt x="13915" y="580"/>
                </a:cubicBezTo>
                <a:cubicBezTo>
                  <a:pt x="12483" y="1328"/>
                  <a:pt x="11436" y="2825"/>
                  <a:pt x="11244" y="4449"/>
                </a:cubicBezTo>
                <a:cubicBezTo>
                  <a:pt x="11201" y="4812"/>
                  <a:pt x="11201" y="5197"/>
                  <a:pt x="11073" y="5539"/>
                </a:cubicBezTo>
                <a:cubicBezTo>
                  <a:pt x="10838" y="6244"/>
                  <a:pt x="10154" y="6437"/>
                  <a:pt x="9491" y="6437"/>
                </a:cubicBezTo>
                <a:cubicBezTo>
                  <a:pt x="7855" y="6421"/>
                  <a:pt x="6367" y="5766"/>
                  <a:pt x="4812" y="5766"/>
                </a:cubicBezTo>
                <a:cubicBezTo>
                  <a:pt x="4315" y="5766"/>
                  <a:pt x="3810" y="5833"/>
                  <a:pt x="3293" y="6009"/>
                </a:cubicBezTo>
                <a:cubicBezTo>
                  <a:pt x="2480" y="6266"/>
                  <a:pt x="1754" y="6736"/>
                  <a:pt x="1219" y="7377"/>
                </a:cubicBezTo>
                <a:cubicBezTo>
                  <a:pt x="1048" y="7570"/>
                  <a:pt x="1" y="9899"/>
                  <a:pt x="300" y="9899"/>
                </a:cubicBezTo>
                <a:lnTo>
                  <a:pt x="32297" y="9899"/>
                </a:lnTo>
                <a:cubicBezTo>
                  <a:pt x="32575" y="9899"/>
                  <a:pt x="31549" y="7612"/>
                  <a:pt x="31399" y="7420"/>
                </a:cubicBezTo>
                <a:cubicBezTo>
                  <a:pt x="30865" y="6757"/>
                  <a:pt x="30117" y="6287"/>
                  <a:pt x="29326" y="6009"/>
                </a:cubicBezTo>
                <a:cubicBezTo>
                  <a:pt x="28818" y="5831"/>
                  <a:pt x="28291" y="5767"/>
                  <a:pt x="27758" y="5767"/>
                </a:cubicBezTo>
                <a:cubicBezTo>
                  <a:pt x="27463" y="5767"/>
                  <a:pt x="27166" y="5786"/>
                  <a:pt x="26868" y="5817"/>
                </a:cubicBezTo>
                <a:cubicBezTo>
                  <a:pt x="25778" y="5924"/>
                  <a:pt x="24688" y="6202"/>
                  <a:pt x="23683" y="6373"/>
                </a:cubicBezTo>
                <a:cubicBezTo>
                  <a:pt x="23427" y="6407"/>
                  <a:pt x="23157" y="6441"/>
                  <a:pt x="22895" y="6441"/>
                </a:cubicBezTo>
                <a:cubicBezTo>
                  <a:pt x="22502" y="6441"/>
                  <a:pt x="22127" y="6364"/>
                  <a:pt x="21845" y="6095"/>
                </a:cubicBezTo>
                <a:cubicBezTo>
                  <a:pt x="21418" y="5667"/>
                  <a:pt x="21418" y="5005"/>
                  <a:pt x="21332" y="4406"/>
                </a:cubicBezTo>
                <a:cubicBezTo>
                  <a:pt x="21119" y="2803"/>
                  <a:pt x="20071" y="1307"/>
                  <a:pt x="18639" y="559"/>
                </a:cubicBezTo>
                <a:cubicBezTo>
                  <a:pt x="17918" y="187"/>
                  <a:pt x="17106" y="0"/>
                  <a:pt x="162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1_1">
    <p:spTree>
      <p:nvGrpSpPr>
        <p:cNvPr id="189" name="Shape 189"/>
        <p:cNvGrpSpPr/>
        <p:nvPr/>
      </p:nvGrpSpPr>
      <p:grpSpPr>
        <a:xfrm>
          <a:off x="0" y="0"/>
          <a:ext cx="0" cy="0"/>
          <a:chOff x="0" y="0"/>
          <a:chExt cx="0" cy="0"/>
        </a:xfrm>
      </p:grpSpPr>
      <p:sp>
        <p:nvSpPr>
          <p:cNvPr id="190" name="Google Shape;190;p16"/>
          <p:cNvSpPr/>
          <p:nvPr/>
        </p:nvSpPr>
        <p:spPr>
          <a:xfrm>
            <a:off x="3194738" y="342625"/>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6"/>
          <p:cNvSpPr/>
          <p:nvPr/>
        </p:nvSpPr>
        <p:spPr>
          <a:xfrm>
            <a:off x="3793113" y="539500"/>
            <a:ext cx="1557650" cy="473000"/>
          </a:xfrm>
          <a:custGeom>
            <a:rect b="b" l="l" r="r" t="t"/>
            <a:pathLst>
              <a:path extrusionOk="0" h="18920" w="62306">
                <a:moveTo>
                  <a:pt x="31141" y="1"/>
                </a:moveTo>
                <a:cubicBezTo>
                  <a:pt x="29577" y="1"/>
                  <a:pt x="28016" y="364"/>
                  <a:pt x="26632" y="1093"/>
                </a:cubicBezTo>
                <a:cubicBezTo>
                  <a:pt x="23875" y="2547"/>
                  <a:pt x="21887" y="5411"/>
                  <a:pt x="21524" y="8510"/>
                </a:cubicBezTo>
                <a:cubicBezTo>
                  <a:pt x="21438" y="9216"/>
                  <a:pt x="21417" y="9921"/>
                  <a:pt x="21182" y="10605"/>
                </a:cubicBezTo>
                <a:cubicBezTo>
                  <a:pt x="20733" y="11930"/>
                  <a:pt x="19451" y="12315"/>
                  <a:pt x="18147" y="12315"/>
                </a:cubicBezTo>
                <a:cubicBezTo>
                  <a:pt x="15032" y="12282"/>
                  <a:pt x="12176" y="11019"/>
                  <a:pt x="9196" y="11019"/>
                </a:cubicBezTo>
                <a:cubicBezTo>
                  <a:pt x="8249" y="11019"/>
                  <a:pt x="7290" y="11146"/>
                  <a:pt x="6305" y="11481"/>
                </a:cubicBezTo>
                <a:cubicBezTo>
                  <a:pt x="4788" y="11973"/>
                  <a:pt x="3377" y="12849"/>
                  <a:pt x="2351" y="14110"/>
                </a:cubicBezTo>
                <a:cubicBezTo>
                  <a:pt x="2031" y="14474"/>
                  <a:pt x="0" y="18919"/>
                  <a:pt x="599" y="18919"/>
                </a:cubicBezTo>
                <a:lnTo>
                  <a:pt x="61728" y="18919"/>
                </a:lnTo>
                <a:cubicBezTo>
                  <a:pt x="62306" y="18919"/>
                  <a:pt x="60339" y="14538"/>
                  <a:pt x="60040" y="14174"/>
                </a:cubicBezTo>
                <a:cubicBezTo>
                  <a:pt x="59014" y="12892"/>
                  <a:pt x="57582" y="11994"/>
                  <a:pt x="56064" y="11481"/>
                </a:cubicBezTo>
                <a:cubicBezTo>
                  <a:pt x="55067" y="11139"/>
                  <a:pt x="54022" y="11016"/>
                  <a:pt x="52961" y="11016"/>
                </a:cubicBezTo>
                <a:cubicBezTo>
                  <a:pt x="52431" y="11016"/>
                  <a:pt x="51896" y="11047"/>
                  <a:pt x="51362" y="11096"/>
                </a:cubicBezTo>
                <a:cubicBezTo>
                  <a:pt x="49289" y="11310"/>
                  <a:pt x="47194" y="11866"/>
                  <a:pt x="45270" y="12165"/>
                </a:cubicBezTo>
                <a:cubicBezTo>
                  <a:pt x="44787" y="12242"/>
                  <a:pt x="44273" y="12308"/>
                  <a:pt x="43774" y="12308"/>
                </a:cubicBezTo>
                <a:cubicBezTo>
                  <a:pt x="43016" y="12308"/>
                  <a:pt x="42294" y="12155"/>
                  <a:pt x="41765" y="11652"/>
                </a:cubicBezTo>
                <a:cubicBezTo>
                  <a:pt x="40931" y="10861"/>
                  <a:pt x="40931" y="9579"/>
                  <a:pt x="40782" y="8446"/>
                </a:cubicBezTo>
                <a:cubicBezTo>
                  <a:pt x="40376" y="5347"/>
                  <a:pt x="38388" y="2504"/>
                  <a:pt x="35631" y="1072"/>
                </a:cubicBezTo>
                <a:cubicBezTo>
                  <a:pt x="34247" y="359"/>
                  <a:pt x="32693" y="1"/>
                  <a:pt x="311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
          <p:cNvSpPr txBox="1"/>
          <p:nvPr>
            <p:ph type="title"/>
          </p:nvPr>
        </p:nvSpPr>
        <p:spPr>
          <a:xfrm>
            <a:off x="2451525" y="1448938"/>
            <a:ext cx="4626600" cy="1580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10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3" name="Google Shape;193;p16"/>
          <p:cNvSpPr txBox="1"/>
          <p:nvPr>
            <p:ph idx="1" type="body"/>
          </p:nvPr>
        </p:nvSpPr>
        <p:spPr>
          <a:xfrm>
            <a:off x="2451525" y="3242613"/>
            <a:ext cx="4626600" cy="713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indent="-317500" lvl="0" marL="457200" rtl="0" algn="ctr">
              <a:spcBef>
                <a:spcPts val="0"/>
              </a:spcBef>
              <a:spcAft>
                <a:spcPts val="0"/>
              </a:spcAft>
              <a:buSzPts val="1400"/>
              <a:buFont typeface="Montserrat"/>
              <a:buChar char="●"/>
              <a:defRPr sz="1600"/>
            </a:lvl1pPr>
            <a:lvl2pPr indent="-317500" lvl="1" marL="914400" rtl="0">
              <a:spcBef>
                <a:spcPts val="0"/>
              </a:spcBef>
              <a:spcAft>
                <a:spcPts val="0"/>
              </a:spcAft>
              <a:buSzPts val="1400"/>
              <a:buFont typeface="Montserrat"/>
              <a:buChar char="○"/>
              <a:defRPr>
                <a:latin typeface="Montserrat"/>
                <a:ea typeface="Montserrat"/>
                <a:cs typeface="Montserrat"/>
                <a:sym typeface="Montserrat"/>
              </a:defRPr>
            </a:lvl2pPr>
            <a:lvl3pPr indent="-317500" lvl="2" marL="1371600" rtl="0">
              <a:spcBef>
                <a:spcPts val="0"/>
              </a:spcBef>
              <a:spcAft>
                <a:spcPts val="0"/>
              </a:spcAft>
              <a:buSzPts val="1400"/>
              <a:buFont typeface="Montserrat"/>
              <a:buChar char="■"/>
              <a:defRPr>
                <a:latin typeface="Montserrat"/>
                <a:ea typeface="Montserrat"/>
                <a:cs typeface="Montserrat"/>
                <a:sym typeface="Montserrat"/>
              </a:defRPr>
            </a:lvl3pPr>
            <a:lvl4pPr indent="-317500" lvl="3" marL="1828800" rtl="0">
              <a:spcBef>
                <a:spcPts val="0"/>
              </a:spcBef>
              <a:spcAft>
                <a:spcPts val="0"/>
              </a:spcAft>
              <a:buSzPts val="1400"/>
              <a:buFont typeface="Montserrat"/>
              <a:buChar char="●"/>
              <a:defRPr>
                <a:latin typeface="Montserrat"/>
                <a:ea typeface="Montserrat"/>
                <a:cs typeface="Montserrat"/>
                <a:sym typeface="Montserrat"/>
              </a:defRPr>
            </a:lvl4pPr>
            <a:lvl5pPr indent="-317500" lvl="4" marL="2286000" rtl="0">
              <a:spcBef>
                <a:spcPts val="0"/>
              </a:spcBef>
              <a:spcAft>
                <a:spcPts val="0"/>
              </a:spcAft>
              <a:buSzPts val="1400"/>
              <a:buFont typeface="Montserrat"/>
              <a:buChar char="○"/>
              <a:defRPr>
                <a:latin typeface="Montserrat"/>
                <a:ea typeface="Montserrat"/>
                <a:cs typeface="Montserrat"/>
                <a:sym typeface="Montserrat"/>
              </a:defRPr>
            </a:lvl5pPr>
            <a:lvl6pPr indent="-317500" lvl="5" marL="2743200" rtl="0">
              <a:spcBef>
                <a:spcPts val="0"/>
              </a:spcBef>
              <a:spcAft>
                <a:spcPts val="0"/>
              </a:spcAft>
              <a:buSzPts val="1400"/>
              <a:buFont typeface="Montserrat"/>
              <a:buChar char="■"/>
              <a:defRPr>
                <a:latin typeface="Montserrat"/>
                <a:ea typeface="Montserrat"/>
                <a:cs typeface="Montserrat"/>
                <a:sym typeface="Montserrat"/>
              </a:defRPr>
            </a:lvl6pPr>
            <a:lvl7pPr indent="-317500" lvl="6" marL="3200400" rtl="0">
              <a:spcBef>
                <a:spcPts val="0"/>
              </a:spcBef>
              <a:spcAft>
                <a:spcPts val="0"/>
              </a:spcAft>
              <a:buSzPts val="1400"/>
              <a:buFont typeface="Montserrat"/>
              <a:buChar char="●"/>
              <a:defRPr>
                <a:latin typeface="Montserrat"/>
                <a:ea typeface="Montserrat"/>
                <a:cs typeface="Montserrat"/>
                <a:sym typeface="Montserrat"/>
              </a:defRPr>
            </a:lvl7pPr>
            <a:lvl8pPr indent="-317500" lvl="7" marL="3657600" rtl="0">
              <a:spcBef>
                <a:spcPts val="0"/>
              </a:spcBef>
              <a:spcAft>
                <a:spcPts val="0"/>
              </a:spcAft>
              <a:buSzPts val="1400"/>
              <a:buFont typeface="Montserrat"/>
              <a:buChar char="○"/>
              <a:defRPr>
                <a:latin typeface="Montserrat"/>
                <a:ea typeface="Montserrat"/>
                <a:cs typeface="Montserrat"/>
                <a:sym typeface="Montserrat"/>
              </a:defRPr>
            </a:lvl8pPr>
            <a:lvl9pPr indent="-317500" lvl="8" marL="4114800" rtl="0">
              <a:spcBef>
                <a:spcPts val="0"/>
              </a:spcBef>
              <a:spcAft>
                <a:spcPts val="0"/>
              </a:spcAft>
              <a:buSzPts val="1400"/>
              <a:buFont typeface="Montserrat"/>
              <a:buChar char="■"/>
              <a:defRPr>
                <a:latin typeface="Montserrat"/>
                <a:ea typeface="Montserrat"/>
                <a:cs typeface="Montserrat"/>
                <a:sym typeface="Montserrat"/>
              </a:defRPr>
            </a:lvl9pPr>
          </a:lstStyle>
          <a:p/>
        </p:txBody>
      </p:sp>
      <p:sp>
        <p:nvSpPr>
          <p:cNvPr id="194" name="Google Shape;194;p16"/>
          <p:cNvSpPr/>
          <p:nvPr/>
        </p:nvSpPr>
        <p:spPr>
          <a:xfrm>
            <a:off x="7892525" y="2581075"/>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
          <p:cNvSpPr/>
          <p:nvPr/>
        </p:nvSpPr>
        <p:spPr>
          <a:xfrm>
            <a:off x="7866175" y="471975"/>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
          <p:cNvSpPr/>
          <p:nvPr/>
        </p:nvSpPr>
        <p:spPr>
          <a:xfrm>
            <a:off x="-594450" y="1051850"/>
            <a:ext cx="1633550" cy="1437425"/>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
          <p:cNvSpPr/>
          <p:nvPr/>
        </p:nvSpPr>
        <p:spPr>
          <a:xfrm>
            <a:off x="450288" y="3204025"/>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6"/>
          <p:cNvSpPr/>
          <p:nvPr/>
        </p:nvSpPr>
        <p:spPr>
          <a:xfrm>
            <a:off x="8194500" y="1153200"/>
            <a:ext cx="1403219" cy="1234748"/>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
          <p:cNvSpPr/>
          <p:nvPr/>
        </p:nvSpPr>
        <p:spPr>
          <a:xfrm flipH="1">
            <a:off x="713225" y="4608575"/>
            <a:ext cx="7717415" cy="8575"/>
          </a:xfrm>
          <a:custGeom>
            <a:rect b="b" l="l" r="r" t="t"/>
            <a:pathLst>
              <a:path extrusionOk="0" h="343" w="248368">
                <a:moveTo>
                  <a:pt x="1" y="0"/>
                </a:moveTo>
                <a:lnTo>
                  <a:pt x="1" y="342"/>
                </a:lnTo>
                <a:lnTo>
                  <a:pt x="248367" y="342"/>
                </a:lnTo>
                <a:lnTo>
                  <a:pt x="248367" y="0"/>
                </a:lnTo>
                <a:close/>
              </a:path>
            </a:pathLst>
          </a:custGeom>
          <a:solidFill>
            <a:srgbClr val="2D2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
          <p:cNvSpPr/>
          <p:nvPr/>
        </p:nvSpPr>
        <p:spPr>
          <a:xfrm flipH="1">
            <a:off x="6909315" y="4840475"/>
            <a:ext cx="702150" cy="8575"/>
          </a:xfrm>
          <a:custGeom>
            <a:rect b="b" l="l" r="r" t="t"/>
            <a:pathLst>
              <a:path extrusionOk="0" h="343" w="28086">
                <a:moveTo>
                  <a:pt x="171" y="1"/>
                </a:moveTo>
                <a:cubicBezTo>
                  <a:pt x="86" y="1"/>
                  <a:pt x="0" y="65"/>
                  <a:pt x="0" y="172"/>
                </a:cubicBezTo>
                <a:cubicBezTo>
                  <a:pt x="0" y="278"/>
                  <a:pt x="86" y="343"/>
                  <a:pt x="171" y="343"/>
                </a:cubicBezTo>
                <a:lnTo>
                  <a:pt x="898" y="343"/>
                </a:lnTo>
                <a:cubicBezTo>
                  <a:pt x="983" y="343"/>
                  <a:pt x="1069" y="278"/>
                  <a:pt x="1069" y="172"/>
                </a:cubicBezTo>
                <a:cubicBezTo>
                  <a:pt x="1069" y="65"/>
                  <a:pt x="983" y="1"/>
                  <a:pt x="898" y="1"/>
                </a:cubicBezTo>
                <a:close/>
                <a:moveTo>
                  <a:pt x="1603" y="1"/>
                </a:moveTo>
                <a:cubicBezTo>
                  <a:pt x="1496" y="1"/>
                  <a:pt x="1432" y="65"/>
                  <a:pt x="1432" y="172"/>
                </a:cubicBezTo>
                <a:cubicBezTo>
                  <a:pt x="1432" y="278"/>
                  <a:pt x="1496" y="343"/>
                  <a:pt x="1603" y="343"/>
                </a:cubicBezTo>
                <a:lnTo>
                  <a:pt x="2309" y="343"/>
                </a:lnTo>
                <a:cubicBezTo>
                  <a:pt x="2415" y="343"/>
                  <a:pt x="2480" y="278"/>
                  <a:pt x="2480" y="172"/>
                </a:cubicBezTo>
                <a:cubicBezTo>
                  <a:pt x="2480" y="65"/>
                  <a:pt x="2415" y="1"/>
                  <a:pt x="2309" y="1"/>
                </a:cubicBezTo>
                <a:close/>
                <a:moveTo>
                  <a:pt x="3014" y="1"/>
                </a:moveTo>
                <a:cubicBezTo>
                  <a:pt x="2928" y="1"/>
                  <a:pt x="2843" y="65"/>
                  <a:pt x="2843" y="172"/>
                </a:cubicBezTo>
                <a:cubicBezTo>
                  <a:pt x="2843" y="278"/>
                  <a:pt x="2928" y="343"/>
                  <a:pt x="3014" y="343"/>
                </a:cubicBezTo>
                <a:lnTo>
                  <a:pt x="3741" y="343"/>
                </a:lnTo>
                <a:cubicBezTo>
                  <a:pt x="3826" y="343"/>
                  <a:pt x="3912" y="278"/>
                  <a:pt x="3912" y="172"/>
                </a:cubicBezTo>
                <a:cubicBezTo>
                  <a:pt x="3912" y="65"/>
                  <a:pt x="3826" y="1"/>
                  <a:pt x="3741" y="1"/>
                </a:cubicBezTo>
                <a:close/>
                <a:moveTo>
                  <a:pt x="4446" y="1"/>
                </a:moveTo>
                <a:cubicBezTo>
                  <a:pt x="4339" y="1"/>
                  <a:pt x="4275" y="65"/>
                  <a:pt x="4275" y="172"/>
                </a:cubicBezTo>
                <a:cubicBezTo>
                  <a:pt x="4275" y="278"/>
                  <a:pt x="4339" y="343"/>
                  <a:pt x="4446" y="343"/>
                </a:cubicBezTo>
                <a:lnTo>
                  <a:pt x="5151" y="343"/>
                </a:lnTo>
                <a:cubicBezTo>
                  <a:pt x="5258" y="343"/>
                  <a:pt x="5344" y="278"/>
                  <a:pt x="5344" y="172"/>
                </a:cubicBezTo>
                <a:cubicBezTo>
                  <a:pt x="5344" y="65"/>
                  <a:pt x="5258" y="1"/>
                  <a:pt x="5151" y="1"/>
                </a:cubicBezTo>
                <a:close/>
                <a:moveTo>
                  <a:pt x="5878" y="1"/>
                </a:moveTo>
                <a:cubicBezTo>
                  <a:pt x="5771" y="1"/>
                  <a:pt x="5686" y="65"/>
                  <a:pt x="5686" y="172"/>
                </a:cubicBezTo>
                <a:cubicBezTo>
                  <a:pt x="5686" y="278"/>
                  <a:pt x="5771" y="343"/>
                  <a:pt x="5878" y="343"/>
                </a:cubicBezTo>
                <a:lnTo>
                  <a:pt x="6583" y="343"/>
                </a:lnTo>
                <a:cubicBezTo>
                  <a:pt x="6669" y="343"/>
                  <a:pt x="6754" y="278"/>
                  <a:pt x="6754" y="172"/>
                </a:cubicBezTo>
                <a:cubicBezTo>
                  <a:pt x="6754" y="65"/>
                  <a:pt x="6669" y="1"/>
                  <a:pt x="6583" y="1"/>
                </a:cubicBezTo>
                <a:close/>
                <a:moveTo>
                  <a:pt x="7289" y="1"/>
                </a:moveTo>
                <a:cubicBezTo>
                  <a:pt x="7182" y="1"/>
                  <a:pt x="7118" y="65"/>
                  <a:pt x="7118" y="172"/>
                </a:cubicBezTo>
                <a:cubicBezTo>
                  <a:pt x="7118" y="278"/>
                  <a:pt x="7182" y="343"/>
                  <a:pt x="7289" y="343"/>
                </a:cubicBezTo>
                <a:lnTo>
                  <a:pt x="7994" y="343"/>
                </a:lnTo>
                <a:cubicBezTo>
                  <a:pt x="8101" y="343"/>
                  <a:pt x="8186" y="278"/>
                  <a:pt x="8186" y="172"/>
                </a:cubicBezTo>
                <a:cubicBezTo>
                  <a:pt x="8186" y="65"/>
                  <a:pt x="8101" y="1"/>
                  <a:pt x="7994" y="1"/>
                </a:cubicBezTo>
                <a:close/>
                <a:moveTo>
                  <a:pt x="8721" y="1"/>
                </a:moveTo>
                <a:cubicBezTo>
                  <a:pt x="8614" y="1"/>
                  <a:pt x="8528" y="65"/>
                  <a:pt x="8528" y="172"/>
                </a:cubicBezTo>
                <a:cubicBezTo>
                  <a:pt x="8528" y="278"/>
                  <a:pt x="8614" y="343"/>
                  <a:pt x="8721" y="343"/>
                </a:cubicBezTo>
                <a:lnTo>
                  <a:pt x="9426" y="343"/>
                </a:lnTo>
                <a:cubicBezTo>
                  <a:pt x="9512" y="343"/>
                  <a:pt x="9597" y="278"/>
                  <a:pt x="9597" y="172"/>
                </a:cubicBezTo>
                <a:cubicBezTo>
                  <a:pt x="9597" y="65"/>
                  <a:pt x="9512" y="1"/>
                  <a:pt x="9426" y="1"/>
                </a:cubicBezTo>
                <a:close/>
                <a:moveTo>
                  <a:pt x="10131" y="1"/>
                </a:moveTo>
                <a:cubicBezTo>
                  <a:pt x="10046" y="1"/>
                  <a:pt x="9960" y="65"/>
                  <a:pt x="9960" y="172"/>
                </a:cubicBezTo>
                <a:cubicBezTo>
                  <a:pt x="9960" y="278"/>
                  <a:pt x="10046" y="343"/>
                  <a:pt x="10131" y="343"/>
                </a:cubicBezTo>
                <a:lnTo>
                  <a:pt x="10837" y="343"/>
                </a:lnTo>
                <a:cubicBezTo>
                  <a:pt x="10944" y="343"/>
                  <a:pt x="11029" y="278"/>
                  <a:pt x="11029" y="172"/>
                </a:cubicBezTo>
                <a:cubicBezTo>
                  <a:pt x="11029" y="65"/>
                  <a:pt x="10944" y="1"/>
                  <a:pt x="10837" y="1"/>
                </a:cubicBezTo>
                <a:close/>
                <a:moveTo>
                  <a:pt x="11563" y="1"/>
                </a:moveTo>
                <a:cubicBezTo>
                  <a:pt x="11457" y="1"/>
                  <a:pt x="11371" y="65"/>
                  <a:pt x="11371" y="172"/>
                </a:cubicBezTo>
                <a:cubicBezTo>
                  <a:pt x="11371" y="278"/>
                  <a:pt x="11457" y="343"/>
                  <a:pt x="11563" y="343"/>
                </a:cubicBezTo>
                <a:lnTo>
                  <a:pt x="12269" y="343"/>
                </a:lnTo>
                <a:cubicBezTo>
                  <a:pt x="12376" y="343"/>
                  <a:pt x="12440" y="278"/>
                  <a:pt x="12440" y="172"/>
                </a:cubicBezTo>
                <a:cubicBezTo>
                  <a:pt x="12440" y="65"/>
                  <a:pt x="12376" y="1"/>
                  <a:pt x="12269" y="1"/>
                </a:cubicBezTo>
                <a:close/>
                <a:moveTo>
                  <a:pt x="12974" y="1"/>
                </a:moveTo>
                <a:cubicBezTo>
                  <a:pt x="12889" y="1"/>
                  <a:pt x="12803" y="65"/>
                  <a:pt x="12803" y="172"/>
                </a:cubicBezTo>
                <a:cubicBezTo>
                  <a:pt x="12803" y="278"/>
                  <a:pt x="12889" y="343"/>
                  <a:pt x="12974" y="343"/>
                </a:cubicBezTo>
                <a:lnTo>
                  <a:pt x="13680" y="343"/>
                </a:lnTo>
                <a:cubicBezTo>
                  <a:pt x="13786" y="343"/>
                  <a:pt x="13872" y="278"/>
                  <a:pt x="13872" y="172"/>
                </a:cubicBezTo>
                <a:cubicBezTo>
                  <a:pt x="13872" y="65"/>
                  <a:pt x="13786" y="1"/>
                  <a:pt x="13680" y="1"/>
                </a:cubicBezTo>
                <a:close/>
                <a:moveTo>
                  <a:pt x="14406" y="1"/>
                </a:moveTo>
                <a:cubicBezTo>
                  <a:pt x="14299" y="1"/>
                  <a:pt x="14214" y="65"/>
                  <a:pt x="14214" y="172"/>
                </a:cubicBezTo>
                <a:cubicBezTo>
                  <a:pt x="14214" y="278"/>
                  <a:pt x="14299" y="343"/>
                  <a:pt x="14406" y="343"/>
                </a:cubicBezTo>
                <a:lnTo>
                  <a:pt x="15112" y="343"/>
                </a:lnTo>
                <a:cubicBezTo>
                  <a:pt x="15218" y="343"/>
                  <a:pt x="15283" y="278"/>
                  <a:pt x="15283" y="172"/>
                </a:cubicBezTo>
                <a:cubicBezTo>
                  <a:pt x="15283" y="65"/>
                  <a:pt x="15218" y="1"/>
                  <a:pt x="15112" y="1"/>
                </a:cubicBezTo>
                <a:close/>
                <a:moveTo>
                  <a:pt x="15817" y="1"/>
                </a:moveTo>
                <a:cubicBezTo>
                  <a:pt x="15731" y="1"/>
                  <a:pt x="15646" y="65"/>
                  <a:pt x="15646" y="172"/>
                </a:cubicBezTo>
                <a:cubicBezTo>
                  <a:pt x="15646" y="278"/>
                  <a:pt x="15731" y="343"/>
                  <a:pt x="15817" y="343"/>
                </a:cubicBezTo>
                <a:lnTo>
                  <a:pt x="16544" y="343"/>
                </a:lnTo>
                <a:cubicBezTo>
                  <a:pt x="16629" y="343"/>
                  <a:pt x="16715" y="278"/>
                  <a:pt x="16715" y="172"/>
                </a:cubicBezTo>
                <a:cubicBezTo>
                  <a:pt x="16715" y="65"/>
                  <a:pt x="16629" y="1"/>
                  <a:pt x="16544" y="1"/>
                </a:cubicBezTo>
                <a:close/>
                <a:moveTo>
                  <a:pt x="17249" y="1"/>
                </a:moveTo>
                <a:cubicBezTo>
                  <a:pt x="17142" y="1"/>
                  <a:pt x="17078" y="65"/>
                  <a:pt x="17078" y="172"/>
                </a:cubicBezTo>
                <a:cubicBezTo>
                  <a:pt x="17078" y="278"/>
                  <a:pt x="17142" y="343"/>
                  <a:pt x="17249" y="343"/>
                </a:cubicBezTo>
                <a:lnTo>
                  <a:pt x="17954" y="343"/>
                </a:lnTo>
                <a:cubicBezTo>
                  <a:pt x="18061" y="343"/>
                  <a:pt x="18125" y="278"/>
                  <a:pt x="18125" y="172"/>
                </a:cubicBezTo>
                <a:cubicBezTo>
                  <a:pt x="18125" y="65"/>
                  <a:pt x="18061" y="1"/>
                  <a:pt x="17954" y="1"/>
                </a:cubicBezTo>
                <a:close/>
                <a:moveTo>
                  <a:pt x="18660" y="1"/>
                </a:moveTo>
                <a:cubicBezTo>
                  <a:pt x="18574" y="1"/>
                  <a:pt x="18489" y="65"/>
                  <a:pt x="18489" y="172"/>
                </a:cubicBezTo>
                <a:cubicBezTo>
                  <a:pt x="18489" y="278"/>
                  <a:pt x="18574" y="343"/>
                  <a:pt x="18660" y="343"/>
                </a:cubicBezTo>
                <a:lnTo>
                  <a:pt x="19386" y="343"/>
                </a:lnTo>
                <a:cubicBezTo>
                  <a:pt x="19472" y="343"/>
                  <a:pt x="19557" y="278"/>
                  <a:pt x="19557" y="172"/>
                </a:cubicBezTo>
                <a:cubicBezTo>
                  <a:pt x="19557" y="65"/>
                  <a:pt x="19472" y="1"/>
                  <a:pt x="19386" y="1"/>
                </a:cubicBezTo>
                <a:close/>
                <a:moveTo>
                  <a:pt x="20092" y="1"/>
                </a:moveTo>
                <a:cubicBezTo>
                  <a:pt x="19985" y="1"/>
                  <a:pt x="19921" y="65"/>
                  <a:pt x="19921" y="172"/>
                </a:cubicBezTo>
                <a:cubicBezTo>
                  <a:pt x="19921" y="278"/>
                  <a:pt x="19985" y="343"/>
                  <a:pt x="20092" y="343"/>
                </a:cubicBezTo>
                <a:lnTo>
                  <a:pt x="20797" y="343"/>
                </a:lnTo>
                <a:cubicBezTo>
                  <a:pt x="20904" y="343"/>
                  <a:pt x="20989" y="278"/>
                  <a:pt x="20989" y="172"/>
                </a:cubicBezTo>
                <a:cubicBezTo>
                  <a:pt x="20989" y="65"/>
                  <a:pt x="20904" y="1"/>
                  <a:pt x="20797" y="1"/>
                </a:cubicBezTo>
                <a:close/>
                <a:moveTo>
                  <a:pt x="21502" y="1"/>
                </a:moveTo>
                <a:cubicBezTo>
                  <a:pt x="21417" y="1"/>
                  <a:pt x="21331" y="65"/>
                  <a:pt x="21331" y="172"/>
                </a:cubicBezTo>
                <a:cubicBezTo>
                  <a:pt x="21331" y="278"/>
                  <a:pt x="21417" y="343"/>
                  <a:pt x="21502" y="343"/>
                </a:cubicBezTo>
                <a:lnTo>
                  <a:pt x="22229" y="343"/>
                </a:lnTo>
                <a:cubicBezTo>
                  <a:pt x="22315" y="343"/>
                  <a:pt x="22400" y="278"/>
                  <a:pt x="22400" y="172"/>
                </a:cubicBezTo>
                <a:cubicBezTo>
                  <a:pt x="22400" y="65"/>
                  <a:pt x="22315" y="1"/>
                  <a:pt x="22229" y="1"/>
                </a:cubicBezTo>
                <a:close/>
                <a:moveTo>
                  <a:pt x="22934" y="1"/>
                </a:moveTo>
                <a:cubicBezTo>
                  <a:pt x="22828" y="1"/>
                  <a:pt x="22764" y="65"/>
                  <a:pt x="22764" y="172"/>
                </a:cubicBezTo>
                <a:cubicBezTo>
                  <a:pt x="22764" y="278"/>
                  <a:pt x="22828" y="343"/>
                  <a:pt x="22934" y="343"/>
                </a:cubicBezTo>
                <a:lnTo>
                  <a:pt x="23640" y="343"/>
                </a:lnTo>
                <a:cubicBezTo>
                  <a:pt x="23747" y="343"/>
                  <a:pt x="23832" y="278"/>
                  <a:pt x="23832" y="172"/>
                </a:cubicBezTo>
                <a:cubicBezTo>
                  <a:pt x="23832" y="65"/>
                  <a:pt x="23747" y="1"/>
                  <a:pt x="23640" y="1"/>
                </a:cubicBezTo>
                <a:close/>
                <a:moveTo>
                  <a:pt x="24367" y="1"/>
                </a:moveTo>
                <a:cubicBezTo>
                  <a:pt x="24260" y="1"/>
                  <a:pt x="24174" y="65"/>
                  <a:pt x="24174" y="172"/>
                </a:cubicBezTo>
                <a:cubicBezTo>
                  <a:pt x="24174" y="278"/>
                  <a:pt x="24260" y="343"/>
                  <a:pt x="24367" y="343"/>
                </a:cubicBezTo>
                <a:lnTo>
                  <a:pt x="25072" y="343"/>
                </a:lnTo>
                <a:cubicBezTo>
                  <a:pt x="25157" y="343"/>
                  <a:pt x="25243" y="278"/>
                  <a:pt x="25243" y="172"/>
                </a:cubicBezTo>
                <a:cubicBezTo>
                  <a:pt x="25243" y="65"/>
                  <a:pt x="25157" y="1"/>
                  <a:pt x="25072" y="1"/>
                </a:cubicBezTo>
                <a:close/>
                <a:moveTo>
                  <a:pt x="25777" y="1"/>
                </a:moveTo>
                <a:cubicBezTo>
                  <a:pt x="25692" y="1"/>
                  <a:pt x="25606" y="65"/>
                  <a:pt x="25606" y="172"/>
                </a:cubicBezTo>
                <a:cubicBezTo>
                  <a:pt x="25606" y="278"/>
                  <a:pt x="25692" y="343"/>
                  <a:pt x="25777" y="343"/>
                </a:cubicBezTo>
                <a:lnTo>
                  <a:pt x="26483" y="343"/>
                </a:lnTo>
                <a:cubicBezTo>
                  <a:pt x="26589" y="343"/>
                  <a:pt x="26675" y="278"/>
                  <a:pt x="26675" y="172"/>
                </a:cubicBezTo>
                <a:cubicBezTo>
                  <a:pt x="26675" y="65"/>
                  <a:pt x="26589" y="1"/>
                  <a:pt x="26483" y="1"/>
                </a:cubicBezTo>
                <a:close/>
                <a:moveTo>
                  <a:pt x="27209" y="1"/>
                </a:moveTo>
                <a:cubicBezTo>
                  <a:pt x="27102" y="1"/>
                  <a:pt x="27017" y="65"/>
                  <a:pt x="27017" y="172"/>
                </a:cubicBezTo>
                <a:cubicBezTo>
                  <a:pt x="27017" y="278"/>
                  <a:pt x="27102" y="343"/>
                  <a:pt x="27209" y="343"/>
                </a:cubicBezTo>
                <a:lnTo>
                  <a:pt x="27915" y="343"/>
                </a:lnTo>
                <a:cubicBezTo>
                  <a:pt x="28022" y="343"/>
                  <a:pt x="28086" y="278"/>
                  <a:pt x="28086" y="172"/>
                </a:cubicBezTo>
                <a:cubicBezTo>
                  <a:pt x="28086" y="65"/>
                  <a:pt x="28022" y="1"/>
                  <a:pt x="2791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6"/>
          <p:cNvSpPr/>
          <p:nvPr/>
        </p:nvSpPr>
        <p:spPr>
          <a:xfrm flipH="1">
            <a:off x="5034265" y="4966575"/>
            <a:ext cx="682925" cy="8575"/>
          </a:xfrm>
          <a:custGeom>
            <a:rect b="b" l="l" r="r" t="t"/>
            <a:pathLst>
              <a:path extrusionOk="0" h="343" w="27317">
                <a:moveTo>
                  <a:pt x="193" y="1"/>
                </a:moveTo>
                <a:cubicBezTo>
                  <a:pt x="86" y="1"/>
                  <a:pt x="0" y="65"/>
                  <a:pt x="0" y="172"/>
                </a:cubicBezTo>
                <a:cubicBezTo>
                  <a:pt x="0" y="279"/>
                  <a:pt x="86" y="343"/>
                  <a:pt x="193" y="343"/>
                </a:cubicBezTo>
                <a:lnTo>
                  <a:pt x="919" y="343"/>
                </a:lnTo>
                <a:cubicBezTo>
                  <a:pt x="1005" y="343"/>
                  <a:pt x="1090" y="279"/>
                  <a:pt x="1090" y="172"/>
                </a:cubicBezTo>
                <a:cubicBezTo>
                  <a:pt x="1090" y="65"/>
                  <a:pt x="1005" y="1"/>
                  <a:pt x="919" y="1"/>
                </a:cubicBezTo>
                <a:close/>
                <a:moveTo>
                  <a:pt x="1646" y="1"/>
                </a:moveTo>
                <a:cubicBezTo>
                  <a:pt x="1539" y="1"/>
                  <a:pt x="1454" y="65"/>
                  <a:pt x="1454" y="172"/>
                </a:cubicBezTo>
                <a:cubicBezTo>
                  <a:pt x="1454" y="279"/>
                  <a:pt x="1539" y="343"/>
                  <a:pt x="1646" y="343"/>
                </a:cubicBezTo>
                <a:lnTo>
                  <a:pt x="2373" y="343"/>
                </a:lnTo>
                <a:cubicBezTo>
                  <a:pt x="2458" y="343"/>
                  <a:pt x="2544" y="279"/>
                  <a:pt x="2544" y="172"/>
                </a:cubicBezTo>
                <a:cubicBezTo>
                  <a:pt x="2544" y="65"/>
                  <a:pt x="2458" y="1"/>
                  <a:pt x="2373" y="1"/>
                </a:cubicBezTo>
                <a:close/>
                <a:moveTo>
                  <a:pt x="3099" y="1"/>
                </a:moveTo>
                <a:cubicBezTo>
                  <a:pt x="2993" y="1"/>
                  <a:pt x="2928" y="65"/>
                  <a:pt x="2928" y="172"/>
                </a:cubicBezTo>
                <a:cubicBezTo>
                  <a:pt x="2928" y="279"/>
                  <a:pt x="2993" y="343"/>
                  <a:pt x="3099" y="343"/>
                </a:cubicBezTo>
                <a:lnTo>
                  <a:pt x="3826" y="343"/>
                </a:lnTo>
                <a:cubicBezTo>
                  <a:pt x="3933" y="343"/>
                  <a:pt x="3997" y="279"/>
                  <a:pt x="3997" y="172"/>
                </a:cubicBezTo>
                <a:cubicBezTo>
                  <a:pt x="3997" y="65"/>
                  <a:pt x="3933" y="1"/>
                  <a:pt x="3826" y="1"/>
                </a:cubicBezTo>
                <a:close/>
                <a:moveTo>
                  <a:pt x="4553" y="1"/>
                </a:moveTo>
                <a:cubicBezTo>
                  <a:pt x="4467" y="1"/>
                  <a:pt x="4382" y="65"/>
                  <a:pt x="4382" y="172"/>
                </a:cubicBezTo>
                <a:cubicBezTo>
                  <a:pt x="4382" y="279"/>
                  <a:pt x="4467" y="343"/>
                  <a:pt x="4553" y="343"/>
                </a:cubicBezTo>
                <a:lnTo>
                  <a:pt x="5280" y="343"/>
                </a:lnTo>
                <a:cubicBezTo>
                  <a:pt x="5386" y="343"/>
                  <a:pt x="5472" y="279"/>
                  <a:pt x="5472" y="172"/>
                </a:cubicBezTo>
                <a:cubicBezTo>
                  <a:pt x="5472" y="65"/>
                  <a:pt x="5386" y="1"/>
                  <a:pt x="5280" y="1"/>
                </a:cubicBezTo>
                <a:close/>
                <a:moveTo>
                  <a:pt x="6006" y="1"/>
                </a:moveTo>
                <a:cubicBezTo>
                  <a:pt x="5921" y="1"/>
                  <a:pt x="5835" y="65"/>
                  <a:pt x="5835" y="172"/>
                </a:cubicBezTo>
                <a:cubicBezTo>
                  <a:pt x="5835" y="279"/>
                  <a:pt x="5921" y="343"/>
                  <a:pt x="6006" y="343"/>
                </a:cubicBezTo>
                <a:lnTo>
                  <a:pt x="6733" y="343"/>
                </a:lnTo>
                <a:cubicBezTo>
                  <a:pt x="6840" y="343"/>
                  <a:pt x="6925" y="279"/>
                  <a:pt x="6925" y="172"/>
                </a:cubicBezTo>
                <a:cubicBezTo>
                  <a:pt x="6925" y="65"/>
                  <a:pt x="6840" y="1"/>
                  <a:pt x="6733" y="1"/>
                </a:cubicBezTo>
                <a:close/>
                <a:moveTo>
                  <a:pt x="7481" y="1"/>
                </a:moveTo>
                <a:cubicBezTo>
                  <a:pt x="7374" y="1"/>
                  <a:pt x="7289" y="65"/>
                  <a:pt x="7289" y="172"/>
                </a:cubicBezTo>
                <a:cubicBezTo>
                  <a:pt x="7289" y="279"/>
                  <a:pt x="7374" y="343"/>
                  <a:pt x="7481" y="343"/>
                </a:cubicBezTo>
                <a:lnTo>
                  <a:pt x="8208" y="343"/>
                </a:lnTo>
                <a:cubicBezTo>
                  <a:pt x="8293" y="343"/>
                  <a:pt x="8379" y="279"/>
                  <a:pt x="8379" y="172"/>
                </a:cubicBezTo>
                <a:cubicBezTo>
                  <a:pt x="8379" y="65"/>
                  <a:pt x="8293" y="1"/>
                  <a:pt x="8208" y="1"/>
                </a:cubicBezTo>
                <a:close/>
                <a:moveTo>
                  <a:pt x="8935" y="1"/>
                </a:moveTo>
                <a:cubicBezTo>
                  <a:pt x="8828" y="1"/>
                  <a:pt x="8742" y="65"/>
                  <a:pt x="8742" y="172"/>
                </a:cubicBezTo>
                <a:cubicBezTo>
                  <a:pt x="8742" y="279"/>
                  <a:pt x="8828" y="343"/>
                  <a:pt x="8935" y="343"/>
                </a:cubicBezTo>
                <a:lnTo>
                  <a:pt x="9661" y="343"/>
                </a:lnTo>
                <a:cubicBezTo>
                  <a:pt x="9747" y="343"/>
                  <a:pt x="9832" y="279"/>
                  <a:pt x="9832" y="172"/>
                </a:cubicBezTo>
                <a:cubicBezTo>
                  <a:pt x="9832" y="65"/>
                  <a:pt x="9747" y="1"/>
                  <a:pt x="9661" y="1"/>
                </a:cubicBezTo>
                <a:close/>
                <a:moveTo>
                  <a:pt x="10388" y="1"/>
                </a:moveTo>
                <a:cubicBezTo>
                  <a:pt x="10281" y="1"/>
                  <a:pt x="10217" y="65"/>
                  <a:pt x="10217" y="172"/>
                </a:cubicBezTo>
                <a:cubicBezTo>
                  <a:pt x="10217" y="279"/>
                  <a:pt x="10281" y="343"/>
                  <a:pt x="10388" y="343"/>
                </a:cubicBezTo>
                <a:lnTo>
                  <a:pt x="11115" y="343"/>
                </a:lnTo>
                <a:cubicBezTo>
                  <a:pt x="11222" y="343"/>
                  <a:pt x="11286" y="279"/>
                  <a:pt x="11286" y="172"/>
                </a:cubicBezTo>
                <a:cubicBezTo>
                  <a:pt x="11286" y="65"/>
                  <a:pt x="11222" y="1"/>
                  <a:pt x="11115" y="1"/>
                </a:cubicBezTo>
                <a:close/>
                <a:moveTo>
                  <a:pt x="11841" y="1"/>
                </a:moveTo>
                <a:cubicBezTo>
                  <a:pt x="11735" y="1"/>
                  <a:pt x="11670" y="65"/>
                  <a:pt x="11670" y="172"/>
                </a:cubicBezTo>
                <a:cubicBezTo>
                  <a:pt x="11670" y="279"/>
                  <a:pt x="11735" y="343"/>
                  <a:pt x="11841" y="343"/>
                </a:cubicBezTo>
                <a:lnTo>
                  <a:pt x="12568" y="343"/>
                </a:lnTo>
                <a:cubicBezTo>
                  <a:pt x="12675" y="343"/>
                  <a:pt x="12761" y="279"/>
                  <a:pt x="12761" y="172"/>
                </a:cubicBezTo>
                <a:cubicBezTo>
                  <a:pt x="12761" y="65"/>
                  <a:pt x="12675" y="1"/>
                  <a:pt x="12568" y="1"/>
                </a:cubicBezTo>
                <a:close/>
                <a:moveTo>
                  <a:pt x="13295" y="1"/>
                </a:moveTo>
                <a:cubicBezTo>
                  <a:pt x="13209" y="1"/>
                  <a:pt x="13124" y="65"/>
                  <a:pt x="13124" y="172"/>
                </a:cubicBezTo>
                <a:cubicBezTo>
                  <a:pt x="13124" y="279"/>
                  <a:pt x="13209" y="343"/>
                  <a:pt x="13295" y="343"/>
                </a:cubicBezTo>
                <a:lnTo>
                  <a:pt x="14022" y="343"/>
                </a:lnTo>
                <a:cubicBezTo>
                  <a:pt x="14128" y="343"/>
                  <a:pt x="14214" y="279"/>
                  <a:pt x="14214" y="172"/>
                </a:cubicBezTo>
                <a:cubicBezTo>
                  <a:pt x="14214" y="65"/>
                  <a:pt x="14128" y="1"/>
                  <a:pt x="14022" y="1"/>
                </a:cubicBezTo>
                <a:close/>
                <a:moveTo>
                  <a:pt x="14748" y="1"/>
                </a:moveTo>
                <a:cubicBezTo>
                  <a:pt x="14663" y="1"/>
                  <a:pt x="14577" y="65"/>
                  <a:pt x="14577" y="172"/>
                </a:cubicBezTo>
                <a:cubicBezTo>
                  <a:pt x="14577" y="279"/>
                  <a:pt x="14663" y="343"/>
                  <a:pt x="14748" y="343"/>
                </a:cubicBezTo>
                <a:lnTo>
                  <a:pt x="15496" y="343"/>
                </a:lnTo>
                <a:cubicBezTo>
                  <a:pt x="15582" y="343"/>
                  <a:pt x="15667" y="279"/>
                  <a:pt x="15667" y="172"/>
                </a:cubicBezTo>
                <a:cubicBezTo>
                  <a:pt x="15667" y="65"/>
                  <a:pt x="15582" y="1"/>
                  <a:pt x="15496" y="1"/>
                </a:cubicBezTo>
                <a:close/>
                <a:moveTo>
                  <a:pt x="16223" y="1"/>
                </a:moveTo>
                <a:cubicBezTo>
                  <a:pt x="16116" y="1"/>
                  <a:pt x="16031" y="65"/>
                  <a:pt x="16031" y="172"/>
                </a:cubicBezTo>
                <a:cubicBezTo>
                  <a:pt x="16031" y="279"/>
                  <a:pt x="16116" y="343"/>
                  <a:pt x="16223" y="343"/>
                </a:cubicBezTo>
                <a:lnTo>
                  <a:pt x="16950" y="343"/>
                </a:lnTo>
                <a:cubicBezTo>
                  <a:pt x="17035" y="343"/>
                  <a:pt x="17121" y="279"/>
                  <a:pt x="17121" y="172"/>
                </a:cubicBezTo>
                <a:cubicBezTo>
                  <a:pt x="17121" y="65"/>
                  <a:pt x="17035" y="1"/>
                  <a:pt x="16950" y="1"/>
                </a:cubicBezTo>
                <a:close/>
                <a:moveTo>
                  <a:pt x="17677" y="1"/>
                </a:moveTo>
                <a:cubicBezTo>
                  <a:pt x="17570" y="1"/>
                  <a:pt x="17506" y="65"/>
                  <a:pt x="17506" y="172"/>
                </a:cubicBezTo>
                <a:cubicBezTo>
                  <a:pt x="17506" y="279"/>
                  <a:pt x="17570" y="343"/>
                  <a:pt x="17677" y="343"/>
                </a:cubicBezTo>
                <a:lnTo>
                  <a:pt x="18403" y="343"/>
                </a:lnTo>
                <a:cubicBezTo>
                  <a:pt x="18510" y="343"/>
                  <a:pt x="18574" y="279"/>
                  <a:pt x="18574" y="172"/>
                </a:cubicBezTo>
                <a:cubicBezTo>
                  <a:pt x="18574" y="65"/>
                  <a:pt x="18510" y="1"/>
                  <a:pt x="18403" y="1"/>
                </a:cubicBezTo>
                <a:close/>
                <a:moveTo>
                  <a:pt x="19130" y="1"/>
                </a:moveTo>
                <a:cubicBezTo>
                  <a:pt x="19023" y="1"/>
                  <a:pt x="18959" y="65"/>
                  <a:pt x="18959" y="172"/>
                </a:cubicBezTo>
                <a:cubicBezTo>
                  <a:pt x="18959" y="279"/>
                  <a:pt x="19023" y="343"/>
                  <a:pt x="19130" y="343"/>
                </a:cubicBezTo>
                <a:lnTo>
                  <a:pt x="19857" y="343"/>
                </a:lnTo>
                <a:cubicBezTo>
                  <a:pt x="19964" y="343"/>
                  <a:pt x="20028" y="279"/>
                  <a:pt x="20028" y="172"/>
                </a:cubicBezTo>
                <a:cubicBezTo>
                  <a:pt x="20028" y="65"/>
                  <a:pt x="19964" y="1"/>
                  <a:pt x="19857" y="1"/>
                </a:cubicBezTo>
                <a:close/>
                <a:moveTo>
                  <a:pt x="20583" y="1"/>
                </a:moveTo>
                <a:cubicBezTo>
                  <a:pt x="20498" y="1"/>
                  <a:pt x="20412" y="65"/>
                  <a:pt x="20412" y="172"/>
                </a:cubicBezTo>
                <a:cubicBezTo>
                  <a:pt x="20412" y="279"/>
                  <a:pt x="20498" y="343"/>
                  <a:pt x="20583" y="343"/>
                </a:cubicBezTo>
                <a:lnTo>
                  <a:pt x="21310" y="343"/>
                </a:lnTo>
                <a:cubicBezTo>
                  <a:pt x="21417" y="343"/>
                  <a:pt x="21503" y="279"/>
                  <a:pt x="21503" y="172"/>
                </a:cubicBezTo>
                <a:cubicBezTo>
                  <a:pt x="21503" y="65"/>
                  <a:pt x="21417" y="1"/>
                  <a:pt x="21310" y="1"/>
                </a:cubicBezTo>
                <a:close/>
                <a:moveTo>
                  <a:pt x="22037" y="1"/>
                </a:moveTo>
                <a:cubicBezTo>
                  <a:pt x="21951" y="1"/>
                  <a:pt x="21866" y="65"/>
                  <a:pt x="21866" y="172"/>
                </a:cubicBezTo>
                <a:cubicBezTo>
                  <a:pt x="21866" y="279"/>
                  <a:pt x="21951" y="343"/>
                  <a:pt x="22037" y="343"/>
                </a:cubicBezTo>
                <a:lnTo>
                  <a:pt x="22785" y="343"/>
                </a:lnTo>
                <a:cubicBezTo>
                  <a:pt x="22870" y="343"/>
                  <a:pt x="22956" y="279"/>
                  <a:pt x="22956" y="172"/>
                </a:cubicBezTo>
                <a:cubicBezTo>
                  <a:pt x="22956" y="65"/>
                  <a:pt x="22870" y="1"/>
                  <a:pt x="22785" y="1"/>
                </a:cubicBezTo>
                <a:close/>
                <a:moveTo>
                  <a:pt x="23512" y="1"/>
                </a:moveTo>
                <a:cubicBezTo>
                  <a:pt x="23405" y="1"/>
                  <a:pt x="23319" y="65"/>
                  <a:pt x="23319" y="172"/>
                </a:cubicBezTo>
                <a:cubicBezTo>
                  <a:pt x="23319" y="279"/>
                  <a:pt x="23405" y="343"/>
                  <a:pt x="23512" y="343"/>
                </a:cubicBezTo>
                <a:lnTo>
                  <a:pt x="24238" y="343"/>
                </a:lnTo>
                <a:cubicBezTo>
                  <a:pt x="24324" y="343"/>
                  <a:pt x="24409" y="279"/>
                  <a:pt x="24409" y="172"/>
                </a:cubicBezTo>
                <a:cubicBezTo>
                  <a:pt x="24409" y="65"/>
                  <a:pt x="24324" y="1"/>
                  <a:pt x="24238" y="1"/>
                </a:cubicBezTo>
                <a:close/>
                <a:moveTo>
                  <a:pt x="24965" y="1"/>
                </a:moveTo>
                <a:cubicBezTo>
                  <a:pt x="24858" y="1"/>
                  <a:pt x="24794" y="65"/>
                  <a:pt x="24794" y="172"/>
                </a:cubicBezTo>
                <a:cubicBezTo>
                  <a:pt x="24794" y="279"/>
                  <a:pt x="24858" y="343"/>
                  <a:pt x="24965" y="343"/>
                </a:cubicBezTo>
                <a:lnTo>
                  <a:pt x="25692" y="343"/>
                </a:lnTo>
                <a:cubicBezTo>
                  <a:pt x="25799" y="343"/>
                  <a:pt x="25863" y="279"/>
                  <a:pt x="25863" y="172"/>
                </a:cubicBezTo>
                <a:cubicBezTo>
                  <a:pt x="25863" y="65"/>
                  <a:pt x="25799" y="1"/>
                  <a:pt x="25692" y="1"/>
                </a:cubicBezTo>
                <a:close/>
                <a:moveTo>
                  <a:pt x="26419" y="1"/>
                </a:moveTo>
                <a:cubicBezTo>
                  <a:pt x="26312" y="1"/>
                  <a:pt x="26248" y="65"/>
                  <a:pt x="26248" y="172"/>
                </a:cubicBezTo>
                <a:cubicBezTo>
                  <a:pt x="26248" y="279"/>
                  <a:pt x="26312" y="343"/>
                  <a:pt x="26419" y="343"/>
                </a:cubicBezTo>
                <a:lnTo>
                  <a:pt x="27145" y="343"/>
                </a:lnTo>
                <a:cubicBezTo>
                  <a:pt x="27252" y="343"/>
                  <a:pt x="27316" y="279"/>
                  <a:pt x="27316" y="172"/>
                </a:cubicBezTo>
                <a:cubicBezTo>
                  <a:pt x="27316" y="65"/>
                  <a:pt x="27252" y="1"/>
                  <a:pt x="2714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6"/>
          <p:cNvSpPr/>
          <p:nvPr/>
        </p:nvSpPr>
        <p:spPr>
          <a:xfrm flipH="1">
            <a:off x="3041665" y="4840475"/>
            <a:ext cx="702175" cy="8575"/>
          </a:xfrm>
          <a:custGeom>
            <a:rect b="b" l="l" r="r" t="t"/>
            <a:pathLst>
              <a:path extrusionOk="0" h="343" w="28087">
                <a:moveTo>
                  <a:pt x="172" y="1"/>
                </a:moveTo>
                <a:cubicBezTo>
                  <a:pt x="86" y="1"/>
                  <a:pt x="1" y="65"/>
                  <a:pt x="1" y="172"/>
                </a:cubicBezTo>
                <a:cubicBezTo>
                  <a:pt x="1" y="278"/>
                  <a:pt x="86" y="343"/>
                  <a:pt x="172" y="343"/>
                </a:cubicBezTo>
                <a:lnTo>
                  <a:pt x="898" y="343"/>
                </a:lnTo>
                <a:cubicBezTo>
                  <a:pt x="984" y="343"/>
                  <a:pt x="1069" y="278"/>
                  <a:pt x="1069" y="172"/>
                </a:cubicBezTo>
                <a:cubicBezTo>
                  <a:pt x="1069" y="65"/>
                  <a:pt x="984" y="1"/>
                  <a:pt x="898" y="1"/>
                </a:cubicBezTo>
                <a:close/>
                <a:moveTo>
                  <a:pt x="1604" y="1"/>
                </a:moveTo>
                <a:cubicBezTo>
                  <a:pt x="1497" y="1"/>
                  <a:pt x="1433" y="65"/>
                  <a:pt x="1433" y="172"/>
                </a:cubicBezTo>
                <a:cubicBezTo>
                  <a:pt x="1433" y="278"/>
                  <a:pt x="1497" y="343"/>
                  <a:pt x="1604" y="343"/>
                </a:cubicBezTo>
                <a:lnTo>
                  <a:pt x="2309" y="343"/>
                </a:lnTo>
                <a:cubicBezTo>
                  <a:pt x="2416" y="343"/>
                  <a:pt x="2501" y="278"/>
                  <a:pt x="2501" y="172"/>
                </a:cubicBezTo>
                <a:cubicBezTo>
                  <a:pt x="2501" y="65"/>
                  <a:pt x="2416" y="1"/>
                  <a:pt x="2309" y="1"/>
                </a:cubicBezTo>
                <a:close/>
                <a:moveTo>
                  <a:pt x="3036" y="1"/>
                </a:moveTo>
                <a:cubicBezTo>
                  <a:pt x="2929" y="1"/>
                  <a:pt x="2843" y="65"/>
                  <a:pt x="2843" y="172"/>
                </a:cubicBezTo>
                <a:cubicBezTo>
                  <a:pt x="2843" y="278"/>
                  <a:pt x="2929" y="343"/>
                  <a:pt x="3036" y="343"/>
                </a:cubicBezTo>
                <a:lnTo>
                  <a:pt x="3741" y="343"/>
                </a:lnTo>
                <a:cubicBezTo>
                  <a:pt x="3827" y="343"/>
                  <a:pt x="3912" y="278"/>
                  <a:pt x="3912" y="172"/>
                </a:cubicBezTo>
                <a:cubicBezTo>
                  <a:pt x="3912" y="65"/>
                  <a:pt x="3827" y="1"/>
                  <a:pt x="3741" y="1"/>
                </a:cubicBezTo>
                <a:close/>
                <a:moveTo>
                  <a:pt x="4446" y="1"/>
                </a:moveTo>
                <a:cubicBezTo>
                  <a:pt x="4340" y="1"/>
                  <a:pt x="4275" y="65"/>
                  <a:pt x="4275" y="172"/>
                </a:cubicBezTo>
                <a:cubicBezTo>
                  <a:pt x="4275" y="278"/>
                  <a:pt x="4340" y="343"/>
                  <a:pt x="4446" y="343"/>
                </a:cubicBezTo>
                <a:lnTo>
                  <a:pt x="5152" y="343"/>
                </a:lnTo>
                <a:cubicBezTo>
                  <a:pt x="5259" y="343"/>
                  <a:pt x="5344" y="278"/>
                  <a:pt x="5344" y="172"/>
                </a:cubicBezTo>
                <a:cubicBezTo>
                  <a:pt x="5344" y="65"/>
                  <a:pt x="5259" y="1"/>
                  <a:pt x="5152" y="1"/>
                </a:cubicBezTo>
                <a:close/>
                <a:moveTo>
                  <a:pt x="5879" y="1"/>
                </a:moveTo>
                <a:cubicBezTo>
                  <a:pt x="5772" y="1"/>
                  <a:pt x="5686" y="65"/>
                  <a:pt x="5686" y="172"/>
                </a:cubicBezTo>
                <a:cubicBezTo>
                  <a:pt x="5686" y="278"/>
                  <a:pt x="5772" y="343"/>
                  <a:pt x="5879" y="343"/>
                </a:cubicBezTo>
                <a:lnTo>
                  <a:pt x="6584" y="343"/>
                </a:lnTo>
                <a:cubicBezTo>
                  <a:pt x="6691" y="343"/>
                  <a:pt x="6755" y="278"/>
                  <a:pt x="6755" y="172"/>
                </a:cubicBezTo>
                <a:cubicBezTo>
                  <a:pt x="6755" y="65"/>
                  <a:pt x="6691" y="1"/>
                  <a:pt x="6584" y="1"/>
                </a:cubicBezTo>
                <a:close/>
                <a:moveTo>
                  <a:pt x="7289" y="1"/>
                </a:moveTo>
                <a:cubicBezTo>
                  <a:pt x="7204" y="1"/>
                  <a:pt x="7118" y="65"/>
                  <a:pt x="7118" y="172"/>
                </a:cubicBezTo>
                <a:cubicBezTo>
                  <a:pt x="7118" y="278"/>
                  <a:pt x="7204" y="343"/>
                  <a:pt x="7289" y="343"/>
                </a:cubicBezTo>
                <a:lnTo>
                  <a:pt x="7995" y="343"/>
                </a:lnTo>
                <a:cubicBezTo>
                  <a:pt x="8101" y="343"/>
                  <a:pt x="8187" y="278"/>
                  <a:pt x="8187" y="172"/>
                </a:cubicBezTo>
                <a:cubicBezTo>
                  <a:pt x="8187" y="65"/>
                  <a:pt x="8101" y="1"/>
                  <a:pt x="7995" y="1"/>
                </a:cubicBezTo>
                <a:close/>
                <a:moveTo>
                  <a:pt x="8721" y="1"/>
                </a:moveTo>
                <a:cubicBezTo>
                  <a:pt x="8614" y="1"/>
                  <a:pt x="8529" y="65"/>
                  <a:pt x="8529" y="172"/>
                </a:cubicBezTo>
                <a:cubicBezTo>
                  <a:pt x="8529" y="278"/>
                  <a:pt x="8614" y="343"/>
                  <a:pt x="8721" y="343"/>
                </a:cubicBezTo>
                <a:lnTo>
                  <a:pt x="9427" y="343"/>
                </a:lnTo>
                <a:cubicBezTo>
                  <a:pt x="9534" y="343"/>
                  <a:pt x="9598" y="278"/>
                  <a:pt x="9598" y="172"/>
                </a:cubicBezTo>
                <a:cubicBezTo>
                  <a:pt x="9598" y="65"/>
                  <a:pt x="9534" y="1"/>
                  <a:pt x="9427" y="1"/>
                </a:cubicBezTo>
                <a:close/>
                <a:moveTo>
                  <a:pt x="10132" y="1"/>
                </a:moveTo>
                <a:cubicBezTo>
                  <a:pt x="10046" y="1"/>
                  <a:pt x="9961" y="65"/>
                  <a:pt x="9961" y="172"/>
                </a:cubicBezTo>
                <a:cubicBezTo>
                  <a:pt x="9961" y="278"/>
                  <a:pt x="10046" y="343"/>
                  <a:pt x="10132" y="343"/>
                </a:cubicBezTo>
                <a:lnTo>
                  <a:pt x="10859" y="343"/>
                </a:lnTo>
                <a:cubicBezTo>
                  <a:pt x="10944" y="343"/>
                  <a:pt x="11030" y="278"/>
                  <a:pt x="11030" y="172"/>
                </a:cubicBezTo>
                <a:cubicBezTo>
                  <a:pt x="11030" y="65"/>
                  <a:pt x="10944" y="1"/>
                  <a:pt x="10859" y="1"/>
                </a:cubicBezTo>
                <a:close/>
                <a:moveTo>
                  <a:pt x="11564" y="1"/>
                </a:moveTo>
                <a:cubicBezTo>
                  <a:pt x="11457" y="1"/>
                  <a:pt x="11372" y="65"/>
                  <a:pt x="11372" y="172"/>
                </a:cubicBezTo>
                <a:cubicBezTo>
                  <a:pt x="11372" y="278"/>
                  <a:pt x="11457" y="343"/>
                  <a:pt x="11564" y="343"/>
                </a:cubicBezTo>
                <a:lnTo>
                  <a:pt x="12269" y="343"/>
                </a:lnTo>
                <a:cubicBezTo>
                  <a:pt x="12376" y="343"/>
                  <a:pt x="12440" y="278"/>
                  <a:pt x="12440" y="172"/>
                </a:cubicBezTo>
                <a:cubicBezTo>
                  <a:pt x="12440" y="65"/>
                  <a:pt x="12376" y="1"/>
                  <a:pt x="12269" y="1"/>
                </a:cubicBezTo>
                <a:close/>
                <a:moveTo>
                  <a:pt x="12975" y="1"/>
                </a:moveTo>
                <a:cubicBezTo>
                  <a:pt x="12889" y="1"/>
                  <a:pt x="12804" y="65"/>
                  <a:pt x="12804" y="172"/>
                </a:cubicBezTo>
                <a:cubicBezTo>
                  <a:pt x="12804" y="278"/>
                  <a:pt x="12889" y="343"/>
                  <a:pt x="12975" y="343"/>
                </a:cubicBezTo>
                <a:lnTo>
                  <a:pt x="13701" y="343"/>
                </a:lnTo>
                <a:cubicBezTo>
                  <a:pt x="13787" y="343"/>
                  <a:pt x="13872" y="278"/>
                  <a:pt x="13872" y="172"/>
                </a:cubicBezTo>
                <a:cubicBezTo>
                  <a:pt x="13872" y="65"/>
                  <a:pt x="13787" y="1"/>
                  <a:pt x="13701" y="1"/>
                </a:cubicBezTo>
                <a:close/>
                <a:moveTo>
                  <a:pt x="14407" y="1"/>
                </a:moveTo>
                <a:cubicBezTo>
                  <a:pt x="14300" y="1"/>
                  <a:pt x="14236" y="65"/>
                  <a:pt x="14236" y="172"/>
                </a:cubicBezTo>
                <a:cubicBezTo>
                  <a:pt x="14236" y="278"/>
                  <a:pt x="14300" y="343"/>
                  <a:pt x="14407" y="343"/>
                </a:cubicBezTo>
                <a:lnTo>
                  <a:pt x="15112" y="343"/>
                </a:lnTo>
                <a:cubicBezTo>
                  <a:pt x="15219" y="343"/>
                  <a:pt x="15283" y="278"/>
                  <a:pt x="15283" y="172"/>
                </a:cubicBezTo>
                <a:cubicBezTo>
                  <a:pt x="15283" y="65"/>
                  <a:pt x="15219" y="1"/>
                  <a:pt x="15112" y="1"/>
                </a:cubicBezTo>
                <a:close/>
                <a:moveTo>
                  <a:pt x="15817" y="1"/>
                </a:moveTo>
                <a:cubicBezTo>
                  <a:pt x="15732" y="1"/>
                  <a:pt x="15646" y="65"/>
                  <a:pt x="15646" y="172"/>
                </a:cubicBezTo>
                <a:cubicBezTo>
                  <a:pt x="15646" y="278"/>
                  <a:pt x="15732" y="343"/>
                  <a:pt x="15817" y="343"/>
                </a:cubicBezTo>
                <a:lnTo>
                  <a:pt x="16544" y="343"/>
                </a:lnTo>
                <a:cubicBezTo>
                  <a:pt x="16630" y="343"/>
                  <a:pt x="16715" y="278"/>
                  <a:pt x="16715" y="172"/>
                </a:cubicBezTo>
                <a:cubicBezTo>
                  <a:pt x="16715" y="65"/>
                  <a:pt x="16630" y="1"/>
                  <a:pt x="16544" y="1"/>
                </a:cubicBezTo>
                <a:close/>
                <a:moveTo>
                  <a:pt x="17250" y="1"/>
                </a:moveTo>
                <a:cubicBezTo>
                  <a:pt x="17143" y="1"/>
                  <a:pt x="17079" y="65"/>
                  <a:pt x="17079" y="172"/>
                </a:cubicBezTo>
                <a:cubicBezTo>
                  <a:pt x="17079" y="278"/>
                  <a:pt x="17143" y="343"/>
                  <a:pt x="17250" y="343"/>
                </a:cubicBezTo>
                <a:lnTo>
                  <a:pt x="17955" y="343"/>
                </a:lnTo>
                <a:cubicBezTo>
                  <a:pt x="18062" y="343"/>
                  <a:pt x="18147" y="278"/>
                  <a:pt x="18147" y="172"/>
                </a:cubicBezTo>
                <a:cubicBezTo>
                  <a:pt x="18147" y="65"/>
                  <a:pt x="18062" y="1"/>
                  <a:pt x="17955" y="1"/>
                </a:cubicBezTo>
                <a:close/>
                <a:moveTo>
                  <a:pt x="18682" y="1"/>
                </a:moveTo>
                <a:cubicBezTo>
                  <a:pt x="18575" y="1"/>
                  <a:pt x="18489" y="65"/>
                  <a:pt x="18489" y="172"/>
                </a:cubicBezTo>
                <a:cubicBezTo>
                  <a:pt x="18489" y="278"/>
                  <a:pt x="18575" y="343"/>
                  <a:pt x="18682" y="343"/>
                </a:cubicBezTo>
                <a:lnTo>
                  <a:pt x="19387" y="343"/>
                </a:lnTo>
                <a:cubicBezTo>
                  <a:pt x="19472" y="343"/>
                  <a:pt x="19558" y="278"/>
                  <a:pt x="19558" y="172"/>
                </a:cubicBezTo>
                <a:cubicBezTo>
                  <a:pt x="19558" y="65"/>
                  <a:pt x="19472" y="1"/>
                  <a:pt x="19387" y="1"/>
                </a:cubicBezTo>
                <a:close/>
                <a:moveTo>
                  <a:pt x="20092" y="1"/>
                </a:moveTo>
                <a:cubicBezTo>
                  <a:pt x="19985" y="1"/>
                  <a:pt x="19921" y="65"/>
                  <a:pt x="19921" y="172"/>
                </a:cubicBezTo>
                <a:cubicBezTo>
                  <a:pt x="19921" y="278"/>
                  <a:pt x="19985" y="343"/>
                  <a:pt x="20092" y="343"/>
                </a:cubicBezTo>
                <a:lnTo>
                  <a:pt x="20798" y="343"/>
                </a:lnTo>
                <a:cubicBezTo>
                  <a:pt x="20905" y="343"/>
                  <a:pt x="20990" y="278"/>
                  <a:pt x="20990" y="172"/>
                </a:cubicBezTo>
                <a:cubicBezTo>
                  <a:pt x="20990" y="65"/>
                  <a:pt x="20905" y="1"/>
                  <a:pt x="20798" y="1"/>
                </a:cubicBezTo>
                <a:close/>
                <a:moveTo>
                  <a:pt x="21524" y="1"/>
                </a:moveTo>
                <a:cubicBezTo>
                  <a:pt x="21417" y="1"/>
                  <a:pt x="21332" y="65"/>
                  <a:pt x="21332" y="172"/>
                </a:cubicBezTo>
                <a:cubicBezTo>
                  <a:pt x="21332" y="278"/>
                  <a:pt x="21417" y="343"/>
                  <a:pt x="21524" y="343"/>
                </a:cubicBezTo>
                <a:lnTo>
                  <a:pt x="22230" y="343"/>
                </a:lnTo>
                <a:cubicBezTo>
                  <a:pt x="22315" y="343"/>
                  <a:pt x="22401" y="278"/>
                  <a:pt x="22401" y="172"/>
                </a:cubicBezTo>
                <a:cubicBezTo>
                  <a:pt x="22401" y="65"/>
                  <a:pt x="22315" y="1"/>
                  <a:pt x="22230" y="1"/>
                </a:cubicBezTo>
                <a:close/>
                <a:moveTo>
                  <a:pt x="22935" y="1"/>
                </a:moveTo>
                <a:cubicBezTo>
                  <a:pt x="22850" y="1"/>
                  <a:pt x="22764" y="65"/>
                  <a:pt x="22764" y="172"/>
                </a:cubicBezTo>
                <a:cubicBezTo>
                  <a:pt x="22764" y="278"/>
                  <a:pt x="22850" y="343"/>
                  <a:pt x="22935" y="343"/>
                </a:cubicBezTo>
                <a:lnTo>
                  <a:pt x="23640" y="343"/>
                </a:lnTo>
                <a:cubicBezTo>
                  <a:pt x="23747" y="343"/>
                  <a:pt x="23833" y="278"/>
                  <a:pt x="23833" y="172"/>
                </a:cubicBezTo>
                <a:cubicBezTo>
                  <a:pt x="23833" y="65"/>
                  <a:pt x="23747" y="1"/>
                  <a:pt x="23640" y="1"/>
                </a:cubicBezTo>
                <a:close/>
                <a:moveTo>
                  <a:pt x="24367" y="1"/>
                </a:moveTo>
                <a:cubicBezTo>
                  <a:pt x="24260" y="1"/>
                  <a:pt x="24175" y="65"/>
                  <a:pt x="24175" y="172"/>
                </a:cubicBezTo>
                <a:cubicBezTo>
                  <a:pt x="24175" y="278"/>
                  <a:pt x="24260" y="343"/>
                  <a:pt x="24367" y="343"/>
                </a:cubicBezTo>
                <a:lnTo>
                  <a:pt x="25072" y="343"/>
                </a:lnTo>
                <a:cubicBezTo>
                  <a:pt x="25179" y="343"/>
                  <a:pt x="25243" y="278"/>
                  <a:pt x="25243" y="172"/>
                </a:cubicBezTo>
                <a:cubicBezTo>
                  <a:pt x="25243" y="65"/>
                  <a:pt x="25179" y="1"/>
                  <a:pt x="25072" y="1"/>
                </a:cubicBezTo>
                <a:close/>
                <a:moveTo>
                  <a:pt x="25778" y="1"/>
                </a:moveTo>
                <a:cubicBezTo>
                  <a:pt x="25692" y="1"/>
                  <a:pt x="25607" y="65"/>
                  <a:pt x="25607" y="172"/>
                </a:cubicBezTo>
                <a:cubicBezTo>
                  <a:pt x="25607" y="278"/>
                  <a:pt x="25692" y="343"/>
                  <a:pt x="25778" y="343"/>
                </a:cubicBezTo>
                <a:lnTo>
                  <a:pt x="26483" y="343"/>
                </a:lnTo>
                <a:cubicBezTo>
                  <a:pt x="26590" y="343"/>
                  <a:pt x="26676" y="278"/>
                  <a:pt x="26676" y="172"/>
                </a:cubicBezTo>
                <a:cubicBezTo>
                  <a:pt x="26676" y="65"/>
                  <a:pt x="26590" y="1"/>
                  <a:pt x="26483" y="1"/>
                </a:cubicBezTo>
                <a:close/>
                <a:moveTo>
                  <a:pt x="27210" y="1"/>
                </a:moveTo>
                <a:cubicBezTo>
                  <a:pt x="27103" y="1"/>
                  <a:pt x="27017" y="65"/>
                  <a:pt x="27017" y="172"/>
                </a:cubicBezTo>
                <a:cubicBezTo>
                  <a:pt x="27017" y="278"/>
                  <a:pt x="27103" y="343"/>
                  <a:pt x="27210" y="343"/>
                </a:cubicBezTo>
                <a:lnTo>
                  <a:pt x="27915" y="343"/>
                </a:lnTo>
                <a:cubicBezTo>
                  <a:pt x="28022" y="343"/>
                  <a:pt x="28086" y="278"/>
                  <a:pt x="28086" y="172"/>
                </a:cubicBezTo>
                <a:cubicBezTo>
                  <a:pt x="28086" y="65"/>
                  <a:pt x="28022" y="1"/>
                  <a:pt x="2791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6"/>
          <p:cNvSpPr/>
          <p:nvPr/>
        </p:nvSpPr>
        <p:spPr>
          <a:xfrm flipH="1">
            <a:off x="1096690" y="4908675"/>
            <a:ext cx="682925" cy="8575"/>
          </a:xfrm>
          <a:custGeom>
            <a:rect b="b" l="l" r="r" t="t"/>
            <a:pathLst>
              <a:path extrusionOk="0" h="343" w="27317">
                <a:moveTo>
                  <a:pt x="193" y="1"/>
                </a:moveTo>
                <a:cubicBezTo>
                  <a:pt x="86" y="1"/>
                  <a:pt x="0" y="65"/>
                  <a:pt x="0" y="172"/>
                </a:cubicBezTo>
                <a:cubicBezTo>
                  <a:pt x="0" y="279"/>
                  <a:pt x="86" y="343"/>
                  <a:pt x="193" y="343"/>
                </a:cubicBezTo>
                <a:lnTo>
                  <a:pt x="919" y="343"/>
                </a:lnTo>
                <a:cubicBezTo>
                  <a:pt x="1005" y="343"/>
                  <a:pt x="1090" y="279"/>
                  <a:pt x="1090" y="172"/>
                </a:cubicBezTo>
                <a:cubicBezTo>
                  <a:pt x="1090" y="65"/>
                  <a:pt x="1005" y="1"/>
                  <a:pt x="919" y="1"/>
                </a:cubicBezTo>
                <a:close/>
                <a:moveTo>
                  <a:pt x="1646" y="1"/>
                </a:moveTo>
                <a:cubicBezTo>
                  <a:pt x="1539" y="1"/>
                  <a:pt x="1454" y="65"/>
                  <a:pt x="1454" y="172"/>
                </a:cubicBezTo>
                <a:cubicBezTo>
                  <a:pt x="1454" y="279"/>
                  <a:pt x="1539" y="343"/>
                  <a:pt x="1646" y="343"/>
                </a:cubicBezTo>
                <a:lnTo>
                  <a:pt x="2373" y="343"/>
                </a:lnTo>
                <a:cubicBezTo>
                  <a:pt x="2458" y="343"/>
                  <a:pt x="2544" y="279"/>
                  <a:pt x="2544" y="172"/>
                </a:cubicBezTo>
                <a:cubicBezTo>
                  <a:pt x="2544" y="65"/>
                  <a:pt x="2458" y="1"/>
                  <a:pt x="2373" y="1"/>
                </a:cubicBezTo>
                <a:close/>
                <a:moveTo>
                  <a:pt x="3099" y="1"/>
                </a:moveTo>
                <a:cubicBezTo>
                  <a:pt x="2993" y="1"/>
                  <a:pt x="2928" y="65"/>
                  <a:pt x="2928" y="172"/>
                </a:cubicBezTo>
                <a:cubicBezTo>
                  <a:pt x="2928" y="279"/>
                  <a:pt x="2993" y="343"/>
                  <a:pt x="3099" y="343"/>
                </a:cubicBezTo>
                <a:lnTo>
                  <a:pt x="3826" y="343"/>
                </a:lnTo>
                <a:cubicBezTo>
                  <a:pt x="3933" y="343"/>
                  <a:pt x="3997" y="279"/>
                  <a:pt x="3997" y="172"/>
                </a:cubicBezTo>
                <a:cubicBezTo>
                  <a:pt x="3997" y="65"/>
                  <a:pt x="3933" y="1"/>
                  <a:pt x="3826" y="1"/>
                </a:cubicBezTo>
                <a:close/>
                <a:moveTo>
                  <a:pt x="4553" y="1"/>
                </a:moveTo>
                <a:cubicBezTo>
                  <a:pt x="4467" y="1"/>
                  <a:pt x="4382" y="65"/>
                  <a:pt x="4382" y="172"/>
                </a:cubicBezTo>
                <a:cubicBezTo>
                  <a:pt x="4382" y="279"/>
                  <a:pt x="4467" y="343"/>
                  <a:pt x="4553" y="343"/>
                </a:cubicBezTo>
                <a:lnTo>
                  <a:pt x="5280" y="343"/>
                </a:lnTo>
                <a:cubicBezTo>
                  <a:pt x="5386" y="343"/>
                  <a:pt x="5472" y="279"/>
                  <a:pt x="5472" y="172"/>
                </a:cubicBezTo>
                <a:cubicBezTo>
                  <a:pt x="5472" y="65"/>
                  <a:pt x="5386" y="1"/>
                  <a:pt x="5280" y="1"/>
                </a:cubicBezTo>
                <a:close/>
                <a:moveTo>
                  <a:pt x="6006" y="1"/>
                </a:moveTo>
                <a:cubicBezTo>
                  <a:pt x="5921" y="1"/>
                  <a:pt x="5835" y="65"/>
                  <a:pt x="5835" y="172"/>
                </a:cubicBezTo>
                <a:cubicBezTo>
                  <a:pt x="5835" y="279"/>
                  <a:pt x="5921" y="343"/>
                  <a:pt x="6006" y="343"/>
                </a:cubicBezTo>
                <a:lnTo>
                  <a:pt x="6733" y="343"/>
                </a:lnTo>
                <a:cubicBezTo>
                  <a:pt x="6840" y="343"/>
                  <a:pt x="6925" y="279"/>
                  <a:pt x="6925" y="172"/>
                </a:cubicBezTo>
                <a:cubicBezTo>
                  <a:pt x="6925" y="65"/>
                  <a:pt x="6840" y="1"/>
                  <a:pt x="6733" y="1"/>
                </a:cubicBezTo>
                <a:close/>
                <a:moveTo>
                  <a:pt x="7481" y="1"/>
                </a:moveTo>
                <a:cubicBezTo>
                  <a:pt x="7374" y="1"/>
                  <a:pt x="7289" y="65"/>
                  <a:pt x="7289" y="172"/>
                </a:cubicBezTo>
                <a:cubicBezTo>
                  <a:pt x="7289" y="279"/>
                  <a:pt x="7374" y="343"/>
                  <a:pt x="7481" y="343"/>
                </a:cubicBezTo>
                <a:lnTo>
                  <a:pt x="8208" y="343"/>
                </a:lnTo>
                <a:cubicBezTo>
                  <a:pt x="8293" y="343"/>
                  <a:pt x="8379" y="279"/>
                  <a:pt x="8379" y="172"/>
                </a:cubicBezTo>
                <a:cubicBezTo>
                  <a:pt x="8379" y="65"/>
                  <a:pt x="8293" y="1"/>
                  <a:pt x="8208" y="1"/>
                </a:cubicBezTo>
                <a:close/>
                <a:moveTo>
                  <a:pt x="8935" y="1"/>
                </a:moveTo>
                <a:cubicBezTo>
                  <a:pt x="8828" y="1"/>
                  <a:pt x="8742" y="65"/>
                  <a:pt x="8742" y="172"/>
                </a:cubicBezTo>
                <a:cubicBezTo>
                  <a:pt x="8742" y="279"/>
                  <a:pt x="8828" y="343"/>
                  <a:pt x="8935" y="343"/>
                </a:cubicBezTo>
                <a:lnTo>
                  <a:pt x="9661" y="343"/>
                </a:lnTo>
                <a:cubicBezTo>
                  <a:pt x="9747" y="343"/>
                  <a:pt x="9832" y="279"/>
                  <a:pt x="9832" y="172"/>
                </a:cubicBezTo>
                <a:cubicBezTo>
                  <a:pt x="9832" y="65"/>
                  <a:pt x="9747" y="1"/>
                  <a:pt x="9661" y="1"/>
                </a:cubicBezTo>
                <a:close/>
                <a:moveTo>
                  <a:pt x="10388" y="1"/>
                </a:moveTo>
                <a:cubicBezTo>
                  <a:pt x="10281" y="1"/>
                  <a:pt x="10217" y="65"/>
                  <a:pt x="10217" y="172"/>
                </a:cubicBezTo>
                <a:cubicBezTo>
                  <a:pt x="10217" y="279"/>
                  <a:pt x="10281" y="343"/>
                  <a:pt x="10388" y="343"/>
                </a:cubicBezTo>
                <a:lnTo>
                  <a:pt x="11115" y="343"/>
                </a:lnTo>
                <a:cubicBezTo>
                  <a:pt x="11222" y="343"/>
                  <a:pt x="11286" y="279"/>
                  <a:pt x="11286" y="172"/>
                </a:cubicBezTo>
                <a:cubicBezTo>
                  <a:pt x="11286" y="65"/>
                  <a:pt x="11222" y="1"/>
                  <a:pt x="11115" y="1"/>
                </a:cubicBezTo>
                <a:close/>
                <a:moveTo>
                  <a:pt x="11841" y="1"/>
                </a:moveTo>
                <a:cubicBezTo>
                  <a:pt x="11735" y="1"/>
                  <a:pt x="11670" y="65"/>
                  <a:pt x="11670" y="172"/>
                </a:cubicBezTo>
                <a:cubicBezTo>
                  <a:pt x="11670" y="279"/>
                  <a:pt x="11735" y="343"/>
                  <a:pt x="11841" y="343"/>
                </a:cubicBezTo>
                <a:lnTo>
                  <a:pt x="12568" y="343"/>
                </a:lnTo>
                <a:cubicBezTo>
                  <a:pt x="12675" y="343"/>
                  <a:pt x="12761" y="279"/>
                  <a:pt x="12761" y="172"/>
                </a:cubicBezTo>
                <a:cubicBezTo>
                  <a:pt x="12761" y="65"/>
                  <a:pt x="12675" y="1"/>
                  <a:pt x="12568" y="1"/>
                </a:cubicBezTo>
                <a:close/>
                <a:moveTo>
                  <a:pt x="13295" y="1"/>
                </a:moveTo>
                <a:cubicBezTo>
                  <a:pt x="13209" y="1"/>
                  <a:pt x="13124" y="65"/>
                  <a:pt x="13124" y="172"/>
                </a:cubicBezTo>
                <a:cubicBezTo>
                  <a:pt x="13124" y="279"/>
                  <a:pt x="13209" y="343"/>
                  <a:pt x="13295" y="343"/>
                </a:cubicBezTo>
                <a:lnTo>
                  <a:pt x="14022" y="343"/>
                </a:lnTo>
                <a:cubicBezTo>
                  <a:pt x="14128" y="343"/>
                  <a:pt x="14214" y="279"/>
                  <a:pt x="14214" y="172"/>
                </a:cubicBezTo>
                <a:cubicBezTo>
                  <a:pt x="14214" y="65"/>
                  <a:pt x="14128" y="1"/>
                  <a:pt x="14022" y="1"/>
                </a:cubicBezTo>
                <a:close/>
                <a:moveTo>
                  <a:pt x="14748" y="1"/>
                </a:moveTo>
                <a:cubicBezTo>
                  <a:pt x="14663" y="1"/>
                  <a:pt x="14577" y="65"/>
                  <a:pt x="14577" y="172"/>
                </a:cubicBezTo>
                <a:cubicBezTo>
                  <a:pt x="14577" y="279"/>
                  <a:pt x="14663" y="343"/>
                  <a:pt x="14748" y="343"/>
                </a:cubicBezTo>
                <a:lnTo>
                  <a:pt x="15496" y="343"/>
                </a:lnTo>
                <a:cubicBezTo>
                  <a:pt x="15582" y="343"/>
                  <a:pt x="15667" y="279"/>
                  <a:pt x="15667" y="172"/>
                </a:cubicBezTo>
                <a:cubicBezTo>
                  <a:pt x="15667" y="65"/>
                  <a:pt x="15582" y="1"/>
                  <a:pt x="15496" y="1"/>
                </a:cubicBezTo>
                <a:close/>
                <a:moveTo>
                  <a:pt x="16223" y="1"/>
                </a:moveTo>
                <a:cubicBezTo>
                  <a:pt x="16116" y="1"/>
                  <a:pt x="16031" y="65"/>
                  <a:pt x="16031" y="172"/>
                </a:cubicBezTo>
                <a:cubicBezTo>
                  <a:pt x="16031" y="279"/>
                  <a:pt x="16116" y="343"/>
                  <a:pt x="16223" y="343"/>
                </a:cubicBezTo>
                <a:lnTo>
                  <a:pt x="16950" y="343"/>
                </a:lnTo>
                <a:cubicBezTo>
                  <a:pt x="17035" y="343"/>
                  <a:pt x="17121" y="279"/>
                  <a:pt x="17121" y="172"/>
                </a:cubicBezTo>
                <a:cubicBezTo>
                  <a:pt x="17121" y="65"/>
                  <a:pt x="17035" y="1"/>
                  <a:pt x="16950" y="1"/>
                </a:cubicBezTo>
                <a:close/>
                <a:moveTo>
                  <a:pt x="17677" y="1"/>
                </a:moveTo>
                <a:cubicBezTo>
                  <a:pt x="17570" y="1"/>
                  <a:pt x="17506" y="65"/>
                  <a:pt x="17506" y="172"/>
                </a:cubicBezTo>
                <a:cubicBezTo>
                  <a:pt x="17506" y="279"/>
                  <a:pt x="17570" y="343"/>
                  <a:pt x="17677" y="343"/>
                </a:cubicBezTo>
                <a:lnTo>
                  <a:pt x="18403" y="343"/>
                </a:lnTo>
                <a:cubicBezTo>
                  <a:pt x="18510" y="343"/>
                  <a:pt x="18574" y="279"/>
                  <a:pt x="18574" y="172"/>
                </a:cubicBezTo>
                <a:cubicBezTo>
                  <a:pt x="18574" y="65"/>
                  <a:pt x="18510" y="1"/>
                  <a:pt x="18403" y="1"/>
                </a:cubicBezTo>
                <a:close/>
                <a:moveTo>
                  <a:pt x="19130" y="1"/>
                </a:moveTo>
                <a:cubicBezTo>
                  <a:pt x="19023" y="1"/>
                  <a:pt x="18959" y="65"/>
                  <a:pt x="18959" y="172"/>
                </a:cubicBezTo>
                <a:cubicBezTo>
                  <a:pt x="18959" y="279"/>
                  <a:pt x="19023" y="343"/>
                  <a:pt x="19130" y="343"/>
                </a:cubicBezTo>
                <a:lnTo>
                  <a:pt x="19857" y="343"/>
                </a:lnTo>
                <a:cubicBezTo>
                  <a:pt x="19964" y="343"/>
                  <a:pt x="20028" y="279"/>
                  <a:pt x="20028" y="172"/>
                </a:cubicBezTo>
                <a:cubicBezTo>
                  <a:pt x="20028" y="65"/>
                  <a:pt x="19964" y="1"/>
                  <a:pt x="19857" y="1"/>
                </a:cubicBezTo>
                <a:close/>
                <a:moveTo>
                  <a:pt x="20583" y="1"/>
                </a:moveTo>
                <a:cubicBezTo>
                  <a:pt x="20498" y="1"/>
                  <a:pt x="20412" y="65"/>
                  <a:pt x="20412" y="172"/>
                </a:cubicBezTo>
                <a:cubicBezTo>
                  <a:pt x="20412" y="279"/>
                  <a:pt x="20498" y="343"/>
                  <a:pt x="20583" y="343"/>
                </a:cubicBezTo>
                <a:lnTo>
                  <a:pt x="21310" y="343"/>
                </a:lnTo>
                <a:cubicBezTo>
                  <a:pt x="21417" y="343"/>
                  <a:pt x="21503" y="279"/>
                  <a:pt x="21503" y="172"/>
                </a:cubicBezTo>
                <a:cubicBezTo>
                  <a:pt x="21503" y="65"/>
                  <a:pt x="21417" y="1"/>
                  <a:pt x="21310" y="1"/>
                </a:cubicBezTo>
                <a:close/>
                <a:moveTo>
                  <a:pt x="22037" y="1"/>
                </a:moveTo>
                <a:cubicBezTo>
                  <a:pt x="21951" y="1"/>
                  <a:pt x="21866" y="65"/>
                  <a:pt x="21866" y="172"/>
                </a:cubicBezTo>
                <a:cubicBezTo>
                  <a:pt x="21866" y="279"/>
                  <a:pt x="21951" y="343"/>
                  <a:pt x="22037" y="343"/>
                </a:cubicBezTo>
                <a:lnTo>
                  <a:pt x="22785" y="343"/>
                </a:lnTo>
                <a:cubicBezTo>
                  <a:pt x="22870" y="343"/>
                  <a:pt x="22956" y="279"/>
                  <a:pt x="22956" y="172"/>
                </a:cubicBezTo>
                <a:cubicBezTo>
                  <a:pt x="22956" y="65"/>
                  <a:pt x="22870" y="1"/>
                  <a:pt x="22785" y="1"/>
                </a:cubicBezTo>
                <a:close/>
                <a:moveTo>
                  <a:pt x="23512" y="1"/>
                </a:moveTo>
                <a:cubicBezTo>
                  <a:pt x="23405" y="1"/>
                  <a:pt x="23319" y="65"/>
                  <a:pt x="23319" y="172"/>
                </a:cubicBezTo>
                <a:cubicBezTo>
                  <a:pt x="23319" y="279"/>
                  <a:pt x="23405" y="343"/>
                  <a:pt x="23512" y="343"/>
                </a:cubicBezTo>
                <a:lnTo>
                  <a:pt x="24238" y="343"/>
                </a:lnTo>
                <a:cubicBezTo>
                  <a:pt x="24324" y="343"/>
                  <a:pt x="24409" y="279"/>
                  <a:pt x="24409" y="172"/>
                </a:cubicBezTo>
                <a:cubicBezTo>
                  <a:pt x="24409" y="65"/>
                  <a:pt x="24324" y="1"/>
                  <a:pt x="24238" y="1"/>
                </a:cubicBezTo>
                <a:close/>
                <a:moveTo>
                  <a:pt x="24965" y="1"/>
                </a:moveTo>
                <a:cubicBezTo>
                  <a:pt x="24858" y="1"/>
                  <a:pt x="24794" y="65"/>
                  <a:pt x="24794" y="172"/>
                </a:cubicBezTo>
                <a:cubicBezTo>
                  <a:pt x="24794" y="279"/>
                  <a:pt x="24858" y="343"/>
                  <a:pt x="24965" y="343"/>
                </a:cubicBezTo>
                <a:lnTo>
                  <a:pt x="25692" y="343"/>
                </a:lnTo>
                <a:cubicBezTo>
                  <a:pt x="25799" y="343"/>
                  <a:pt x="25863" y="279"/>
                  <a:pt x="25863" y="172"/>
                </a:cubicBezTo>
                <a:cubicBezTo>
                  <a:pt x="25863" y="65"/>
                  <a:pt x="25799" y="1"/>
                  <a:pt x="25692" y="1"/>
                </a:cubicBezTo>
                <a:close/>
                <a:moveTo>
                  <a:pt x="26419" y="1"/>
                </a:moveTo>
                <a:cubicBezTo>
                  <a:pt x="26312" y="1"/>
                  <a:pt x="26248" y="65"/>
                  <a:pt x="26248" y="172"/>
                </a:cubicBezTo>
                <a:cubicBezTo>
                  <a:pt x="26248" y="279"/>
                  <a:pt x="26312" y="343"/>
                  <a:pt x="26419" y="343"/>
                </a:cubicBezTo>
                <a:lnTo>
                  <a:pt x="27145" y="343"/>
                </a:lnTo>
                <a:cubicBezTo>
                  <a:pt x="27252" y="343"/>
                  <a:pt x="27316" y="279"/>
                  <a:pt x="27316" y="172"/>
                </a:cubicBezTo>
                <a:cubicBezTo>
                  <a:pt x="27316" y="65"/>
                  <a:pt x="27252" y="1"/>
                  <a:pt x="2714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a:off x="7027550" y="438388"/>
            <a:ext cx="1403225" cy="426575"/>
          </a:xfrm>
          <a:custGeom>
            <a:rect b="b" l="l" r="r" t="t"/>
            <a:pathLst>
              <a:path extrusionOk="0" h="17063" w="56129">
                <a:moveTo>
                  <a:pt x="28067" y="1"/>
                </a:moveTo>
                <a:cubicBezTo>
                  <a:pt x="26650" y="1"/>
                  <a:pt x="25232" y="332"/>
                  <a:pt x="23982" y="989"/>
                </a:cubicBezTo>
                <a:cubicBezTo>
                  <a:pt x="21503" y="2314"/>
                  <a:pt x="19729" y="4879"/>
                  <a:pt x="19387" y="7679"/>
                </a:cubicBezTo>
                <a:cubicBezTo>
                  <a:pt x="19301" y="8299"/>
                  <a:pt x="19280" y="8962"/>
                  <a:pt x="19087" y="9560"/>
                </a:cubicBezTo>
                <a:cubicBezTo>
                  <a:pt x="18660" y="10757"/>
                  <a:pt x="17506" y="11099"/>
                  <a:pt x="16352" y="11099"/>
                </a:cubicBezTo>
                <a:cubicBezTo>
                  <a:pt x="13545" y="11067"/>
                  <a:pt x="10960" y="9938"/>
                  <a:pt x="8270" y="9938"/>
                </a:cubicBezTo>
                <a:cubicBezTo>
                  <a:pt x="7416" y="9938"/>
                  <a:pt x="6551" y="10052"/>
                  <a:pt x="5665" y="10351"/>
                </a:cubicBezTo>
                <a:cubicBezTo>
                  <a:pt x="4297" y="10800"/>
                  <a:pt x="3014" y="11591"/>
                  <a:pt x="2095" y="12724"/>
                </a:cubicBezTo>
                <a:cubicBezTo>
                  <a:pt x="1817" y="13044"/>
                  <a:pt x="0" y="17062"/>
                  <a:pt x="513" y="17062"/>
                </a:cubicBezTo>
                <a:lnTo>
                  <a:pt x="55616" y="17062"/>
                </a:lnTo>
                <a:cubicBezTo>
                  <a:pt x="56129" y="17062"/>
                  <a:pt x="54355" y="13108"/>
                  <a:pt x="54098" y="12788"/>
                </a:cubicBezTo>
                <a:cubicBezTo>
                  <a:pt x="53179" y="11633"/>
                  <a:pt x="51897" y="10821"/>
                  <a:pt x="50507" y="10351"/>
                </a:cubicBezTo>
                <a:cubicBezTo>
                  <a:pt x="49604" y="10050"/>
                  <a:pt x="48661" y="9931"/>
                  <a:pt x="47700" y="9931"/>
                </a:cubicBezTo>
                <a:cubicBezTo>
                  <a:pt x="47229" y="9931"/>
                  <a:pt x="46753" y="9960"/>
                  <a:pt x="46275" y="10009"/>
                </a:cubicBezTo>
                <a:cubicBezTo>
                  <a:pt x="44416" y="10201"/>
                  <a:pt x="42535" y="10693"/>
                  <a:pt x="40804" y="10971"/>
                </a:cubicBezTo>
                <a:cubicBezTo>
                  <a:pt x="40359" y="11039"/>
                  <a:pt x="39890" y="11101"/>
                  <a:pt x="39436" y="11101"/>
                </a:cubicBezTo>
                <a:cubicBezTo>
                  <a:pt x="38755" y="11101"/>
                  <a:pt x="38106" y="10962"/>
                  <a:pt x="37619" y="10501"/>
                </a:cubicBezTo>
                <a:cubicBezTo>
                  <a:pt x="36871" y="9795"/>
                  <a:pt x="36871" y="8641"/>
                  <a:pt x="36742" y="7615"/>
                </a:cubicBezTo>
                <a:cubicBezTo>
                  <a:pt x="36379" y="4815"/>
                  <a:pt x="34584" y="2250"/>
                  <a:pt x="32083" y="968"/>
                </a:cubicBezTo>
                <a:cubicBezTo>
                  <a:pt x="30853" y="321"/>
                  <a:pt x="29461" y="1"/>
                  <a:pt x="280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a:off x="1195075" y="2651250"/>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a:off x="172775" y="1706313"/>
            <a:ext cx="1403225" cy="426575"/>
          </a:xfrm>
          <a:custGeom>
            <a:rect b="b" l="l" r="r" t="t"/>
            <a:pathLst>
              <a:path extrusionOk="0" h="17063" w="56129">
                <a:moveTo>
                  <a:pt x="28067" y="1"/>
                </a:moveTo>
                <a:cubicBezTo>
                  <a:pt x="26650" y="1"/>
                  <a:pt x="25232" y="332"/>
                  <a:pt x="23982" y="989"/>
                </a:cubicBezTo>
                <a:cubicBezTo>
                  <a:pt x="21503" y="2314"/>
                  <a:pt x="19729" y="4879"/>
                  <a:pt x="19387" y="7679"/>
                </a:cubicBezTo>
                <a:cubicBezTo>
                  <a:pt x="19301" y="8299"/>
                  <a:pt x="19280" y="8962"/>
                  <a:pt x="19087" y="9560"/>
                </a:cubicBezTo>
                <a:cubicBezTo>
                  <a:pt x="18660" y="10757"/>
                  <a:pt x="17506" y="11099"/>
                  <a:pt x="16352" y="11099"/>
                </a:cubicBezTo>
                <a:cubicBezTo>
                  <a:pt x="13545" y="11067"/>
                  <a:pt x="10960" y="9938"/>
                  <a:pt x="8270" y="9938"/>
                </a:cubicBezTo>
                <a:cubicBezTo>
                  <a:pt x="7416" y="9938"/>
                  <a:pt x="6551" y="10052"/>
                  <a:pt x="5665" y="10351"/>
                </a:cubicBezTo>
                <a:cubicBezTo>
                  <a:pt x="4297" y="10800"/>
                  <a:pt x="3014" y="11591"/>
                  <a:pt x="2095" y="12724"/>
                </a:cubicBezTo>
                <a:cubicBezTo>
                  <a:pt x="1817" y="13044"/>
                  <a:pt x="0" y="17062"/>
                  <a:pt x="513" y="17062"/>
                </a:cubicBezTo>
                <a:lnTo>
                  <a:pt x="55616" y="17062"/>
                </a:lnTo>
                <a:cubicBezTo>
                  <a:pt x="56129" y="17062"/>
                  <a:pt x="54355" y="13108"/>
                  <a:pt x="54098" y="12788"/>
                </a:cubicBezTo>
                <a:cubicBezTo>
                  <a:pt x="53179" y="11633"/>
                  <a:pt x="51897" y="10821"/>
                  <a:pt x="50507" y="10351"/>
                </a:cubicBezTo>
                <a:cubicBezTo>
                  <a:pt x="49604" y="10050"/>
                  <a:pt x="48661" y="9931"/>
                  <a:pt x="47700" y="9931"/>
                </a:cubicBezTo>
                <a:cubicBezTo>
                  <a:pt x="47229" y="9931"/>
                  <a:pt x="46753" y="9960"/>
                  <a:pt x="46275" y="10009"/>
                </a:cubicBezTo>
                <a:cubicBezTo>
                  <a:pt x="44416" y="10201"/>
                  <a:pt x="42535" y="10693"/>
                  <a:pt x="40804" y="10971"/>
                </a:cubicBezTo>
                <a:cubicBezTo>
                  <a:pt x="40359" y="11039"/>
                  <a:pt x="39890" y="11101"/>
                  <a:pt x="39436" y="11101"/>
                </a:cubicBezTo>
                <a:cubicBezTo>
                  <a:pt x="38755" y="11101"/>
                  <a:pt x="38106" y="10962"/>
                  <a:pt x="37619" y="10501"/>
                </a:cubicBezTo>
                <a:cubicBezTo>
                  <a:pt x="36871" y="9795"/>
                  <a:pt x="36871" y="8641"/>
                  <a:pt x="36742" y="7615"/>
                </a:cubicBezTo>
                <a:cubicBezTo>
                  <a:pt x="36379" y="4815"/>
                  <a:pt x="34584" y="2250"/>
                  <a:pt x="32083" y="968"/>
                </a:cubicBezTo>
                <a:cubicBezTo>
                  <a:pt x="30853" y="321"/>
                  <a:pt x="29461" y="1"/>
                  <a:pt x="280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0_2">
    <p:spTree>
      <p:nvGrpSpPr>
        <p:cNvPr id="208" name="Shape 208"/>
        <p:cNvGrpSpPr/>
        <p:nvPr/>
      </p:nvGrpSpPr>
      <p:grpSpPr>
        <a:xfrm>
          <a:off x="0" y="0"/>
          <a:ext cx="0" cy="0"/>
          <a:chOff x="0" y="0"/>
          <a:chExt cx="0" cy="0"/>
        </a:xfrm>
      </p:grpSpPr>
      <p:sp>
        <p:nvSpPr>
          <p:cNvPr id="209" name="Google Shape;209;p17"/>
          <p:cNvSpPr/>
          <p:nvPr>
            <p:ph idx="2" type="pic"/>
          </p:nvPr>
        </p:nvSpPr>
        <p:spPr>
          <a:xfrm>
            <a:off x="4575244" y="1834340"/>
            <a:ext cx="3749400" cy="2286900"/>
          </a:xfrm>
          <a:prstGeom prst="rect">
            <a:avLst/>
          </a:prstGeom>
          <a:noFill/>
          <a:ln>
            <a:noFill/>
          </a:ln>
        </p:spPr>
      </p:sp>
      <p:sp>
        <p:nvSpPr>
          <p:cNvPr id="210" name="Google Shape;210;p17"/>
          <p:cNvSpPr txBox="1"/>
          <p:nvPr>
            <p:ph idx="1" type="subTitle"/>
          </p:nvPr>
        </p:nvSpPr>
        <p:spPr>
          <a:xfrm>
            <a:off x="1241575" y="2290995"/>
            <a:ext cx="2922000" cy="1210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lvl1pPr>
            <a:lvl2pPr lvl="1" rtl="0" algn="r">
              <a:spcBef>
                <a:spcPts val="0"/>
              </a:spcBef>
              <a:spcAft>
                <a:spcPts val="0"/>
              </a:spcAft>
              <a:buNone/>
              <a:defRPr sz="1400"/>
            </a:lvl2pPr>
            <a:lvl3pPr lvl="2" rtl="0" algn="r">
              <a:spcBef>
                <a:spcPts val="0"/>
              </a:spcBef>
              <a:spcAft>
                <a:spcPts val="0"/>
              </a:spcAft>
              <a:buNone/>
              <a:defRPr sz="1400"/>
            </a:lvl3pPr>
            <a:lvl4pPr lvl="3" rtl="0" algn="r">
              <a:spcBef>
                <a:spcPts val="0"/>
              </a:spcBef>
              <a:spcAft>
                <a:spcPts val="0"/>
              </a:spcAft>
              <a:buNone/>
              <a:defRPr sz="1400"/>
            </a:lvl4pPr>
            <a:lvl5pPr lvl="4" rtl="0" algn="r">
              <a:spcBef>
                <a:spcPts val="0"/>
              </a:spcBef>
              <a:spcAft>
                <a:spcPts val="0"/>
              </a:spcAft>
              <a:buNone/>
              <a:defRPr sz="1400"/>
            </a:lvl5pPr>
            <a:lvl6pPr lvl="5" rtl="0" algn="r">
              <a:spcBef>
                <a:spcPts val="0"/>
              </a:spcBef>
              <a:spcAft>
                <a:spcPts val="0"/>
              </a:spcAft>
              <a:buNone/>
              <a:defRPr sz="1400"/>
            </a:lvl6pPr>
            <a:lvl7pPr lvl="6" rtl="0" algn="r">
              <a:spcBef>
                <a:spcPts val="0"/>
              </a:spcBef>
              <a:spcAft>
                <a:spcPts val="0"/>
              </a:spcAft>
              <a:buNone/>
              <a:defRPr sz="1400"/>
            </a:lvl7pPr>
            <a:lvl8pPr lvl="7" rtl="0" algn="r">
              <a:spcBef>
                <a:spcPts val="0"/>
              </a:spcBef>
              <a:spcAft>
                <a:spcPts val="0"/>
              </a:spcAft>
              <a:buNone/>
              <a:defRPr sz="1400"/>
            </a:lvl8pPr>
            <a:lvl9pPr lvl="8" rtl="0" algn="r">
              <a:spcBef>
                <a:spcPts val="0"/>
              </a:spcBef>
              <a:spcAft>
                <a:spcPts val="0"/>
              </a:spcAft>
              <a:buNone/>
              <a:defRPr sz="1400"/>
            </a:lvl9pPr>
          </a:lstStyle>
          <a:p/>
        </p:txBody>
      </p:sp>
      <p:sp>
        <p:nvSpPr>
          <p:cNvPr id="211" name="Google Shape;211;p17"/>
          <p:cNvSpPr txBox="1"/>
          <p:nvPr>
            <p:ph type="title"/>
          </p:nvPr>
        </p:nvSpPr>
        <p:spPr>
          <a:xfrm>
            <a:off x="1241575" y="1758500"/>
            <a:ext cx="2922000" cy="595200"/>
          </a:xfrm>
          <a:prstGeom prst="rect">
            <a:avLst/>
          </a:prstGeom>
          <a:noFill/>
        </p:spPr>
        <p:txBody>
          <a:bodyPr anchorCtr="0" anchor="b"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Font typeface="Palanquin Dark"/>
              <a:buNone/>
              <a:defRPr>
                <a:latin typeface="Palanquin Dark"/>
                <a:ea typeface="Palanquin Dark"/>
                <a:cs typeface="Palanquin Dark"/>
                <a:sym typeface="Palanquin Dark"/>
              </a:defRPr>
            </a:lvl2pPr>
            <a:lvl3pPr lvl="2" rtl="0">
              <a:spcBef>
                <a:spcPts val="0"/>
              </a:spcBef>
              <a:spcAft>
                <a:spcPts val="0"/>
              </a:spcAft>
              <a:buSzPts val="3000"/>
              <a:buFont typeface="Palanquin Dark"/>
              <a:buNone/>
              <a:defRPr>
                <a:latin typeface="Palanquin Dark"/>
                <a:ea typeface="Palanquin Dark"/>
                <a:cs typeface="Palanquin Dark"/>
                <a:sym typeface="Palanquin Dark"/>
              </a:defRPr>
            </a:lvl3pPr>
            <a:lvl4pPr lvl="3" rtl="0">
              <a:spcBef>
                <a:spcPts val="0"/>
              </a:spcBef>
              <a:spcAft>
                <a:spcPts val="0"/>
              </a:spcAft>
              <a:buSzPts val="3000"/>
              <a:buFont typeface="Palanquin Dark"/>
              <a:buNone/>
              <a:defRPr>
                <a:latin typeface="Palanquin Dark"/>
                <a:ea typeface="Palanquin Dark"/>
                <a:cs typeface="Palanquin Dark"/>
                <a:sym typeface="Palanquin Dark"/>
              </a:defRPr>
            </a:lvl4pPr>
            <a:lvl5pPr lvl="4" rtl="0">
              <a:spcBef>
                <a:spcPts val="0"/>
              </a:spcBef>
              <a:spcAft>
                <a:spcPts val="0"/>
              </a:spcAft>
              <a:buSzPts val="3000"/>
              <a:buFont typeface="Palanquin Dark"/>
              <a:buNone/>
              <a:defRPr>
                <a:latin typeface="Palanquin Dark"/>
                <a:ea typeface="Palanquin Dark"/>
                <a:cs typeface="Palanquin Dark"/>
                <a:sym typeface="Palanquin Dark"/>
              </a:defRPr>
            </a:lvl5pPr>
            <a:lvl6pPr lvl="5" rtl="0">
              <a:spcBef>
                <a:spcPts val="0"/>
              </a:spcBef>
              <a:spcAft>
                <a:spcPts val="0"/>
              </a:spcAft>
              <a:buSzPts val="3000"/>
              <a:buFont typeface="Palanquin Dark"/>
              <a:buNone/>
              <a:defRPr>
                <a:latin typeface="Palanquin Dark"/>
                <a:ea typeface="Palanquin Dark"/>
                <a:cs typeface="Palanquin Dark"/>
                <a:sym typeface="Palanquin Dark"/>
              </a:defRPr>
            </a:lvl6pPr>
            <a:lvl7pPr lvl="6" rtl="0">
              <a:spcBef>
                <a:spcPts val="0"/>
              </a:spcBef>
              <a:spcAft>
                <a:spcPts val="0"/>
              </a:spcAft>
              <a:buSzPts val="3000"/>
              <a:buFont typeface="Palanquin Dark"/>
              <a:buNone/>
              <a:defRPr>
                <a:latin typeface="Palanquin Dark"/>
                <a:ea typeface="Palanquin Dark"/>
                <a:cs typeface="Palanquin Dark"/>
                <a:sym typeface="Palanquin Dark"/>
              </a:defRPr>
            </a:lvl7pPr>
            <a:lvl8pPr lvl="7" rtl="0">
              <a:spcBef>
                <a:spcPts val="0"/>
              </a:spcBef>
              <a:spcAft>
                <a:spcPts val="0"/>
              </a:spcAft>
              <a:buSzPts val="3000"/>
              <a:buFont typeface="Palanquin Dark"/>
              <a:buNone/>
              <a:defRPr>
                <a:latin typeface="Palanquin Dark"/>
                <a:ea typeface="Palanquin Dark"/>
                <a:cs typeface="Palanquin Dark"/>
                <a:sym typeface="Palanquin Dark"/>
              </a:defRPr>
            </a:lvl8pPr>
            <a:lvl9pPr lvl="8" rtl="0">
              <a:spcBef>
                <a:spcPts val="0"/>
              </a:spcBef>
              <a:spcAft>
                <a:spcPts val="0"/>
              </a:spcAft>
              <a:buSzPts val="3000"/>
              <a:buFont typeface="Palanquin Dark"/>
              <a:buNone/>
              <a:defRPr>
                <a:latin typeface="Palanquin Dark"/>
                <a:ea typeface="Palanquin Dark"/>
                <a:cs typeface="Palanquin Dark"/>
                <a:sym typeface="Palanquin Dark"/>
              </a:defRPr>
            </a:lvl9pPr>
          </a:lstStyle>
          <a:p/>
        </p:txBody>
      </p:sp>
      <p:sp>
        <p:nvSpPr>
          <p:cNvPr id="212" name="Google Shape;212;p17"/>
          <p:cNvSpPr/>
          <p:nvPr/>
        </p:nvSpPr>
        <p:spPr>
          <a:xfrm>
            <a:off x="4045950" y="3854975"/>
            <a:ext cx="1403219" cy="1234748"/>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7"/>
          <p:cNvSpPr/>
          <p:nvPr/>
        </p:nvSpPr>
        <p:spPr>
          <a:xfrm>
            <a:off x="-148612" y="1398725"/>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7"/>
          <p:cNvSpPr/>
          <p:nvPr/>
        </p:nvSpPr>
        <p:spPr>
          <a:xfrm>
            <a:off x="7814913" y="638200"/>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7"/>
          <p:cNvSpPr/>
          <p:nvPr/>
        </p:nvSpPr>
        <p:spPr>
          <a:xfrm>
            <a:off x="7130900" y="191800"/>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7"/>
          <p:cNvSpPr/>
          <p:nvPr/>
        </p:nvSpPr>
        <p:spPr>
          <a:xfrm>
            <a:off x="6085875" y="514725"/>
            <a:ext cx="1403225" cy="426575"/>
          </a:xfrm>
          <a:custGeom>
            <a:rect b="b" l="l" r="r" t="t"/>
            <a:pathLst>
              <a:path extrusionOk="0" h="17063" w="56129">
                <a:moveTo>
                  <a:pt x="28067" y="1"/>
                </a:moveTo>
                <a:cubicBezTo>
                  <a:pt x="26650" y="1"/>
                  <a:pt x="25232" y="332"/>
                  <a:pt x="23982" y="989"/>
                </a:cubicBezTo>
                <a:cubicBezTo>
                  <a:pt x="21503" y="2314"/>
                  <a:pt x="19729" y="4879"/>
                  <a:pt x="19387" y="7679"/>
                </a:cubicBezTo>
                <a:cubicBezTo>
                  <a:pt x="19301" y="8299"/>
                  <a:pt x="19280" y="8962"/>
                  <a:pt x="19087" y="9560"/>
                </a:cubicBezTo>
                <a:cubicBezTo>
                  <a:pt x="18660" y="10757"/>
                  <a:pt x="17506" y="11099"/>
                  <a:pt x="16352" y="11099"/>
                </a:cubicBezTo>
                <a:cubicBezTo>
                  <a:pt x="13545" y="11067"/>
                  <a:pt x="10960" y="9938"/>
                  <a:pt x="8270" y="9938"/>
                </a:cubicBezTo>
                <a:cubicBezTo>
                  <a:pt x="7416" y="9938"/>
                  <a:pt x="6551" y="10052"/>
                  <a:pt x="5665" y="10351"/>
                </a:cubicBezTo>
                <a:cubicBezTo>
                  <a:pt x="4297" y="10800"/>
                  <a:pt x="3014" y="11591"/>
                  <a:pt x="2095" y="12724"/>
                </a:cubicBezTo>
                <a:cubicBezTo>
                  <a:pt x="1817" y="13044"/>
                  <a:pt x="0" y="17062"/>
                  <a:pt x="513" y="17062"/>
                </a:cubicBezTo>
                <a:lnTo>
                  <a:pt x="55616" y="17062"/>
                </a:lnTo>
                <a:cubicBezTo>
                  <a:pt x="56129" y="17062"/>
                  <a:pt x="54355" y="13108"/>
                  <a:pt x="54098" y="12788"/>
                </a:cubicBezTo>
                <a:cubicBezTo>
                  <a:pt x="53179" y="11633"/>
                  <a:pt x="51897" y="10821"/>
                  <a:pt x="50507" y="10351"/>
                </a:cubicBezTo>
                <a:cubicBezTo>
                  <a:pt x="49604" y="10050"/>
                  <a:pt x="48661" y="9931"/>
                  <a:pt x="47700" y="9931"/>
                </a:cubicBezTo>
                <a:cubicBezTo>
                  <a:pt x="47229" y="9931"/>
                  <a:pt x="46753" y="9960"/>
                  <a:pt x="46275" y="10009"/>
                </a:cubicBezTo>
                <a:cubicBezTo>
                  <a:pt x="44416" y="10201"/>
                  <a:pt x="42535" y="10693"/>
                  <a:pt x="40804" y="10971"/>
                </a:cubicBezTo>
                <a:cubicBezTo>
                  <a:pt x="40359" y="11039"/>
                  <a:pt x="39890" y="11101"/>
                  <a:pt x="39436" y="11101"/>
                </a:cubicBezTo>
                <a:cubicBezTo>
                  <a:pt x="38755" y="11101"/>
                  <a:pt x="38106" y="10962"/>
                  <a:pt x="37619" y="10501"/>
                </a:cubicBezTo>
                <a:cubicBezTo>
                  <a:pt x="36871" y="9795"/>
                  <a:pt x="36871" y="8641"/>
                  <a:pt x="36742" y="7615"/>
                </a:cubicBezTo>
                <a:cubicBezTo>
                  <a:pt x="36379" y="4815"/>
                  <a:pt x="34584" y="2250"/>
                  <a:pt x="32083" y="968"/>
                </a:cubicBezTo>
                <a:cubicBezTo>
                  <a:pt x="30853" y="321"/>
                  <a:pt x="29461" y="1"/>
                  <a:pt x="280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7"/>
          <p:cNvSpPr/>
          <p:nvPr/>
        </p:nvSpPr>
        <p:spPr>
          <a:xfrm>
            <a:off x="2789713" y="-221050"/>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7"/>
          <p:cNvSpPr/>
          <p:nvPr/>
        </p:nvSpPr>
        <p:spPr>
          <a:xfrm>
            <a:off x="1653450" y="110650"/>
            <a:ext cx="1403219" cy="1234748"/>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 name="Google Shape;219;p17"/>
          <p:cNvGrpSpPr/>
          <p:nvPr/>
        </p:nvGrpSpPr>
        <p:grpSpPr>
          <a:xfrm>
            <a:off x="4469209" y="1727935"/>
            <a:ext cx="3961773" cy="2880804"/>
            <a:chOff x="331763" y="414153"/>
            <a:chExt cx="6903246" cy="5019697"/>
          </a:xfrm>
        </p:grpSpPr>
        <p:sp>
          <p:nvSpPr>
            <p:cNvPr id="220" name="Google Shape;220;p17"/>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7"/>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 name="Google Shape;224;p17"/>
          <p:cNvSpPr/>
          <p:nvPr/>
        </p:nvSpPr>
        <p:spPr>
          <a:xfrm flipH="1">
            <a:off x="713225" y="4608575"/>
            <a:ext cx="7717415" cy="8575"/>
          </a:xfrm>
          <a:custGeom>
            <a:rect b="b" l="l" r="r" t="t"/>
            <a:pathLst>
              <a:path extrusionOk="0" h="343" w="248368">
                <a:moveTo>
                  <a:pt x="1" y="0"/>
                </a:moveTo>
                <a:lnTo>
                  <a:pt x="1" y="342"/>
                </a:lnTo>
                <a:lnTo>
                  <a:pt x="248367" y="342"/>
                </a:lnTo>
                <a:lnTo>
                  <a:pt x="248367" y="0"/>
                </a:lnTo>
                <a:close/>
              </a:path>
            </a:pathLst>
          </a:custGeom>
          <a:solidFill>
            <a:srgbClr val="2D2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7"/>
          <p:cNvSpPr/>
          <p:nvPr/>
        </p:nvSpPr>
        <p:spPr>
          <a:xfrm flipH="1">
            <a:off x="3428365" y="4891525"/>
            <a:ext cx="702175" cy="8575"/>
          </a:xfrm>
          <a:custGeom>
            <a:rect b="b" l="l" r="r" t="t"/>
            <a:pathLst>
              <a:path extrusionOk="0" h="343" w="28087">
                <a:moveTo>
                  <a:pt x="172" y="1"/>
                </a:moveTo>
                <a:cubicBezTo>
                  <a:pt x="86" y="1"/>
                  <a:pt x="1" y="65"/>
                  <a:pt x="1" y="172"/>
                </a:cubicBezTo>
                <a:cubicBezTo>
                  <a:pt x="1" y="278"/>
                  <a:pt x="86" y="343"/>
                  <a:pt x="172" y="343"/>
                </a:cubicBezTo>
                <a:lnTo>
                  <a:pt x="898" y="343"/>
                </a:lnTo>
                <a:cubicBezTo>
                  <a:pt x="984" y="343"/>
                  <a:pt x="1069" y="278"/>
                  <a:pt x="1069" y="172"/>
                </a:cubicBezTo>
                <a:cubicBezTo>
                  <a:pt x="1069" y="65"/>
                  <a:pt x="984" y="1"/>
                  <a:pt x="898" y="1"/>
                </a:cubicBezTo>
                <a:close/>
                <a:moveTo>
                  <a:pt x="1604" y="1"/>
                </a:moveTo>
                <a:cubicBezTo>
                  <a:pt x="1497" y="1"/>
                  <a:pt x="1433" y="65"/>
                  <a:pt x="1433" y="172"/>
                </a:cubicBezTo>
                <a:cubicBezTo>
                  <a:pt x="1433" y="278"/>
                  <a:pt x="1497" y="343"/>
                  <a:pt x="1604" y="343"/>
                </a:cubicBezTo>
                <a:lnTo>
                  <a:pt x="2309" y="343"/>
                </a:lnTo>
                <a:cubicBezTo>
                  <a:pt x="2416" y="343"/>
                  <a:pt x="2501" y="278"/>
                  <a:pt x="2501" y="172"/>
                </a:cubicBezTo>
                <a:cubicBezTo>
                  <a:pt x="2501" y="65"/>
                  <a:pt x="2416" y="1"/>
                  <a:pt x="2309" y="1"/>
                </a:cubicBezTo>
                <a:close/>
                <a:moveTo>
                  <a:pt x="3036" y="1"/>
                </a:moveTo>
                <a:cubicBezTo>
                  <a:pt x="2929" y="1"/>
                  <a:pt x="2843" y="65"/>
                  <a:pt x="2843" y="172"/>
                </a:cubicBezTo>
                <a:cubicBezTo>
                  <a:pt x="2843" y="278"/>
                  <a:pt x="2929" y="343"/>
                  <a:pt x="3036" y="343"/>
                </a:cubicBezTo>
                <a:lnTo>
                  <a:pt x="3741" y="343"/>
                </a:lnTo>
                <a:cubicBezTo>
                  <a:pt x="3827" y="343"/>
                  <a:pt x="3912" y="278"/>
                  <a:pt x="3912" y="172"/>
                </a:cubicBezTo>
                <a:cubicBezTo>
                  <a:pt x="3912" y="65"/>
                  <a:pt x="3827" y="1"/>
                  <a:pt x="3741" y="1"/>
                </a:cubicBezTo>
                <a:close/>
                <a:moveTo>
                  <a:pt x="4446" y="1"/>
                </a:moveTo>
                <a:cubicBezTo>
                  <a:pt x="4340" y="1"/>
                  <a:pt x="4275" y="65"/>
                  <a:pt x="4275" y="172"/>
                </a:cubicBezTo>
                <a:cubicBezTo>
                  <a:pt x="4275" y="278"/>
                  <a:pt x="4340" y="343"/>
                  <a:pt x="4446" y="343"/>
                </a:cubicBezTo>
                <a:lnTo>
                  <a:pt x="5152" y="343"/>
                </a:lnTo>
                <a:cubicBezTo>
                  <a:pt x="5259" y="343"/>
                  <a:pt x="5344" y="278"/>
                  <a:pt x="5344" y="172"/>
                </a:cubicBezTo>
                <a:cubicBezTo>
                  <a:pt x="5344" y="65"/>
                  <a:pt x="5259" y="1"/>
                  <a:pt x="5152" y="1"/>
                </a:cubicBezTo>
                <a:close/>
                <a:moveTo>
                  <a:pt x="5879" y="1"/>
                </a:moveTo>
                <a:cubicBezTo>
                  <a:pt x="5772" y="1"/>
                  <a:pt x="5686" y="65"/>
                  <a:pt x="5686" y="172"/>
                </a:cubicBezTo>
                <a:cubicBezTo>
                  <a:pt x="5686" y="278"/>
                  <a:pt x="5772" y="343"/>
                  <a:pt x="5879" y="343"/>
                </a:cubicBezTo>
                <a:lnTo>
                  <a:pt x="6584" y="343"/>
                </a:lnTo>
                <a:cubicBezTo>
                  <a:pt x="6691" y="343"/>
                  <a:pt x="6755" y="278"/>
                  <a:pt x="6755" y="172"/>
                </a:cubicBezTo>
                <a:cubicBezTo>
                  <a:pt x="6755" y="65"/>
                  <a:pt x="6691" y="1"/>
                  <a:pt x="6584" y="1"/>
                </a:cubicBezTo>
                <a:close/>
                <a:moveTo>
                  <a:pt x="7289" y="1"/>
                </a:moveTo>
                <a:cubicBezTo>
                  <a:pt x="7204" y="1"/>
                  <a:pt x="7118" y="65"/>
                  <a:pt x="7118" y="172"/>
                </a:cubicBezTo>
                <a:cubicBezTo>
                  <a:pt x="7118" y="278"/>
                  <a:pt x="7204" y="343"/>
                  <a:pt x="7289" y="343"/>
                </a:cubicBezTo>
                <a:lnTo>
                  <a:pt x="7995" y="343"/>
                </a:lnTo>
                <a:cubicBezTo>
                  <a:pt x="8101" y="343"/>
                  <a:pt x="8187" y="278"/>
                  <a:pt x="8187" y="172"/>
                </a:cubicBezTo>
                <a:cubicBezTo>
                  <a:pt x="8187" y="65"/>
                  <a:pt x="8101" y="1"/>
                  <a:pt x="7995" y="1"/>
                </a:cubicBezTo>
                <a:close/>
                <a:moveTo>
                  <a:pt x="8721" y="1"/>
                </a:moveTo>
                <a:cubicBezTo>
                  <a:pt x="8614" y="1"/>
                  <a:pt x="8529" y="65"/>
                  <a:pt x="8529" y="172"/>
                </a:cubicBezTo>
                <a:cubicBezTo>
                  <a:pt x="8529" y="278"/>
                  <a:pt x="8614" y="343"/>
                  <a:pt x="8721" y="343"/>
                </a:cubicBezTo>
                <a:lnTo>
                  <a:pt x="9427" y="343"/>
                </a:lnTo>
                <a:cubicBezTo>
                  <a:pt x="9534" y="343"/>
                  <a:pt x="9598" y="278"/>
                  <a:pt x="9598" y="172"/>
                </a:cubicBezTo>
                <a:cubicBezTo>
                  <a:pt x="9598" y="65"/>
                  <a:pt x="9534" y="1"/>
                  <a:pt x="9427" y="1"/>
                </a:cubicBezTo>
                <a:close/>
                <a:moveTo>
                  <a:pt x="10132" y="1"/>
                </a:moveTo>
                <a:cubicBezTo>
                  <a:pt x="10046" y="1"/>
                  <a:pt x="9961" y="65"/>
                  <a:pt x="9961" y="172"/>
                </a:cubicBezTo>
                <a:cubicBezTo>
                  <a:pt x="9961" y="278"/>
                  <a:pt x="10046" y="343"/>
                  <a:pt x="10132" y="343"/>
                </a:cubicBezTo>
                <a:lnTo>
                  <a:pt x="10859" y="343"/>
                </a:lnTo>
                <a:cubicBezTo>
                  <a:pt x="10944" y="343"/>
                  <a:pt x="11030" y="278"/>
                  <a:pt x="11030" y="172"/>
                </a:cubicBezTo>
                <a:cubicBezTo>
                  <a:pt x="11030" y="65"/>
                  <a:pt x="10944" y="1"/>
                  <a:pt x="10859" y="1"/>
                </a:cubicBezTo>
                <a:close/>
                <a:moveTo>
                  <a:pt x="11564" y="1"/>
                </a:moveTo>
                <a:cubicBezTo>
                  <a:pt x="11457" y="1"/>
                  <a:pt x="11372" y="65"/>
                  <a:pt x="11372" y="172"/>
                </a:cubicBezTo>
                <a:cubicBezTo>
                  <a:pt x="11372" y="278"/>
                  <a:pt x="11457" y="343"/>
                  <a:pt x="11564" y="343"/>
                </a:cubicBezTo>
                <a:lnTo>
                  <a:pt x="12269" y="343"/>
                </a:lnTo>
                <a:cubicBezTo>
                  <a:pt x="12376" y="343"/>
                  <a:pt x="12440" y="278"/>
                  <a:pt x="12440" y="172"/>
                </a:cubicBezTo>
                <a:cubicBezTo>
                  <a:pt x="12440" y="65"/>
                  <a:pt x="12376" y="1"/>
                  <a:pt x="12269" y="1"/>
                </a:cubicBezTo>
                <a:close/>
                <a:moveTo>
                  <a:pt x="12975" y="1"/>
                </a:moveTo>
                <a:cubicBezTo>
                  <a:pt x="12889" y="1"/>
                  <a:pt x="12804" y="65"/>
                  <a:pt x="12804" y="172"/>
                </a:cubicBezTo>
                <a:cubicBezTo>
                  <a:pt x="12804" y="278"/>
                  <a:pt x="12889" y="343"/>
                  <a:pt x="12975" y="343"/>
                </a:cubicBezTo>
                <a:lnTo>
                  <a:pt x="13701" y="343"/>
                </a:lnTo>
                <a:cubicBezTo>
                  <a:pt x="13787" y="343"/>
                  <a:pt x="13872" y="278"/>
                  <a:pt x="13872" y="172"/>
                </a:cubicBezTo>
                <a:cubicBezTo>
                  <a:pt x="13872" y="65"/>
                  <a:pt x="13787" y="1"/>
                  <a:pt x="13701" y="1"/>
                </a:cubicBezTo>
                <a:close/>
                <a:moveTo>
                  <a:pt x="14407" y="1"/>
                </a:moveTo>
                <a:cubicBezTo>
                  <a:pt x="14300" y="1"/>
                  <a:pt x="14236" y="65"/>
                  <a:pt x="14236" y="172"/>
                </a:cubicBezTo>
                <a:cubicBezTo>
                  <a:pt x="14236" y="278"/>
                  <a:pt x="14300" y="343"/>
                  <a:pt x="14407" y="343"/>
                </a:cubicBezTo>
                <a:lnTo>
                  <a:pt x="15112" y="343"/>
                </a:lnTo>
                <a:cubicBezTo>
                  <a:pt x="15219" y="343"/>
                  <a:pt x="15283" y="278"/>
                  <a:pt x="15283" y="172"/>
                </a:cubicBezTo>
                <a:cubicBezTo>
                  <a:pt x="15283" y="65"/>
                  <a:pt x="15219" y="1"/>
                  <a:pt x="15112" y="1"/>
                </a:cubicBezTo>
                <a:close/>
                <a:moveTo>
                  <a:pt x="15817" y="1"/>
                </a:moveTo>
                <a:cubicBezTo>
                  <a:pt x="15732" y="1"/>
                  <a:pt x="15646" y="65"/>
                  <a:pt x="15646" y="172"/>
                </a:cubicBezTo>
                <a:cubicBezTo>
                  <a:pt x="15646" y="278"/>
                  <a:pt x="15732" y="343"/>
                  <a:pt x="15817" y="343"/>
                </a:cubicBezTo>
                <a:lnTo>
                  <a:pt x="16544" y="343"/>
                </a:lnTo>
                <a:cubicBezTo>
                  <a:pt x="16630" y="343"/>
                  <a:pt x="16715" y="278"/>
                  <a:pt x="16715" y="172"/>
                </a:cubicBezTo>
                <a:cubicBezTo>
                  <a:pt x="16715" y="65"/>
                  <a:pt x="16630" y="1"/>
                  <a:pt x="16544" y="1"/>
                </a:cubicBezTo>
                <a:close/>
                <a:moveTo>
                  <a:pt x="17250" y="1"/>
                </a:moveTo>
                <a:cubicBezTo>
                  <a:pt x="17143" y="1"/>
                  <a:pt x="17079" y="65"/>
                  <a:pt x="17079" y="172"/>
                </a:cubicBezTo>
                <a:cubicBezTo>
                  <a:pt x="17079" y="278"/>
                  <a:pt x="17143" y="343"/>
                  <a:pt x="17250" y="343"/>
                </a:cubicBezTo>
                <a:lnTo>
                  <a:pt x="17955" y="343"/>
                </a:lnTo>
                <a:cubicBezTo>
                  <a:pt x="18062" y="343"/>
                  <a:pt x="18147" y="278"/>
                  <a:pt x="18147" y="172"/>
                </a:cubicBezTo>
                <a:cubicBezTo>
                  <a:pt x="18147" y="65"/>
                  <a:pt x="18062" y="1"/>
                  <a:pt x="17955" y="1"/>
                </a:cubicBezTo>
                <a:close/>
                <a:moveTo>
                  <a:pt x="18682" y="1"/>
                </a:moveTo>
                <a:cubicBezTo>
                  <a:pt x="18575" y="1"/>
                  <a:pt x="18489" y="65"/>
                  <a:pt x="18489" y="172"/>
                </a:cubicBezTo>
                <a:cubicBezTo>
                  <a:pt x="18489" y="278"/>
                  <a:pt x="18575" y="343"/>
                  <a:pt x="18682" y="343"/>
                </a:cubicBezTo>
                <a:lnTo>
                  <a:pt x="19387" y="343"/>
                </a:lnTo>
                <a:cubicBezTo>
                  <a:pt x="19472" y="343"/>
                  <a:pt x="19558" y="278"/>
                  <a:pt x="19558" y="172"/>
                </a:cubicBezTo>
                <a:cubicBezTo>
                  <a:pt x="19558" y="65"/>
                  <a:pt x="19472" y="1"/>
                  <a:pt x="19387" y="1"/>
                </a:cubicBezTo>
                <a:close/>
                <a:moveTo>
                  <a:pt x="20092" y="1"/>
                </a:moveTo>
                <a:cubicBezTo>
                  <a:pt x="19985" y="1"/>
                  <a:pt x="19921" y="65"/>
                  <a:pt x="19921" y="172"/>
                </a:cubicBezTo>
                <a:cubicBezTo>
                  <a:pt x="19921" y="278"/>
                  <a:pt x="19985" y="343"/>
                  <a:pt x="20092" y="343"/>
                </a:cubicBezTo>
                <a:lnTo>
                  <a:pt x="20798" y="343"/>
                </a:lnTo>
                <a:cubicBezTo>
                  <a:pt x="20905" y="343"/>
                  <a:pt x="20990" y="278"/>
                  <a:pt x="20990" y="172"/>
                </a:cubicBezTo>
                <a:cubicBezTo>
                  <a:pt x="20990" y="65"/>
                  <a:pt x="20905" y="1"/>
                  <a:pt x="20798" y="1"/>
                </a:cubicBezTo>
                <a:close/>
                <a:moveTo>
                  <a:pt x="21524" y="1"/>
                </a:moveTo>
                <a:cubicBezTo>
                  <a:pt x="21417" y="1"/>
                  <a:pt x="21332" y="65"/>
                  <a:pt x="21332" y="172"/>
                </a:cubicBezTo>
                <a:cubicBezTo>
                  <a:pt x="21332" y="278"/>
                  <a:pt x="21417" y="343"/>
                  <a:pt x="21524" y="343"/>
                </a:cubicBezTo>
                <a:lnTo>
                  <a:pt x="22230" y="343"/>
                </a:lnTo>
                <a:cubicBezTo>
                  <a:pt x="22315" y="343"/>
                  <a:pt x="22401" y="278"/>
                  <a:pt x="22401" y="172"/>
                </a:cubicBezTo>
                <a:cubicBezTo>
                  <a:pt x="22401" y="65"/>
                  <a:pt x="22315" y="1"/>
                  <a:pt x="22230" y="1"/>
                </a:cubicBezTo>
                <a:close/>
                <a:moveTo>
                  <a:pt x="22935" y="1"/>
                </a:moveTo>
                <a:cubicBezTo>
                  <a:pt x="22850" y="1"/>
                  <a:pt x="22764" y="65"/>
                  <a:pt x="22764" y="172"/>
                </a:cubicBezTo>
                <a:cubicBezTo>
                  <a:pt x="22764" y="278"/>
                  <a:pt x="22850" y="343"/>
                  <a:pt x="22935" y="343"/>
                </a:cubicBezTo>
                <a:lnTo>
                  <a:pt x="23640" y="343"/>
                </a:lnTo>
                <a:cubicBezTo>
                  <a:pt x="23747" y="343"/>
                  <a:pt x="23833" y="278"/>
                  <a:pt x="23833" y="172"/>
                </a:cubicBezTo>
                <a:cubicBezTo>
                  <a:pt x="23833" y="65"/>
                  <a:pt x="23747" y="1"/>
                  <a:pt x="23640" y="1"/>
                </a:cubicBezTo>
                <a:close/>
                <a:moveTo>
                  <a:pt x="24367" y="1"/>
                </a:moveTo>
                <a:cubicBezTo>
                  <a:pt x="24260" y="1"/>
                  <a:pt x="24175" y="65"/>
                  <a:pt x="24175" y="172"/>
                </a:cubicBezTo>
                <a:cubicBezTo>
                  <a:pt x="24175" y="278"/>
                  <a:pt x="24260" y="343"/>
                  <a:pt x="24367" y="343"/>
                </a:cubicBezTo>
                <a:lnTo>
                  <a:pt x="25072" y="343"/>
                </a:lnTo>
                <a:cubicBezTo>
                  <a:pt x="25179" y="343"/>
                  <a:pt x="25243" y="278"/>
                  <a:pt x="25243" y="172"/>
                </a:cubicBezTo>
                <a:cubicBezTo>
                  <a:pt x="25243" y="65"/>
                  <a:pt x="25179" y="1"/>
                  <a:pt x="25072" y="1"/>
                </a:cubicBezTo>
                <a:close/>
                <a:moveTo>
                  <a:pt x="25778" y="1"/>
                </a:moveTo>
                <a:cubicBezTo>
                  <a:pt x="25692" y="1"/>
                  <a:pt x="25607" y="65"/>
                  <a:pt x="25607" y="172"/>
                </a:cubicBezTo>
                <a:cubicBezTo>
                  <a:pt x="25607" y="278"/>
                  <a:pt x="25692" y="343"/>
                  <a:pt x="25778" y="343"/>
                </a:cubicBezTo>
                <a:lnTo>
                  <a:pt x="26483" y="343"/>
                </a:lnTo>
                <a:cubicBezTo>
                  <a:pt x="26590" y="343"/>
                  <a:pt x="26676" y="278"/>
                  <a:pt x="26676" y="172"/>
                </a:cubicBezTo>
                <a:cubicBezTo>
                  <a:pt x="26676" y="65"/>
                  <a:pt x="26590" y="1"/>
                  <a:pt x="26483" y="1"/>
                </a:cubicBezTo>
                <a:close/>
                <a:moveTo>
                  <a:pt x="27210" y="1"/>
                </a:moveTo>
                <a:cubicBezTo>
                  <a:pt x="27103" y="1"/>
                  <a:pt x="27017" y="65"/>
                  <a:pt x="27017" y="172"/>
                </a:cubicBezTo>
                <a:cubicBezTo>
                  <a:pt x="27017" y="278"/>
                  <a:pt x="27103" y="343"/>
                  <a:pt x="27210" y="343"/>
                </a:cubicBezTo>
                <a:lnTo>
                  <a:pt x="27915" y="343"/>
                </a:lnTo>
                <a:cubicBezTo>
                  <a:pt x="28022" y="343"/>
                  <a:pt x="28086" y="278"/>
                  <a:pt x="28086" y="172"/>
                </a:cubicBezTo>
                <a:cubicBezTo>
                  <a:pt x="28086" y="65"/>
                  <a:pt x="28022" y="1"/>
                  <a:pt x="2791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
          <p:cNvSpPr/>
          <p:nvPr/>
        </p:nvSpPr>
        <p:spPr>
          <a:xfrm flipH="1">
            <a:off x="5449165" y="4823325"/>
            <a:ext cx="682925" cy="8575"/>
          </a:xfrm>
          <a:custGeom>
            <a:rect b="b" l="l" r="r" t="t"/>
            <a:pathLst>
              <a:path extrusionOk="0" h="343" w="27317">
                <a:moveTo>
                  <a:pt x="193" y="1"/>
                </a:moveTo>
                <a:cubicBezTo>
                  <a:pt x="86" y="1"/>
                  <a:pt x="0" y="65"/>
                  <a:pt x="0" y="172"/>
                </a:cubicBezTo>
                <a:cubicBezTo>
                  <a:pt x="0" y="279"/>
                  <a:pt x="86" y="343"/>
                  <a:pt x="193" y="343"/>
                </a:cubicBezTo>
                <a:lnTo>
                  <a:pt x="919" y="343"/>
                </a:lnTo>
                <a:cubicBezTo>
                  <a:pt x="1005" y="343"/>
                  <a:pt x="1090" y="279"/>
                  <a:pt x="1090" y="172"/>
                </a:cubicBezTo>
                <a:cubicBezTo>
                  <a:pt x="1090" y="65"/>
                  <a:pt x="1005" y="1"/>
                  <a:pt x="919" y="1"/>
                </a:cubicBezTo>
                <a:close/>
                <a:moveTo>
                  <a:pt x="1646" y="1"/>
                </a:moveTo>
                <a:cubicBezTo>
                  <a:pt x="1539" y="1"/>
                  <a:pt x="1454" y="65"/>
                  <a:pt x="1454" y="172"/>
                </a:cubicBezTo>
                <a:cubicBezTo>
                  <a:pt x="1454" y="279"/>
                  <a:pt x="1539" y="343"/>
                  <a:pt x="1646" y="343"/>
                </a:cubicBezTo>
                <a:lnTo>
                  <a:pt x="2373" y="343"/>
                </a:lnTo>
                <a:cubicBezTo>
                  <a:pt x="2458" y="343"/>
                  <a:pt x="2544" y="279"/>
                  <a:pt x="2544" y="172"/>
                </a:cubicBezTo>
                <a:cubicBezTo>
                  <a:pt x="2544" y="65"/>
                  <a:pt x="2458" y="1"/>
                  <a:pt x="2373" y="1"/>
                </a:cubicBezTo>
                <a:close/>
                <a:moveTo>
                  <a:pt x="3099" y="1"/>
                </a:moveTo>
                <a:cubicBezTo>
                  <a:pt x="2993" y="1"/>
                  <a:pt x="2928" y="65"/>
                  <a:pt x="2928" y="172"/>
                </a:cubicBezTo>
                <a:cubicBezTo>
                  <a:pt x="2928" y="279"/>
                  <a:pt x="2993" y="343"/>
                  <a:pt x="3099" y="343"/>
                </a:cubicBezTo>
                <a:lnTo>
                  <a:pt x="3826" y="343"/>
                </a:lnTo>
                <a:cubicBezTo>
                  <a:pt x="3933" y="343"/>
                  <a:pt x="3997" y="279"/>
                  <a:pt x="3997" y="172"/>
                </a:cubicBezTo>
                <a:cubicBezTo>
                  <a:pt x="3997" y="65"/>
                  <a:pt x="3933" y="1"/>
                  <a:pt x="3826" y="1"/>
                </a:cubicBezTo>
                <a:close/>
                <a:moveTo>
                  <a:pt x="4553" y="1"/>
                </a:moveTo>
                <a:cubicBezTo>
                  <a:pt x="4467" y="1"/>
                  <a:pt x="4382" y="65"/>
                  <a:pt x="4382" y="172"/>
                </a:cubicBezTo>
                <a:cubicBezTo>
                  <a:pt x="4382" y="279"/>
                  <a:pt x="4467" y="343"/>
                  <a:pt x="4553" y="343"/>
                </a:cubicBezTo>
                <a:lnTo>
                  <a:pt x="5280" y="343"/>
                </a:lnTo>
                <a:cubicBezTo>
                  <a:pt x="5386" y="343"/>
                  <a:pt x="5472" y="279"/>
                  <a:pt x="5472" y="172"/>
                </a:cubicBezTo>
                <a:cubicBezTo>
                  <a:pt x="5472" y="65"/>
                  <a:pt x="5386" y="1"/>
                  <a:pt x="5280" y="1"/>
                </a:cubicBezTo>
                <a:close/>
                <a:moveTo>
                  <a:pt x="6006" y="1"/>
                </a:moveTo>
                <a:cubicBezTo>
                  <a:pt x="5921" y="1"/>
                  <a:pt x="5835" y="65"/>
                  <a:pt x="5835" y="172"/>
                </a:cubicBezTo>
                <a:cubicBezTo>
                  <a:pt x="5835" y="279"/>
                  <a:pt x="5921" y="343"/>
                  <a:pt x="6006" y="343"/>
                </a:cubicBezTo>
                <a:lnTo>
                  <a:pt x="6733" y="343"/>
                </a:lnTo>
                <a:cubicBezTo>
                  <a:pt x="6840" y="343"/>
                  <a:pt x="6925" y="279"/>
                  <a:pt x="6925" y="172"/>
                </a:cubicBezTo>
                <a:cubicBezTo>
                  <a:pt x="6925" y="65"/>
                  <a:pt x="6840" y="1"/>
                  <a:pt x="6733" y="1"/>
                </a:cubicBezTo>
                <a:close/>
                <a:moveTo>
                  <a:pt x="7481" y="1"/>
                </a:moveTo>
                <a:cubicBezTo>
                  <a:pt x="7374" y="1"/>
                  <a:pt x="7289" y="65"/>
                  <a:pt x="7289" y="172"/>
                </a:cubicBezTo>
                <a:cubicBezTo>
                  <a:pt x="7289" y="279"/>
                  <a:pt x="7374" y="343"/>
                  <a:pt x="7481" y="343"/>
                </a:cubicBezTo>
                <a:lnTo>
                  <a:pt x="8208" y="343"/>
                </a:lnTo>
                <a:cubicBezTo>
                  <a:pt x="8293" y="343"/>
                  <a:pt x="8379" y="279"/>
                  <a:pt x="8379" y="172"/>
                </a:cubicBezTo>
                <a:cubicBezTo>
                  <a:pt x="8379" y="65"/>
                  <a:pt x="8293" y="1"/>
                  <a:pt x="8208" y="1"/>
                </a:cubicBezTo>
                <a:close/>
                <a:moveTo>
                  <a:pt x="8935" y="1"/>
                </a:moveTo>
                <a:cubicBezTo>
                  <a:pt x="8828" y="1"/>
                  <a:pt x="8742" y="65"/>
                  <a:pt x="8742" y="172"/>
                </a:cubicBezTo>
                <a:cubicBezTo>
                  <a:pt x="8742" y="279"/>
                  <a:pt x="8828" y="343"/>
                  <a:pt x="8935" y="343"/>
                </a:cubicBezTo>
                <a:lnTo>
                  <a:pt x="9661" y="343"/>
                </a:lnTo>
                <a:cubicBezTo>
                  <a:pt x="9747" y="343"/>
                  <a:pt x="9832" y="279"/>
                  <a:pt x="9832" y="172"/>
                </a:cubicBezTo>
                <a:cubicBezTo>
                  <a:pt x="9832" y="65"/>
                  <a:pt x="9747" y="1"/>
                  <a:pt x="9661" y="1"/>
                </a:cubicBezTo>
                <a:close/>
                <a:moveTo>
                  <a:pt x="10388" y="1"/>
                </a:moveTo>
                <a:cubicBezTo>
                  <a:pt x="10281" y="1"/>
                  <a:pt x="10217" y="65"/>
                  <a:pt x="10217" y="172"/>
                </a:cubicBezTo>
                <a:cubicBezTo>
                  <a:pt x="10217" y="279"/>
                  <a:pt x="10281" y="343"/>
                  <a:pt x="10388" y="343"/>
                </a:cubicBezTo>
                <a:lnTo>
                  <a:pt x="11115" y="343"/>
                </a:lnTo>
                <a:cubicBezTo>
                  <a:pt x="11222" y="343"/>
                  <a:pt x="11286" y="279"/>
                  <a:pt x="11286" y="172"/>
                </a:cubicBezTo>
                <a:cubicBezTo>
                  <a:pt x="11286" y="65"/>
                  <a:pt x="11222" y="1"/>
                  <a:pt x="11115" y="1"/>
                </a:cubicBezTo>
                <a:close/>
                <a:moveTo>
                  <a:pt x="11841" y="1"/>
                </a:moveTo>
                <a:cubicBezTo>
                  <a:pt x="11735" y="1"/>
                  <a:pt x="11670" y="65"/>
                  <a:pt x="11670" y="172"/>
                </a:cubicBezTo>
                <a:cubicBezTo>
                  <a:pt x="11670" y="279"/>
                  <a:pt x="11735" y="343"/>
                  <a:pt x="11841" y="343"/>
                </a:cubicBezTo>
                <a:lnTo>
                  <a:pt x="12568" y="343"/>
                </a:lnTo>
                <a:cubicBezTo>
                  <a:pt x="12675" y="343"/>
                  <a:pt x="12761" y="279"/>
                  <a:pt x="12761" y="172"/>
                </a:cubicBezTo>
                <a:cubicBezTo>
                  <a:pt x="12761" y="65"/>
                  <a:pt x="12675" y="1"/>
                  <a:pt x="12568" y="1"/>
                </a:cubicBezTo>
                <a:close/>
                <a:moveTo>
                  <a:pt x="13295" y="1"/>
                </a:moveTo>
                <a:cubicBezTo>
                  <a:pt x="13209" y="1"/>
                  <a:pt x="13124" y="65"/>
                  <a:pt x="13124" y="172"/>
                </a:cubicBezTo>
                <a:cubicBezTo>
                  <a:pt x="13124" y="279"/>
                  <a:pt x="13209" y="343"/>
                  <a:pt x="13295" y="343"/>
                </a:cubicBezTo>
                <a:lnTo>
                  <a:pt x="14022" y="343"/>
                </a:lnTo>
                <a:cubicBezTo>
                  <a:pt x="14128" y="343"/>
                  <a:pt x="14214" y="279"/>
                  <a:pt x="14214" y="172"/>
                </a:cubicBezTo>
                <a:cubicBezTo>
                  <a:pt x="14214" y="65"/>
                  <a:pt x="14128" y="1"/>
                  <a:pt x="14022" y="1"/>
                </a:cubicBezTo>
                <a:close/>
                <a:moveTo>
                  <a:pt x="14748" y="1"/>
                </a:moveTo>
                <a:cubicBezTo>
                  <a:pt x="14663" y="1"/>
                  <a:pt x="14577" y="65"/>
                  <a:pt x="14577" y="172"/>
                </a:cubicBezTo>
                <a:cubicBezTo>
                  <a:pt x="14577" y="279"/>
                  <a:pt x="14663" y="343"/>
                  <a:pt x="14748" y="343"/>
                </a:cubicBezTo>
                <a:lnTo>
                  <a:pt x="15496" y="343"/>
                </a:lnTo>
                <a:cubicBezTo>
                  <a:pt x="15582" y="343"/>
                  <a:pt x="15667" y="279"/>
                  <a:pt x="15667" y="172"/>
                </a:cubicBezTo>
                <a:cubicBezTo>
                  <a:pt x="15667" y="65"/>
                  <a:pt x="15582" y="1"/>
                  <a:pt x="15496" y="1"/>
                </a:cubicBezTo>
                <a:close/>
                <a:moveTo>
                  <a:pt x="16223" y="1"/>
                </a:moveTo>
                <a:cubicBezTo>
                  <a:pt x="16116" y="1"/>
                  <a:pt x="16031" y="65"/>
                  <a:pt x="16031" y="172"/>
                </a:cubicBezTo>
                <a:cubicBezTo>
                  <a:pt x="16031" y="279"/>
                  <a:pt x="16116" y="343"/>
                  <a:pt x="16223" y="343"/>
                </a:cubicBezTo>
                <a:lnTo>
                  <a:pt x="16950" y="343"/>
                </a:lnTo>
                <a:cubicBezTo>
                  <a:pt x="17035" y="343"/>
                  <a:pt x="17121" y="279"/>
                  <a:pt x="17121" y="172"/>
                </a:cubicBezTo>
                <a:cubicBezTo>
                  <a:pt x="17121" y="65"/>
                  <a:pt x="17035" y="1"/>
                  <a:pt x="16950" y="1"/>
                </a:cubicBezTo>
                <a:close/>
                <a:moveTo>
                  <a:pt x="17677" y="1"/>
                </a:moveTo>
                <a:cubicBezTo>
                  <a:pt x="17570" y="1"/>
                  <a:pt x="17506" y="65"/>
                  <a:pt x="17506" y="172"/>
                </a:cubicBezTo>
                <a:cubicBezTo>
                  <a:pt x="17506" y="279"/>
                  <a:pt x="17570" y="343"/>
                  <a:pt x="17677" y="343"/>
                </a:cubicBezTo>
                <a:lnTo>
                  <a:pt x="18403" y="343"/>
                </a:lnTo>
                <a:cubicBezTo>
                  <a:pt x="18510" y="343"/>
                  <a:pt x="18574" y="279"/>
                  <a:pt x="18574" y="172"/>
                </a:cubicBezTo>
                <a:cubicBezTo>
                  <a:pt x="18574" y="65"/>
                  <a:pt x="18510" y="1"/>
                  <a:pt x="18403" y="1"/>
                </a:cubicBezTo>
                <a:close/>
                <a:moveTo>
                  <a:pt x="19130" y="1"/>
                </a:moveTo>
                <a:cubicBezTo>
                  <a:pt x="19023" y="1"/>
                  <a:pt x="18959" y="65"/>
                  <a:pt x="18959" y="172"/>
                </a:cubicBezTo>
                <a:cubicBezTo>
                  <a:pt x="18959" y="279"/>
                  <a:pt x="19023" y="343"/>
                  <a:pt x="19130" y="343"/>
                </a:cubicBezTo>
                <a:lnTo>
                  <a:pt x="19857" y="343"/>
                </a:lnTo>
                <a:cubicBezTo>
                  <a:pt x="19964" y="343"/>
                  <a:pt x="20028" y="279"/>
                  <a:pt x="20028" y="172"/>
                </a:cubicBezTo>
                <a:cubicBezTo>
                  <a:pt x="20028" y="65"/>
                  <a:pt x="19964" y="1"/>
                  <a:pt x="19857" y="1"/>
                </a:cubicBezTo>
                <a:close/>
                <a:moveTo>
                  <a:pt x="20583" y="1"/>
                </a:moveTo>
                <a:cubicBezTo>
                  <a:pt x="20498" y="1"/>
                  <a:pt x="20412" y="65"/>
                  <a:pt x="20412" y="172"/>
                </a:cubicBezTo>
                <a:cubicBezTo>
                  <a:pt x="20412" y="279"/>
                  <a:pt x="20498" y="343"/>
                  <a:pt x="20583" y="343"/>
                </a:cubicBezTo>
                <a:lnTo>
                  <a:pt x="21310" y="343"/>
                </a:lnTo>
                <a:cubicBezTo>
                  <a:pt x="21417" y="343"/>
                  <a:pt x="21503" y="279"/>
                  <a:pt x="21503" y="172"/>
                </a:cubicBezTo>
                <a:cubicBezTo>
                  <a:pt x="21503" y="65"/>
                  <a:pt x="21417" y="1"/>
                  <a:pt x="21310" y="1"/>
                </a:cubicBezTo>
                <a:close/>
                <a:moveTo>
                  <a:pt x="22037" y="1"/>
                </a:moveTo>
                <a:cubicBezTo>
                  <a:pt x="21951" y="1"/>
                  <a:pt x="21866" y="65"/>
                  <a:pt x="21866" y="172"/>
                </a:cubicBezTo>
                <a:cubicBezTo>
                  <a:pt x="21866" y="279"/>
                  <a:pt x="21951" y="343"/>
                  <a:pt x="22037" y="343"/>
                </a:cubicBezTo>
                <a:lnTo>
                  <a:pt x="22785" y="343"/>
                </a:lnTo>
                <a:cubicBezTo>
                  <a:pt x="22870" y="343"/>
                  <a:pt x="22956" y="279"/>
                  <a:pt x="22956" y="172"/>
                </a:cubicBezTo>
                <a:cubicBezTo>
                  <a:pt x="22956" y="65"/>
                  <a:pt x="22870" y="1"/>
                  <a:pt x="22785" y="1"/>
                </a:cubicBezTo>
                <a:close/>
                <a:moveTo>
                  <a:pt x="23512" y="1"/>
                </a:moveTo>
                <a:cubicBezTo>
                  <a:pt x="23405" y="1"/>
                  <a:pt x="23319" y="65"/>
                  <a:pt x="23319" y="172"/>
                </a:cubicBezTo>
                <a:cubicBezTo>
                  <a:pt x="23319" y="279"/>
                  <a:pt x="23405" y="343"/>
                  <a:pt x="23512" y="343"/>
                </a:cubicBezTo>
                <a:lnTo>
                  <a:pt x="24238" y="343"/>
                </a:lnTo>
                <a:cubicBezTo>
                  <a:pt x="24324" y="343"/>
                  <a:pt x="24409" y="279"/>
                  <a:pt x="24409" y="172"/>
                </a:cubicBezTo>
                <a:cubicBezTo>
                  <a:pt x="24409" y="65"/>
                  <a:pt x="24324" y="1"/>
                  <a:pt x="24238" y="1"/>
                </a:cubicBezTo>
                <a:close/>
                <a:moveTo>
                  <a:pt x="24965" y="1"/>
                </a:moveTo>
                <a:cubicBezTo>
                  <a:pt x="24858" y="1"/>
                  <a:pt x="24794" y="65"/>
                  <a:pt x="24794" y="172"/>
                </a:cubicBezTo>
                <a:cubicBezTo>
                  <a:pt x="24794" y="279"/>
                  <a:pt x="24858" y="343"/>
                  <a:pt x="24965" y="343"/>
                </a:cubicBezTo>
                <a:lnTo>
                  <a:pt x="25692" y="343"/>
                </a:lnTo>
                <a:cubicBezTo>
                  <a:pt x="25799" y="343"/>
                  <a:pt x="25863" y="279"/>
                  <a:pt x="25863" y="172"/>
                </a:cubicBezTo>
                <a:cubicBezTo>
                  <a:pt x="25863" y="65"/>
                  <a:pt x="25799" y="1"/>
                  <a:pt x="25692" y="1"/>
                </a:cubicBezTo>
                <a:close/>
                <a:moveTo>
                  <a:pt x="26419" y="1"/>
                </a:moveTo>
                <a:cubicBezTo>
                  <a:pt x="26312" y="1"/>
                  <a:pt x="26248" y="65"/>
                  <a:pt x="26248" y="172"/>
                </a:cubicBezTo>
                <a:cubicBezTo>
                  <a:pt x="26248" y="279"/>
                  <a:pt x="26312" y="343"/>
                  <a:pt x="26419" y="343"/>
                </a:cubicBezTo>
                <a:lnTo>
                  <a:pt x="27145" y="343"/>
                </a:lnTo>
                <a:cubicBezTo>
                  <a:pt x="27252" y="343"/>
                  <a:pt x="27316" y="279"/>
                  <a:pt x="27316" y="172"/>
                </a:cubicBezTo>
                <a:cubicBezTo>
                  <a:pt x="27316" y="65"/>
                  <a:pt x="27252" y="1"/>
                  <a:pt x="2714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
          <p:cNvSpPr/>
          <p:nvPr/>
        </p:nvSpPr>
        <p:spPr>
          <a:xfrm flipH="1">
            <a:off x="7641565" y="4891525"/>
            <a:ext cx="682925" cy="8575"/>
          </a:xfrm>
          <a:custGeom>
            <a:rect b="b" l="l" r="r" t="t"/>
            <a:pathLst>
              <a:path extrusionOk="0" h="343" w="27317">
                <a:moveTo>
                  <a:pt x="193" y="1"/>
                </a:moveTo>
                <a:cubicBezTo>
                  <a:pt x="86" y="1"/>
                  <a:pt x="0" y="65"/>
                  <a:pt x="0" y="172"/>
                </a:cubicBezTo>
                <a:cubicBezTo>
                  <a:pt x="0" y="279"/>
                  <a:pt x="86" y="343"/>
                  <a:pt x="193" y="343"/>
                </a:cubicBezTo>
                <a:lnTo>
                  <a:pt x="919" y="343"/>
                </a:lnTo>
                <a:cubicBezTo>
                  <a:pt x="1005" y="343"/>
                  <a:pt x="1090" y="279"/>
                  <a:pt x="1090" y="172"/>
                </a:cubicBezTo>
                <a:cubicBezTo>
                  <a:pt x="1090" y="65"/>
                  <a:pt x="1005" y="1"/>
                  <a:pt x="919" y="1"/>
                </a:cubicBezTo>
                <a:close/>
                <a:moveTo>
                  <a:pt x="1646" y="1"/>
                </a:moveTo>
                <a:cubicBezTo>
                  <a:pt x="1539" y="1"/>
                  <a:pt x="1454" y="65"/>
                  <a:pt x="1454" y="172"/>
                </a:cubicBezTo>
                <a:cubicBezTo>
                  <a:pt x="1454" y="279"/>
                  <a:pt x="1539" y="343"/>
                  <a:pt x="1646" y="343"/>
                </a:cubicBezTo>
                <a:lnTo>
                  <a:pt x="2373" y="343"/>
                </a:lnTo>
                <a:cubicBezTo>
                  <a:pt x="2458" y="343"/>
                  <a:pt x="2544" y="279"/>
                  <a:pt x="2544" y="172"/>
                </a:cubicBezTo>
                <a:cubicBezTo>
                  <a:pt x="2544" y="65"/>
                  <a:pt x="2458" y="1"/>
                  <a:pt x="2373" y="1"/>
                </a:cubicBezTo>
                <a:close/>
                <a:moveTo>
                  <a:pt x="3099" y="1"/>
                </a:moveTo>
                <a:cubicBezTo>
                  <a:pt x="2993" y="1"/>
                  <a:pt x="2928" y="65"/>
                  <a:pt x="2928" y="172"/>
                </a:cubicBezTo>
                <a:cubicBezTo>
                  <a:pt x="2928" y="279"/>
                  <a:pt x="2993" y="343"/>
                  <a:pt x="3099" y="343"/>
                </a:cubicBezTo>
                <a:lnTo>
                  <a:pt x="3826" y="343"/>
                </a:lnTo>
                <a:cubicBezTo>
                  <a:pt x="3933" y="343"/>
                  <a:pt x="3997" y="279"/>
                  <a:pt x="3997" y="172"/>
                </a:cubicBezTo>
                <a:cubicBezTo>
                  <a:pt x="3997" y="65"/>
                  <a:pt x="3933" y="1"/>
                  <a:pt x="3826" y="1"/>
                </a:cubicBezTo>
                <a:close/>
                <a:moveTo>
                  <a:pt x="4553" y="1"/>
                </a:moveTo>
                <a:cubicBezTo>
                  <a:pt x="4467" y="1"/>
                  <a:pt x="4382" y="65"/>
                  <a:pt x="4382" y="172"/>
                </a:cubicBezTo>
                <a:cubicBezTo>
                  <a:pt x="4382" y="279"/>
                  <a:pt x="4467" y="343"/>
                  <a:pt x="4553" y="343"/>
                </a:cubicBezTo>
                <a:lnTo>
                  <a:pt x="5280" y="343"/>
                </a:lnTo>
                <a:cubicBezTo>
                  <a:pt x="5386" y="343"/>
                  <a:pt x="5472" y="279"/>
                  <a:pt x="5472" y="172"/>
                </a:cubicBezTo>
                <a:cubicBezTo>
                  <a:pt x="5472" y="65"/>
                  <a:pt x="5386" y="1"/>
                  <a:pt x="5280" y="1"/>
                </a:cubicBezTo>
                <a:close/>
                <a:moveTo>
                  <a:pt x="6006" y="1"/>
                </a:moveTo>
                <a:cubicBezTo>
                  <a:pt x="5921" y="1"/>
                  <a:pt x="5835" y="65"/>
                  <a:pt x="5835" y="172"/>
                </a:cubicBezTo>
                <a:cubicBezTo>
                  <a:pt x="5835" y="279"/>
                  <a:pt x="5921" y="343"/>
                  <a:pt x="6006" y="343"/>
                </a:cubicBezTo>
                <a:lnTo>
                  <a:pt x="6733" y="343"/>
                </a:lnTo>
                <a:cubicBezTo>
                  <a:pt x="6840" y="343"/>
                  <a:pt x="6925" y="279"/>
                  <a:pt x="6925" y="172"/>
                </a:cubicBezTo>
                <a:cubicBezTo>
                  <a:pt x="6925" y="65"/>
                  <a:pt x="6840" y="1"/>
                  <a:pt x="6733" y="1"/>
                </a:cubicBezTo>
                <a:close/>
                <a:moveTo>
                  <a:pt x="7481" y="1"/>
                </a:moveTo>
                <a:cubicBezTo>
                  <a:pt x="7374" y="1"/>
                  <a:pt x="7289" y="65"/>
                  <a:pt x="7289" y="172"/>
                </a:cubicBezTo>
                <a:cubicBezTo>
                  <a:pt x="7289" y="279"/>
                  <a:pt x="7374" y="343"/>
                  <a:pt x="7481" y="343"/>
                </a:cubicBezTo>
                <a:lnTo>
                  <a:pt x="8208" y="343"/>
                </a:lnTo>
                <a:cubicBezTo>
                  <a:pt x="8293" y="343"/>
                  <a:pt x="8379" y="279"/>
                  <a:pt x="8379" y="172"/>
                </a:cubicBezTo>
                <a:cubicBezTo>
                  <a:pt x="8379" y="65"/>
                  <a:pt x="8293" y="1"/>
                  <a:pt x="8208" y="1"/>
                </a:cubicBezTo>
                <a:close/>
                <a:moveTo>
                  <a:pt x="8935" y="1"/>
                </a:moveTo>
                <a:cubicBezTo>
                  <a:pt x="8828" y="1"/>
                  <a:pt x="8742" y="65"/>
                  <a:pt x="8742" y="172"/>
                </a:cubicBezTo>
                <a:cubicBezTo>
                  <a:pt x="8742" y="279"/>
                  <a:pt x="8828" y="343"/>
                  <a:pt x="8935" y="343"/>
                </a:cubicBezTo>
                <a:lnTo>
                  <a:pt x="9661" y="343"/>
                </a:lnTo>
                <a:cubicBezTo>
                  <a:pt x="9747" y="343"/>
                  <a:pt x="9832" y="279"/>
                  <a:pt x="9832" y="172"/>
                </a:cubicBezTo>
                <a:cubicBezTo>
                  <a:pt x="9832" y="65"/>
                  <a:pt x="9747" y="1"/>
                  <a:pt x="9661" y="1"/>
                </a:cubicBezTo>
                <a:close/>
                <a:moveTo>
                  <a:pt x="10388" y="1"/>
                </a:moveTo>
                <a:cubicBezTo>
                  <a:pt x="10281" y="1"/>
                  <a:pt x="10217" y="65"/>
                  <a:pt x="10217" y="172"/>
                </a:cubicBezTo>
                <a:cubicBezTo>
                  <a:pt x="10217" y="279"/>
                  <a:pt x="10281" y="343"/>
                  <a:pt x="10388" y="343"/>
                </a:cubicBezTo>
                <a:lnTo>
                  <a:pt x="11115" y="343"/>
                </a:lnTo>
                <a:cubicBezTo>
                  <a:pt x="11222" y="343"/>
                  <a:pt x="11286" y="279"/>
                  <a:pt x="11286" y="172"/>
                </a:cubicBezTo>
                <a:cubicBezTo>
                  <a:pt x="11286" y="65"/>
                  <a:pt x="11222" y="1"/>
                  <a:pt x="11115" y="1"/>
                </a:cubicBezTo>
                <a:close/>
                <a:moveTo>
                  <a:pt x="11841" y="1"/>
                </a:moveTo>
                <a:cubicBezTo>
                  <a:pt x="11735" y="1"/>
                  <a:pt x="11670" y="65"/>
                  <a:pt x="11670" y="172"/>
                </a:cubicBezTo>
                <a:cubicBezTo>
                  <a:pt x="11670" y="279"/>
                  <a:pt x="11735" y="343"/>
                  <a:pt x="11841" y="343"/>
                </a:cubicBezTo>
                <a:lnTo>
                  <a:pt x="12568" y="343"/>
                </a:lnTo>
                <a:cubicBezTo>
                  <a:pt x="12675" y="343"/>
                  <a:pt x="12761" y="279"/>
                  <a:pt x="12761" y="172"/>
                </a:cubicBezTo>
                <a:cubicBezTo>
                  <a:pt x="12761" y="65"/>
                  <a:pt x="12675" y="1"/>
                  <a:pt x="12568" y="1"/>
                </a:cubicBezTo>
                <a:close/>
                <a:moveTo>
                  <a:pt x="13295" y="1"/>
                </a:moveTo>
                <a:cubicBezTo>
                  <a:pt x="13209" y="1"/>
                  <a:pt x="13124" y="65"/>
                  <a:pt x="13124" y="172"/>
                </a:cubicBezTo>
                <a:cubicBezTo>
                  <a:pt x="13124" y="279"/>
                  <a:pt x="13209" y="343"/>
                  <a:pt x="13295" y="343"/>
                </a:cubicBezTo>
                <a:lnTo>
                  <a:pt x="14022" y="343"/>
                </a:lnTo>
                <a:cubicBezTo>
                  <a:pt x="14128" y="343"/>
                  <a:pt x="14214" y="279"/>
                  <a:pt x="14214" y="172"/>
                </a:cubicBezTo>
                <a:cubicBezTo>
                  <a:pt x="14214" y="65"/>
                  <a:pt x="14128" y="1"/>
                  <a:pt x="14022" y="1"/>
                </a:cubicBezTo>
                <a:close/>
                <a:moveTo>
                  <a:pt x="14748" y="1"/>
                </a:moveTo>
                <a:cubicBezTo>
                  <a:pt x="14663" y="1"/>
                  <a:pt x="14577" y="65"/>
                  <a:pt x="14577" y="172"/>
                </a:cubicBezTo>
                <a:cubicBezTo>
                  <a:pt x="14577" y="279"/>
                  <a:pt x="14663" y="343"/>
                  <a:pt x="14748" y="343"/>
                </a:cubicBezTo>
                <a:lnTo>
                  <a:pt x="15496" y="343"/>
                </a:lnTo>
                <a:cubicBezTo>
                  <a:pt x="15582" y="343"/>
                  <a:pt x="15667" y="279"/>
                  <a:pt x="15667" y="172"/>
                </a:cubicBezTo>
                <a:cubicBezTo>
                  <a:pt x="15667" y="65"/>
                  <a:pt x="15582" y="1"/>
                  <a:pt x="15496" y="1"/>
                </a:cubicBezTo>
                <a:close/>
                <a:moveTo>
                  <a:pt x="16223" y="1"/>
                </a:moveTo>
                <a:cubicBezTo>
                  <a:pt x="16116" y="1"/>
                  <a:pt x="16031" y="65"/>
                  <a:pt x="16031" y="172"/>
                </a:cubicBezTo>
                <a:cubicBezTo>
                  <a:pt x="16031" y="279"/>
                  <a:pt x="16116" y="343"/>
                  <a:pt x="16223" y="343"/>
                </a:cubicBezTo>
                <a:lnTo>
                  <a:pt x="16950" y="343"/>
                </a:lnTo>
                <a:cubicBezTo>
                  <a:pt x="17035" y="343"/>
                  <a:pt x="17121" y="279"/>
                  <a:pt x="17121" y="172"/>
                </a:cubicBezTo>
                <a:cubicBezTo>
                  <a:pt x="17121" y="65"/>
                  <a:pt x="17035" y="1"/>
                  <a:pt x="16950" y="1"/>
                </a:cubicBezTo>
                <a:close/>
                <a:moveTo>
                  <a:pt x="17677" y="1"/>
                </a:moveTo>
                <a:cubicBezTo>
                  <a:pt x="17570" y="1"/>
                  <a:pt x="17506" y="65"/>
                  <a:pt x="17506" y="172"/>
                </a:cubicBezTo>
                <a:cubicBezTo>
                  <a:pt x="17506" y="279"/>
                  <a:pt x="17570" y="343"/>
                  <a:pt x="17677" y="343"/>
                </a:cubicBezTo>
                <a:lnTo>
                  <a:pt x="18403" y="343"/>
                </a:lnTo>
                <a:cubicBezTo>
                  <a:pt x="18510" y="343"/>
                  <a:pt x="18574" y="279"/>
                  <a:pt x="18574" y="172"/>
                </a:cubicBezTo>
                <a:cubicBezTo>
                  <a:pt x="18574" y="65"/>
                  <a:pt x="18510" y="1"/>
                  <a:pt x="18403" y="1"/>
                </a:cubicBezTo>
                <a:close/>
                <a:moveTo>
                  <a:pt x="19130" y="1"/>
                </a:moveTo>
                <a:cubicBezTo>
                  <a:pt x="19023" y="1"/>
                  <a:pt x="18959" y="65"/>
                  <a:pt x="18959" y="172"/>
                </a:cubicBezTo>
                <a:cubicBezTo>
                  <a:pt x="18959" y="279"/>
                  <a:pt x="19023" y="343"/>
                  <a:pt x="19130" y="343"/>
                </a:cubicBezTo>
                <a:lnTo>
                  <a:pt x="19857" y="343"/>
                </a:lnTo>
                <a:cubicBezTo>
                  <a:pt x="19964" y="343"/>
                  <a:pt x="20028" y="279"/>
                  <a:pt x="20028" y="172"/>
                </a:cubicBezTo>
                <a:cubicBezTo>
                  <a:pt x="20028" y="65"/>
                  <a:pt x="19964" y="1"/>
                  <a:pt x="19857" y="1"/>
                </a:cubicBezTo>
                <a:close/>
                <a:moveTo>
                  <a:pt x="20583" y="1"/>
                </a:moveTo>
                <a:cubicBezTo>
                  <a:pt x="20498" y="1"/>
                  <a:pt x="20412" y="65"/>
                  <a:pt x="20412" y="172"/>
                </a:cubicBezTo>
                <a:cubicBezTo>
                  <a:pt x="20412" y="279"/>
                  <a:pt x="20498" y="343"/>
                  <a:pt x="20583" y="343"/>
                </a:cubicBezTo>
                <a:lnTo>
                  <a:pt x="21310" y="343"/>
                </a:lnTo>
                <a:cubicBezTo>
                  <a:pt x="21417" y="343"/>
                  <a:pt x="21503" y="279"/>
                  <a:pt x="21503" y="172"/>
                </a:cubicBezTo>
                <a:cubicBezTo>
                  <a:pt x="21503" y="65"/>
                  <a:pt x="21417" y="1"/>
                  <a:pt x="21310" y="1"/>
                </a:cubicBezTo>
                <a:close/>
                <a:moveTo>
                  <a:pt x="22037" y="1"/>
                </a:moveTo>
                <a:cubicBezTo>
                  <a:pt x="21951" y="1"/>
                  <a:pt x="21866" y="65"/>
                  <a:pt x="21866" y="172"/>
                </a:cubicBezTo>
                <a:cubicBezTo>
                  <a:pt x="21866" y="279"/>
                  <a:pt x="21951" y="343"/>
                  <a:pt x="22037" y="343"/>
                </a:cubicBezTo>
                <a:lnTo>
                  <a:pt x="22785" y="343"/>
                </a:lnTo>
                <a:cubicBezTo>
                  <a:pt x="22870" y="343"/>
                  <a:pt x="22956" y="279"/>
                  <a:pt x="22956" y="172"/>
                </a:cubicBezTo>
                <a:cubicBezTo>
                  <a:pt x="22956" y="65"/>
                  <a:pt x="22870" y="1"/>
                  <a:pt x="22785" y="1"/>
                </a:cubicBezTo>
                <a:close/>
                <a:moveTo>
                  <a:pt x="23512" y="1"/>
                </a:moveTo>
                <a:cubicBezTo>
                  <a:pt x="23405" y="1"/>
                  <a:pt x="23319" y="65"/>
                  <a:pt x="23319" y="172"/>
                </a:cubicBezTo>
                <a:cubicBezTo>
                  <a:pt x="23319" y="279"/>
                  <a:pt x="23405" y="343"/>
                  <a:pt x="23512" y="343"/>
                </a:cubicBezTo>
                <a:lnTo>
                  <a:pt x="24238" y="343"/>
                </a:lnTo>
                <a:cubicBezTo>
                  <a:pt x="24324" y="343"/>
                  <a:pt x="24409" y="279"/>
                  <a:pt x="24409" y="172"/>
                </a:cubicBezTo>
                <a:cubicBezTo>
                  <a:pt x="24409" y="65"/>
                  <a:pt x="24324" y="1"/>
                  <a:pt x="24238" y="1"/>
                </a:cubicBezTo>
                <a:close/>
                <a:moveTo>
                  <a:pt x="24965" y="1"/>
                </a:moveTo>
                <a:cubicBezTo>
                  <a:pt x="24858" y="1"/>
                  <a:pt x="24794" y="65"/>
                  <a:pt x="24794" y="172"/>
                </a:cubicBezTo>
                <a:cubicBezTo>
                  <a:pt x="24794" y="279"/>
                  <a:pt x="24858" y="343"/>
                  <a:pt x="24965" y="343"/>
                </a:cubicBezTo>
                <a:lnTo>
                  <a:pt x="25692" y="343"/>
                </a:lnTo>
                <a:cubicBezTo>
                  <a:pt x="25799" y="343"/>
                  <a:pt x="25863" y="279"/>
                  <a:pt x="25863" y="172"/>
                </a:cubicBezTo>
                <a:cubicBezTo>
                  <a:pt x="25863" y="65"/>
                  <a:pt x="25799" y="1"/>
                  <a:pt x="25692" y="1"/>
                </a:cubicBezTo>
                <a:close/>
                <a:moveTo>
                  <a:pt x="26419" y="1"/>
                </a:moveTo>
                <a:cubicBezTo>
                  <a:pt x="26312" y="1"/>
                  <a:pt x="26248" y="65"/>
                  <a:pt x="26248" y="172"/>
                </a:cubicBezTo>
                <a:cubicBezTo>
                  <a:pt x="26248" y="279"/>
                  <a:pt x="26312" y="343"/>
                  <a:pt x="26419" y="343"/>
                </a:cubicBezTo>
                <a:lnTo>
                  <a:pt x="27145" y="343"/>
                </a:lnTo>
                <a:cubicBezTo>
                  <a:pt x="27252" y="343"/>
                  <a:pt x="27316" y="279"/>
                  <a:pt x="27316" y="172"/>
                </a:cubicBezTo>
                <a:cubicBezTo>
                  <a:pt x="27316" y="65"/>
                  <a:pt x="27252" y="1"/>
                  <a:pt x="2714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7"/>
          <p:cNvSpPr/>
          <p:nvPr/>
        </p:nvSpPr>
        <p:spPr>
          <a:xfrm>
            <a:off x="-287000" y="480600"/>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7"/>
          <p:cNvSpPr/>
          <p:nvPr/>
        </p:nvSpPr>
        <p:spPr>
          <a:xfrm flipH="1">
            <a:off x="1761665" y="4775850"/>
            <a:ext cx="682925" cy="8575"/>
          </a:xfrm>
          <a:custGeom>
            <a:rect b="b" l="l" r="r" t="t"/>
            <a:pathLst>
              <a:path extrusionOk="0" h="343" w="27317">
                <a:moveTo>
                  <a:pt x="193" y="1"/>
                </a:moveTo>
                <a:cubicBezTo>
                  <a:pt x="86" y="1"/>
                  <a:pt x="0" y="65"/>
                  <a:pt x="0" y="172"/>
                </a:cubicBezTo>
                <a:cubicBezTo>
                  <a:pt x="0" y="279"/>
                  <a:pt x="86" y="343"/>
                  <a:pt x="193" y="343"/>
                </a:cubicBezTo>
                <a:lnTo>
                  <a:pt x="919" y="343"/>
                </a:lnTo>
                <a:cubicBezTo>
                  <a:pt x="1005" y="343"/>
                  <a:pt x="1090" y="279"/>
                  <a:pt x="1090" y="172"/>
                </a:cubicBezTo>
                <a:cubicBezTo>
                  <a:pt x="1090" y="65"/>
                  <a:pt x="1005" y="1"/>
                  <a:pt x="919" y="1"/>
                </a:cubicBezTo>
                <a:close/>
                <a:moveTo>
                  <a:pt x="1646" y="1"/>
                </a:moveTo>
                <a:cubicBezTo>
                  <a:pt x="1539" y="1"/>
                  <a:pt x="1454" y="65"/>
                  <a:pt x="1454" y="172"/>
                </a:cubicBezTo>
                <a:cubicBezTo>
                  <a:pt x="1454" y="279"/>
                  <a:pt x="1539" y="343"/>
                  <a:pt x="1646" y="343"/>
                </a:cubicBezTo>
                <a:lnTo>
                  <a:pt x="2373" y="343"/>
                </a:lnTo>
                <a:cubicBezTo>
                  <a:pt x="2458" y="343"/>
                  <a:pt x="2544" y="279"/>
                  <a:pt x="2544" y="172"/>
                </a:cubicBezTo>
                <a:cubicBezTo>
                  <a:pt x="2544" y="65"/>
                  <a:pt x="2458" y="1"/>
                  <a:pt x="2373" y="1"/>
                </a:cubicBezTo>
                <a:close/>
                <a:moveTo>
                  <a:pt x="3099" y="1"/>
                </a:moveTo>
                <a:cubicBezTo>
                  <a:pt x="2993" y="1"/>
                  <a:pt x="2928" y="65"/>
                  <a:pt x="2928" y="172"/>
                </a:cubicBezTo>
                <a:cubicBezTo>
                  <a:pt x="2928" y="279"/>
                  <a:pt x="2993" y="343"/>
                  <a:pt x="3099" y="343"/>
                </a:cubicBezTo>
                <a:lnTo>
                  <a:pt x="3826" y="343"/>
                </a:lnTo>
                <a:cubicBezTo>
                  <a:pt x="3933" y="343"/>
                  <a:pt x="3997" y="279"/>
                  <a:pt x="3997" y="172"/>
                </a:cubicBezTo>
                <a:cubicBezTo>
                  <a:pt x="3997" y="65"/>
                  <a:pt x="3933" y="1"/>
                  <a:pt x="3826" y="1"/>
                </a:cubicBezTo>
                <a:close/>
                <a:moveTo>
                  <a:pt x="4553" y="1"/>
                </a:moveTo>
                <a:cubicBezTo>
                  <a:pt x="4467" y="1"/>
                  <a:pt x="4382" y="65"/>
                  <a:pt x="4382" y="172"/>
                </a:cubicBezTo>
                <a:cubicBezTo>
                  <a:pt x="4382" y="279"/>
                  <a:pt x="4467" y="343"/>
                  <a:pt x="4553" y="343"/>
                </a:cubicBezTo>
                <a:lnTo>
                  <a:pt x="5280" y="343"/>
                </a:lnTo>
                <a:cubicBezTo>
                  <a:pt x="5386" y="343"/>
                  <a:pt x="5472" y="279"/>
                  <a:pt x="5472" y="172"/>
                </a:cubicBezTo>
                <a:cubicBezTo>
                  <a:pt x="5472" y="65"/>
                  <a:pt x="5386" y="1"/>
                  <a:pt x="5280" y="1"/>
                </a:cubicBezTo>
                <a:close/>
                <a:moveTo>
                  <a:pt x="6006" y="1"/>
                </a:moveTo>
                <a:cubicBezTo>
                  <a:pt x="5921" y="1"/>
                  <a:pt x="5835" y="65"/>
                  <a:pt x="5835" y="172"/>
                </a:cubicBezTo>
                <a:cubicBezTo>
                  <a:pt x="5835" y="279"/>
                  <a:pt x="5921" y="343"/>
                  <a:pt x="6006" y="343"/>
                </a:cubicBezTo>
                <a:lnTo>
                  <a:pt x="6733" y="343"/>
                </a:lnTo>
                <a:cubicBezTo>
                  <a:pt x="6840" y="343"/>
                  <a:pt x="6925" y="279"/>
                  <a:pt x="6925" y="172"/>
                </a:cubicBezTo>
                <a:cubicBezTo>
                  <a:pt x="6925" y="65"/>
                  <a:pt x="6840" y="1"/>
                  <a:pt x="6733" y="1"/>
                </a:cubicBezTo>
                <a:close/>
                <a:moveTo>
                  <a:pt x="7481" y="1"/>
                </a:moveTo>
                <a:cubicBezTo>
                  <a:pt x="7374" y="1"/>
                  <a:pt x="7289" y="65"/>
                  <a:pt x="7289" y="172"/>
                </a:cubicBezTo>
                <a:cubicBezTo>
                  <a:pt x="7289" y="279"/>
                  <a:pt x="7374" y="343"/>
                  <a:pt x="7481" y="343"/>
                </a:cubicBezTo>
                <a:lnTo>
                  <a:pt x="8208" y="343"/>
                </a:lnTo>
                <a:cubicBezTo>
                  <a:pt x="8293" y="343"/>
                  <a:pt x="8379" y="279"/>
                  <a:pt x="8379" y="172"/>
                </a:cubicBezTo>
                <a:cubicBezTo>
                  <a:pt x="8379" y="65"/>
                  <a:pt x="8293" y="1"/>
                  <a:pt x="8208" y="1"/>
                </a:cubicBezTo>
                <a:close/>
                <a:moveTo>
                  <a:pt x="8935" y="1"/>
                </a:moveTo>
                <a:cubicBezTo>
                  <a:pt x="8828" y="1"/>
                  <a:pt x="8742" y="65"/>
                  <a:pt x="8742" y="172"/>
                </a:cubicBezTo>
                <a:cubicBezTo>
                  <a:pt x="8742" y="279"/>
                  <a:pt x="8828" y="343"/>
                  <a:pt x="8935" y="343"/>
                </a:cubicBezTo>
                <a:lnTo>
                  <a:pt x="9661" y="343"/>
                </a:lnTo>
                <a:cubicBezTo>
                  <a:pt x="9747" y="343"/>
                  <a:pt x="9832" y="279"/>
                  <a:pt x="9832" y="172"/>
                </a:cubicBezTo>
                <a:cubicBezTo>
                  <a:pt x="9832" y="65"/>
                  <a:pt x="9747" y="1"/>
                  <a:pt x="9661" y="1"/>
                </a:cubicBezTo>
                <a:close/>
                <a:moveTo>
                  <a:pt x="10388" y="1"/>
                </a:moveTo>
                <a:cubicBezTo>
                  <a:pt x="10281" y="1"/>
                  <a:pt x="10217" y="65"/>
                  <a:pt x="10217" y="172"/>
                </a:cubicBezTo>
                <a:cubicBezTo>
                  <a:pt x="10217" y="279"/>
                  <a:pt x="10281" y="343"/>
                  <a:pt x="10388" y="343"/>
                </a:cubicBezTo>
                <a:lnTo>
                  <a:pt x="11115" y="343"/>
                </a:lnTo>
                <a:cubicBezTo>
                  <a:pt x="11222" y="343"/>
                  <a:pt x="11286" y="279"/>
                  <a:pt x="11286" y="172"/>
                </a:cubicBezTo>
                <a:cubicBezTo>
                  <a:pt x="11286" y="65"/>
                  <a:pt x="11222" y="1"/>
                  <a:pt x="11115" y="1"/>
                </a:cubicBezTo>
                <a:close/>
                <a:moveTo>
                  <a:pt x="11841" y="1"/>
                </a:moveTo>
                <a:cubicBezTo>
                  <a:pt x="11735" y="1"/>
                  <a:pt x="11670" y="65"/>
                  <a:pt x="11670" y="172"/>
                </a:cubicBezTo>
                <a:cubicBezTo>
                  <a:pt x="11670" y="279"/>
                  <a:pt x="11735" y="343"/>
                  <a:pt x="11841" y="343"/>
                </a:cubicBezTo>
                <a:lnTo>
                  <a:pt x="12568" y="343"/>
                </a:lnTo>
                <a:cubicBezTo>
                  <a:pt x="12675" y="343"/>
                  <a:pt x="12761" y="279"/>
                  <a:pt x="12761" y="172"/>
                </a:cubicBezTo>
                <a:cubicBezTo>
                  <a:pt x="12761" y="65"/>
                  <a:pt x="12675" y="1"/>
                  <a:pt x="12568" y="1"/>
                </a:cubicBezTo>
                <a:close/>
                <a:moveTo>
                  <a:pt x="13295" y="1"/>
                </a:moveTo>
                <a:cubicBezTo>
                  <a:pt x="13209" y="1"/>
                  <a:pt x="13124" y="65"/>
                  <a:pt x="13124" y="172"/>
                </a:cubicBezTo>
                <a:cubicBezTo>
                  <a:pt x="13124" y="279"/>
                  <a:pt x="13209" y="343"/>
                  <a:pt x="13295" y="343"/>
                </a:cubicBezTo>
                <a:lnTo>
                  <a:pt x="14022" y="343"/>
                </a:lnTo>
                <a:cubicBezTo>
                  <a:pt x="14128" y="343"/>
                  <a:pt x="14214" y="279"/>
                  <a:pt x="14214" y="172"/>
                </a:cubicBezTo>
                <a:cubicBezTo>
                  <a:pt x="14214" y="65"/>
                  <a:pt x="14128" y="1"/>
                  <a:pt x="14022" y="1"/>
                </a:cubicBezTo>
                <a:close/>
                <a:moveTo>
                  <a:pt x="14748" y="1"/>
                </a:moveTo>
                <a:cubicBezTo>
                  <a:pt x="14663" y="1"/>
                  <a:pt x="14577" y="65"/>
                  <a:pt x="14577" y="172"/>
                </a:cubicBezTo>
                <a:cubicBezTo>
                  <a:pt x="14577" y="279"/>
                  <a:pt x="14663" y="343"/>
                  <a:pt x="14748" y="343"/>
                </a:cubicBezTo>
                <a:lnTo>
                  <a:pt x="15496" y="343"/>
                </a:lnTo>
                <a:cubicBezTo>
                  <a:pt x="15582" y="343"/>
                  <a:pt x="15667" y="279"/>
                  <a:pt x="15667" y="172"/>
                </a:cubicBezTo>
                <a:cubicBezTo>
                  <a:pt x="15667" y="65"/>
                  <a:pt x="15582" y="1"/>
                  <a:pt x="15496" y="1"/>
                </a:cubicBezTo>
                <a:close/>
                <a:moveTo>
                  <a:pt x="16223" y="1"/>
                </a:moveTo>
                <a:cubicBezTo>
                  <a:pt x="16116" y="1"/>
                  <a:pt x="16031" y="65"/>
                  <a:pt x="16031" y="172"/>
                </a:cubicBezTo>
                <a:cubicBezTo>
                  <a:pt x="16031" y="279"/>
                  <a:pt x="16116" y="343"/>
                  <a:pt x="16223" y="343"/>
                </a:cubicBezTo>
                <a:lnTo>
                  <a:pt x="16950" y="343"/>
                </a:lnTo>
                <a:cubicBezTo>
                  <a:pt x="17035" y="343"/>
                  <a:pt x="17121" y="279"/>
                  <a:pt x="17121" y="172"/>
                </a:cubicBezTo>
                <a:cubicBezTo>
                  <a:pt x="17121" y="65"/>
                  <a:pt x="17035" y="1"/>
                  <a:pt x="16950" y="1"/>
                </a:cubicBezTo>
                <a:close/>
                <a:moveTo>
                  <a:pt x="17677" y="1"/>
                </a:moveTo>
                <a:cubicBezTo>
                  <a:pt x="17570" y="1"/>
                  <a:pt x="17506" y="65"/>
                  <a:pt x="17506" y="172"/>
                </a:cubicBezTo>
                <a:cubicBezTo>
                  <a:pt x="17506" y="279"/>
                  <a:pt x="17570" y="343"/>
                  <a:pt x="17677" y="343"/>
                </a:cubicBezTo>
                <a:lnTo>
                  <a:pt x="18403" y="343"/>
                </a:lnTo>
                <a:cubicBezTo>
                  <a:pt x="18510" y="343"/>
                  <a:pt x="18574" y="279"/>
                  <a:pt x="18574" y="172"/>
                </a:cubicBezTo>
                <a:cubicBezTo>
                  <a:pt x="18574" y="65"/>
                  <a:pt x="18510" y="1"/>
                  <a:pt x="18403" y="1"/>
                </a:cubicBezTo>
                <a:close/>
                <a:moveTo>
                  <a:pt x="19130" y="1"/>
                </a:moveTo>
                <a:cubicBezTo>
                  <a:pt x="19023" y="1"/>
                  <a:pt x="18959" y="65"/>
                  <a:pt x="18959" y="172"/>
                </a:cubicBezTo>
                <a:cubicBezTo>
                  <a:pt x="18959" y="279"/>
                  <a:pt x="19023" y="343"/>
                  <a:pt x="19130" y="343"/>
                </a:cubicBezTo>
                <a:lnTo>
                  <a:pt x="19857" y="343"/>
                </a:lnTo>
                <a:cubicBezTo>
                  <a:pt x="19964" y="343"/>
                  <a:pt x="20028" y="279"/>
                  <a:pt x="20028" y="172"/>
                </a:cubicBezTo>
                <a:cubicBezTo>
                  <a:pt x="20028" y="65"/>
                  <a:pt x="19964" y="1"/>
                  <a:pt x="19857" y="1"/>
                </a:cubicBezTo>
                <a:close/>
                <a:moveTo>
                  <a:pt x="20583" y="1"/>
                </a:moveTo>
                <a:cubicBezTo>
                  <a:pt x="20498" y="1"/>
                  <a:pt x="20412" y="65"/>
                  <a:pt x="20412" y="172"/>
                </a:cubicBezTo>
                <a:cubicBezTo>
                  <a:pt x="20412" y="279"/>
                  <a:pt x="20498" y="343"/>
                  <a:pt x="20583" y="343"/>
                </a:cubicBezTo>
                <a:lnTo>
                  <a:pt x="21310" y="343"/>
                </a:lnTo>
                <a:cubicBezTo>
                  <a:pt x="21417" y="343"/>
                  <a:pt x="21503" y="279"/>
                  <a:pt x="21503" y="172"/>
                </a:cubicBezTo>
                <a:cubicBezTo>
                  <a:pt x="21503" y="65"/>
                  <a:pt x="21417" y="1"/>
                  <a:pt x="21310" y="1"/>
                </a:cubicBezTo>
                <a:close/>
                <a:moveTo>
                  <a:pt x="22037" y="1"/>
                </a:moveTo>
                <a:cubicBezTo>
                  <a:pt x="21951" y="1"/>
                  <a:pt x="21866" y="65"/>
                  <a:pt x="21866" y="172"/>
                </a:cubicBezTo>
                <a:cubicBezTo>
                  <a:pt x="21866" y="279"/>
                  <a:pt x="21951" y="343"/>
                  <a:pt x="22037" y="343"/>
                </a:cubicBezTo>
                <a:lnTo>
                  <a:pt x="22785" y="343"/>
                </a:lnTo>
                <a:cubicBezTo>
                  <a:pt x="22870" y="343"/>
                  <a:pt x="22956" y="279"/>
                  <a:pt x="22956" y="172"/>
                </a:cubicBezTo>
                <a:cubicBezTo>
                  <a:pt x="22956" y="65"/>
                  <a:pt x="22870" y="1"/>
                  <a:pt x="22785" y="1"/>
                </a:cubicBezTo>
                <a:close/>
                <a:moveTo>
                  <a:pt x="23512" y="1"/>
                </a:moveTo>
                <a:cubicBezTo>
                  <a:pt x="23405" y="1"/>
                  <a:pt x="23319" y="65"/>
                  <a:pt x="23319" y="172"/>
                </a:cubicBezTo>
                <a:cubicBezTo>
                  <a:pt x="23319" y="279"/>
                  <a:pt x="23405" y="343"/>
                  <a:pt x="23512" y="343"/>
                </a:cubicBezTo>
                <a:lnTo>
                  <a:pt x="24238" y="343"/>
                </a:lnTo>
                <a:cubicBezTo>
                  <a:pt x="24324" y="343"/>
                  <a:pt x="24409" y="279"/>
                  <a:pt x="24409" y="172"/>
                </a:cubicBezTo>
                <a:cubicBezTo>
                  <a:pt x="24409" y="65"/>
                  <a:pt x="24324" y="1"/>
                  <a:pt x="24238" y="1"/>
                </a:cubicBezTo>
                <a:close/>
                <a:moveTo>
                  <a:pt x="24965" y="1"/>
                </a:moveTo>
                <a:cubicBezTo>
                  <a:pt x="24858" y="1"/>
                  <a:pt x="24794" y="65"/>
                  <a:pt x="24794" y="172"/>
                </a:cubicBezTo>
                <a:cubicBezTo>
                  <a:pt x="24794" y="279"/>
                  <a:pt x="24858" y="343"/>
                  <a:pt x="24965" y="343"/>
                </a:cubicBezTo>
                <a:lnTo>
                  <a:pt x="25692" y="343"/>
                </a:lnTo>
                <a:cubicBezTo>
                  <a:pt x="25799" y="343"/>
                  <a:pt x="25863" y="279"/>
                  <a:pt x="25863" y="172"/>
                </a:cubicBezTo>
                <a:cubicBezTo>
                  <a:pt x="25863" y="65"/>
                  <a:pt x="25799" y="1"/>
                  <a:pt x="25692" y="1"/>
                </a:cubicBezTo>
                <a:close/>
                <a:moveTo>
                  <a:pt x="26419" y="1"/>
                </a:moveTo>
                <a:cubicBezTo>
                  <a:pt x="26312" y="1"/>
                  <a:pt x="26248" y="65"/>
                  <a:pt x="26248" y="172"/>
                </a:cubicBezTo>
                <a:cubicBezTo>
                  <a:pt x="26248" y="279"/>
                  <a:pt x="26312" y="343"/>
                  <a:pt x="26419" y="343"/>
                </a:cubicBezTo>
                <a:lnTo>
                  <a:pt x="27145" y="343"/>
                </a:lnTo>
                <a:cubicBezTo>
                  <a:pt x="27252" y="343"/>
                  <a:pt x="27316" y="279"/>
                  <a:pt x="27316" y="172"/>
                </a:cubicBezTo>
                <a:cubicBezTo>
                  <a:pt x="27316" y="65"/>
                  <a:pt x="27252" y="1"/>
                  <a:pt x="2714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8_1_1">
    <p:spTree>
      <p:nvGrpSpPr>
        <p:cNvPr id="231" name="Shape 231"/>
        <p:cNvGrpSpPr/>
        <p:nvPr/>
      </p:nvGrpSpPr>
      <p:grpSpPr>
        <a:xfrm>
          <a:off x="0" y="0"/>
          <a:ext cx="0" cy="0"/>
          <a:chOff x="0" y="0"/>
          <a:chExt cx="0" cy="0"/>
        </a:xfrm>
      </p:grpSpPr>
      <p:sp>
        <p:nvSpPr>
          <p:cNvPr id="232" name="Google Shape;232;p18"/>
          <p:cNvSpPr txBox="1"/>
          <p:nvPr>
            <p:ph type="title"/>
          </p:nvPr>
        </p:nvSpPr>
        <p:spPr>
          <a:xfrm>
            <a:off x="2551863" y="3314325"/>
            <a:ext cx="5493600" cy="402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2500"/>
            </a:lvl1pPr>
            <a:lvl2pPr lvl="1" rtl="0" algn="ctr">
              <a:spcBef>
                <a:spcPts val="0"/>
              </a:spcBef>
              <a:spcAft>
                <a:spcPts val="0"/>
              </a:spcAft>
              <a:buNone/>
              <a:defRPr sz="2500"/>
            </a:lvl2pPr>
            <a:lvl3pPr lvl="2" rtl="0" algn="ctr">
              <a:spcBef>
                <a:spcPts val="0"/>
              </a:spcBef>
              <a:spcAft>
                <a:spcPts val="0"/>
              </a:spcAft>
              <a:buNone/>
              <a:defRPr sz="2500"/>
            </a:lvl3pPr>
            <a:lvl4pPr lvl="3" rtl="0" algn="ctr">
              <a:spcBef>
                <a:spcPts val="0"/>
              </a:spcBef>
              <a:spcAft>
                <a:spcPts val="0"/>
              </a:spcAft>
              <a:buNone/>
              <a:defRPr sz="2500"/>
            </a:lvl4pPr>
            <a:lvl5pPr lvl="4" rtl="0" algn="ctr">
              <a:spcBef>
                <a:spcPts val="0"/>
              </a:spcBef>
              <a:spcAft>
                <a:spcPts val="0"/>
              </a:spcAft>
              <a:buNone/>
              <a:defRPr sz="2500"/>
            </a:lvl5pPr>
            <a:lvl6pPr lvl="5" rtl="0" algn="ctr">
              <a:spcBef>
                <a:spcPts val="0"/>
              </a:spcBef>
              <a:spcAft>
                <a:spcPts val="0"/>
              </a:spcAft>
              <a:buNone/>
              <a:defRPr sz="2500"/>
            </a:lvl6pPr>
            <a:lvl7pPr lvl="6" rtl="0" algn="ctr">
              <a:spcBef>
                <a:spcPts val="0"/>
              </a:spcBef>
              <a:spcAft>
                <a:spcPts val="0"/>
              </a:spcAft>
              <a:buNone/>
              <a:defRPr sz="2500"/>
            </a:lvl7pPr>
            <a:lvl8pPr lvl="7" rtl="0" algn="ctr">
              <a:spcBef>
                <a:spcPts val="0"/>
              </a:spcBef>
              <a:spcAft>
                <a:spcPts val="0"/>
              </a:spcAft>
              <a:buNone/>
              <a:defRPr sz="2500"/>
            </a:lvl8pPr>
            <a:lvl9pPr lvl="8" rtl="0" algn="ctr">
              <a:spcBef>
                <a:spcPts val="0"/>
              </a:spcBef>
              <a:spcAft>
                <a:spcPts val="0"/>
              </a:spcAft>
              <a:buNone/>
              <a:defRPr sz="2500"/>
            </a:lvl9pPr>
          </a:lstStyle>
          <a:p/>
        </p:txBody>
      </p:sp>
      <p:sp>
        <p:nvSpPr>
          <p:cNvPr id="233" name="Google Shape;233;p18"/>
          <p:cNvSpPr txBox="1"/>
          <p:nvPr>
            <p:ph idx="1" type="subTitle"/>
          </p:nvPr>
        </p:nvSpPr>
        <p:spPr>
          <a:xfrm>
            <a:off x="2551875" y="1233425"/>
            <a:ext cx="5493600" cy="19365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sz="2800"/>
            </a:lvl1pPr>
            <a:lvl2pPr lvl="1" rtl="0" algn="ctr">
              <a:spcBef>
                <a:spcPts val="0"/>
              </a:spcBef>
              <a:spcAft>
                <a:spcPts val="0"/>
              </a:spcAft>
              <a:buNone/>
              <a:defRPr sz="2800"/>
            </a:lvl2pPr>
            <a:lvl3pPr lvl="2" rtl="0" algn="ctr">
              <a:spcBef>
                <a:spcPts val="0"/>
              </a:spcBef>
              <a:spcAft>
                <a:spcPts val="0"/>
              </a:spcAft>
              <a:buNone/>
              <a:defRPr sz="2800"/>
            </a:lvl3pPr>
            <a:lvl4pPr lvl="3" rtl="0" algn="ctr">
              <a:spcBef>
                <a:spcPts val="0"/>
              </a:spcBef>
              <a:spcAft>
                <a:spcPts val="0"/>
              </a:spcAft>
              <a:buNone/>
              <a:defRPr sz="2800"/>
            </a:lvl4pPr>
            <a:lvl5pPr lvl="4" rtl="0" algn="ctr">
              <a:spcBef>
                <a:spcPts val="0"/>
              </a:spcBef>
              <a:spcAft>
                <a:spcPts val="0"/>
              </a:spcAft>
              <a:buNone/>
              <a:defRPr sz="2800"/>
            </a:lvl5pPr>
            <a:lvl6pPr lvl="5" rtl="0" algn="ctr">
              <a:spcBef>
                <a:spcPts val="0"/>
              </a:spcBef>
              <a:spcAft>
                <a:spcPts val="0"/>
              </a:spcAft>
              <a:buNone/>
              <a:defRPr sz="2800"/>
            </a:lvl6pPr>
            <a:lvl7pPr lvl="6" rtl="0" algn="ctr">
              <a:spcBef>
                <a:spcPts val="0"/>
              </a:spcBef>
              <a:spcAft>
                <a:spcPts val="0"/>
              </a:spcAft>
              <a:buNone/>
              <a:defRPr sz="2800"/>
            </a:lvl7pPr>
            <a:lvl8pPr lvl="7" rtl="0" algn="ctr">
              <a:spcBef>
                <a:spcPts val="0"/>
              </a:spcBef>
              <a:spcAft>
                <a:spcPts val="0"/>
              </a:spcAft>
              <a:buNone/>
              <a:defRPr sz="2800"/>
            </a:lvl8pPr>
            <a:lvl9pPr lvl="8" rtl="0" algn="ctr">
              <a:spcBef>
                <a:spcPts val="0"/>
              </a:spcBef>
              <a:spcAft>
                <a:spcPts val="0"/>
              </a:spcAft>
              <a:buNone/>
              <a:defRPr sz="2800"/>
            </a:lvl9pPr>
          </a:lstStyle>
          <a:p/>
        </p:txBody>
      </p:sp>
      <p:sp>
        <p:nvSpPr>
          <p:cNvPr id="234" name="Google Shape;234;p18"/>
          <p:cNvSpPr/>
          <p:nvPr/>
        </p:nvSpPr>
        <p:spPr>
          <a:xfrm>
            <a:off x="8045475" y="2814300"/>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a:off x="3116775" y="198500"/>
            <a:ext cx="1557650" cy="473000"/>
          </a:xfrm>
          <a:custGeom>
            <a:rect b="b" l="l" r="r" t="t"/>
            <a:pathLst>
              <a:path extrusionOk="0" h="18920" w="62306">
                <a:moveTo>
                  <a:pt x="31141" y="1"/>
                </a:moveTo>
                <a:cubicBezTo>
                  <a:pt x="29577" y="1"/>
                  <a:pt x="28016" y="364"/>
                  <a:pt x="26632" y="1093"/>
                </a:cubicBezTo>
                <a:cubicBezTo>
                  <a:pt x="23875" y="2547"/>
                  <a:pt x="21887" y="5411"/>
                  <a:pt x="21524" y="8510"/>
                </a:cubicBezTo>
                <a:cubicBezTo>
                  <a:pt x="21438" y="9216"/>
                  <a:pt x="21417" y="9921"/>
                  <a:pt x="21182" y="10605"/>
                </a:cubicBezTo>
                <a:cubicBezTo>
                  <a:pt x="20733" y="11930"/>
                  <a:pt x="19451" y="12315"/>
                  <a:pt x="18147" y="12315"/>
                </a:cubicBezTo>
                <a:cubicBezTo>
                  <a:pt x="15032" y="12282"/>
                  <a:pt x="12176" y="11019"/>
                  <a:pt x="9196" y="11019"/>
                </a:cubicBezTo>
                <a:cubicBezTo>
                  <a:pt x="8249" y="11019"/>
                  <a:pt x="7290" y="11146"/>
                  <a:pt x="6305" y="11481"/>
                </a:cubicBezTo>
                <a:cubicBezTo>
                  <a:pt x="4788" y="11973"/>
                  <a:pt x="3377" y="12849"/>
                  <a:pt x="2351" y="14110"/>
                </a:cubicBezTo>
                <a:cubicBezTo>
                  <a:pt x="2031" y="14474"/>
                  <a:pt x="0" y="18919"/>
                  <a:pt x="599" y="18919"/>
                </a:cubicBezTo>
                <a:lnTo>
                  <a:pt x="61728" y="18919"/>
                </a:lnTo>
                <a:cubicBezTo>
                  <a:pt x="62306" y="18919"/>
                  <a:pt x="60339" y="14538"/>
                  <a:pt x="60040" y="14174"/>
                </a:cubicBezTo>
                <a:cubicBezTo>
                  <a:pt x="59014" y="12892"/>
                  <a:pt x="57582" y="11994"/>
                  <a:pt x="56064" y="11481"/>
                </a:cubicBezTo>
                <a:cubicBezTo>
                  <a:pt x="55067" y="11139"/>
                  <a:pt x="54022" y="11016"/>
                  <a:pt x="52961" y="11016"/>
                </a:cubicBezTo>
                <a:cubicBezTo>
                  <a:pt x="52431" y="11016"/>
                  <a:pt x="51896" y="11047"/>
                  <a:pt x="51362" y="11096"/>
                </a:cubicBezTo>
                <a:cubicBezTo>
                  <a:pt x="49289" y="11310"/>
                  <a:pt x="47194" y="11866"/>
                  <a:pt x="45270" y="12165"/>
                </a:cubicBezTo>
                <a:cubicBezTo>
                  <a:pt x="44787" y="12242"/>
                  <a:pt x="44273" y="12308"/>
                  <a:pt x="43774" y="12308"/>
                </a:cubicBezTo>
                <a:cubicBezTo>
                  <a:pt x="43016" y="12308"/>
                  <a:pt x="42294" y="12155"/>
                  <a:pt x="41765" y="11652"/>
                </a:cubicBezTo>
                <a:cubicBezTo>
                  <a:pt x="40931" y="10861"/>
                  <a:pt x="40931" y="9579"/>
                  <a:pt x="40782" y="8446"/>
                </a:cubicBezTo>
                <a:cubicBezTo>
                  <a:pt x="40376" y="5347"/>
                  <a:pt x="38388" y="2504"/>
                  <a:pt x="35631" y="1072"/>
                </a:cubicBezTo>
                <a:cubicBezTo>
                  <a:pt x="34247" y="359"/>
                  <a:pt x="32693" y="1"/>
                  <a:pt x="311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a:off x="368325" y="275063"/>
            <a:ext cx="1403225" cy="426575"/>
          </a:xfrm>
          <a:custGeom>
            <a:rect b="b" l="l" r="r" t="t"/>
            <a:pathLst>
              <a:path extrusionOk="0" h="17063" w="56129">
                <a:moveTo>
                  <a:pt x="28067" y="1"/>
                </a:moveTo>
                <a:cubicBezTo>
                  <a:pt x="26650" y="1"/>
                  <a:pt x="25232" y="332"/>
                  <a:pt x="23982" y="989"/>
                </a:cubicBezTo>
                <a:cubicBezTo>
                  <a:pt x="21503" y="2314"/>
                  <a:pt x="19729" y="4879"/>
                  <a:pt x="19387" y="7679"/>
                </a:cubicBezTo>
                <a:cubicBezTo>
                  <a:pt x="19301" y="8299"/>
                  <a:pt x="19280" y="8962"/>
                  <a:pt x="19087" y="9560"/>
                </a:cubicBezTo>
                <a:cubicBezTo>
                  <a:pt x="18660" y="10757"/>
                  <a:pt x="17506" y="11099"/>
                  <a:pt x="16352" y="11099"/>
                </a:cubicBezTo>
                <a:cubicBezTo>
                  <a:pt x="13545" y="11067"/>
                  <a:pt x="10960" y="9938"/>
                  <a:pt x="8270" y="9938"/>
                </a:cubicBezTo>
                <a:cubicBezTo>
                  <a:pt x="7416" y="9938"/>
                  <a:pt x="6551" y="10052"/>
                  <a:pt x="5665" y="10351"/>
                </a:cubicBezTo>
                <a:cubicBezTo>
                  <a:pt x="4297" y="10800"/>
                  <a:pt x="3014" y="11591"/>
                  <a:pt x="2095" y="12724"/>
                </a:cubicBezTo>
                <a:cubicBezTo>
                  <a:pt x="1817" y="13044"/>
                  <a:pt x="0" y="17062"/>
                  <a:pt x="513" y="17062"/>
                </a:cubicBezTo>
                <a:lnTo>
                  <a:pt x="55616" y="17062"/>
                </a:lnTo>
                <a:cubicBezTo>
                  <a:pt x="56129" y="17062"/>
                  <a:pt x="54355" y="13108"/>
                  <a:pt x="54098" y="12788"/>
                </a:cubicBezTo>
                <a:cubicBezTo>
                  <a:pt x="53179" y="11633"/>
                  <a:pt x="51897" y="10821"/>
                  <a:pt x="50507" y="10351"/>
                </a:cubicBezTo>
                <a:cubicBezTo>
                  <a:pt x="49604" y="10050"/>
                  <a:pt x="48661" y="9931"/>
                  <a:pt x="47700" y="9931"/>
                </a:cubicBezTo>
                <a:cubicBezTo>
                  <a:pt x="47229" y="9931"/>
                  <a:pt x="46753" y="9960"/>
                  <a:pt x="46275" y="10009"/>
                </a:cubicBezTo>
                <a:cubicBezTo>
                  <a:pt x="44416" y="10201"/>
                  <a:pt x="42535" y="10693"/>
                  <a:pt x="40804" y="10971"/>
                </a:cubicBezTo>
                <a:cubicBezTo>
                  <a:pt x="40359" y="11039"/>
                  <a:pt x="39890" y="11101"/>
                  <a:pt x="39436" y="11101"/>
                </a:cubicBezTo>
                <a:cubicBezTo>
                  <a:pt x="38755" y="11101"/>
                  <a:pt x="38106" y="10962"/>
                  <a:pt x="37619" y="10501"/>
                </a:cubicBezTo>
                <a:cubicBezTo>
                  <a:pt x="36871" y="9795"/>
                  <a:pt x="36871" y="8641"/>
                  <a:pt x="36742" y="7615"/>
                </a:cubicBezTo>
                <a:cubicBezTo>
                  <a:pt x="36379" y="4815"/>
                  <a:pt x="34584" y="2250"/>
                  <a:pt x="32083" y="968"/>
                </a:cubicBezTo>
                <a:cubicBezTo>
                  <a:pt x="30853" y="321"/>
                  <a:pt x="29461" y="1"/>
                  <a:pt x="280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p:nvPr/>
        </p:nvSpPr>
        <p:spPr>
          <a:xfrm>
            <a:off x="148425" y="3253000"/>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8"/>
          <p:cNvSpPr/>
          <p:nvPr/>
        </p:nvSpPr>
        <p:spPr>
          <a:xfrm>
            <a:off x="8097450" y="1913350"/>
            <a:ext cx="814400" cy="247500"/>
          </a:xfrm>
          <a:custGeom>
            <a:rect b="b" l="l" r="r" t="t"/>
            <a:pathLst>
              <a:path extrusionOk="0" h="9900" w="32576">
                <a:moveTo>
                  <a:pt x="16295" y="0"/>
                </a:moveTo>
                <a:cubicBezTo>
                  <a:pt x="15471" y="0"/>
                  <a:pt x="14647" y="193"/>
                  <a:pt x="13915" y="580"/>
                </a:cubicBezTo>
                <a:cubicBezTo>
                  <a:pt x="12483" y="1328"/>
                  <a:pt x="11436" y="2825"/>
                  <a:pt x="11244" y="4449"/>
                </a:cubicBezTo>
                <a:cubicBezTo>
                  <a:pt x="11201" y="4812"/>
                  <a:pt x="11201" y="5197"/>
                  <a:pt x="11073" y="5539"/>
                </a:cubicBezTo>
                <a:cubicBezTo>
                  <a:pt x="10838" y="6244"/>
                  <a:pt x="10154" y="6437"/>
                  <a:pt x="9491" y="6437"/>
                </a:cubicBezTo>
                <a:cubicBezTo>
                  <a:pt x="7855" y="6421"/>
                  <a:pt x="6367" y="5766"/>
                  <a:pt x="4812" y="5766"/>
                </a:cubicBezTo>
                <a:cubicBezTo>
                  <a:pt x="4315" y="5766"/>
                  <a:pt x="3810" y="5833"/>
                  <a:pt x="3293" y="6009"/>
                </a:cubicBezTo>
                <a:cubicBezTo>
                  <a:pt x="2480" y="6266"/>
                  <a:pt x="1754" y="6736"/>
                  <a:pt x="1219" y="7377"/>
                </a:cubicBezTo>
                <a:cubicBezTo>
                  <a:pt x="1048" y="7570"/>
                  <a:pt x="1" y="9899"/>
                  <a:pt x="300" y="9899"/>
                </a:cubicBezTo>
                <a:lnTo>
                  <a:pt x="32297" y="9899"/>
                </a:lnTo>
                <a:cubicBezTo>
                  <a:pt x="32575" y="9899"/>
                  <a:pt x="31549" y="7612"/>
                  <a:pt x="31399" y="7420"/>
                </a:cubicBezTo>
                <a:cubicBezTo>
                  <a:pt x="30865" y="6757"/>
                  <a:pt x="30117" y="6287"/>
                  <a:pt x="29326" y="6009"/>
                </a:cubicBezTo>
                <a:cubicBezTo>
                  <a:pt x="28818" y="5831"/>
                  <a:pt x="28291" y="5767"/>
                  <a:pt x="27758" y="5767"/>
                </a:cubicBezTo>
                <a:cubicBezTo>
                  <a:pt x="27463" y="5767"/>
                  <a:pt x="27166" y="5786"/>
                  <a:pt x="26868" y="5817"/>
                </a:cubicBezTo>
                <a:cubicBezTo>
                  <a:pt x="25778" y="5924"/>
                  <a:pt x="24688" y="6202"/>
                  <a:pt x="23683" y="6373"/>
                </a:cubicBezTo>
                <a:cubicBezTo>
                  <a:pt x="23427" y="6407"/>
                  <a:pt x="23157" y="6441"/>
                  <a:pt x="22895" y="6441"/>
                </a:cubicBezTo>
                <a:cubicBezTo>
                  <a:pt x="22502" y="6441"/>
                  <a:pt x="22127" y="6364"/>
                  <a:pt x="21845" y="6095"/>
                </a:cubicBezTo>
                <a:cubicBezTo>
                  <a:pt x="21418" y="5667"/>
                  <a:pt x="21418" y="5005"/>
                  <a:pt x="21332" y="4406"/>
                </a:cubicBezTo>
                <a:cubicBezTo>
                  <a:pt x="21119" y="2803"/>
                  <a:pt x="20071" y="1307"/>
                  <a:pt x="18639" y="559"/>
                </a:cubicBezTo>
                <a:cubicBezTo>
                  <a:pt x="17918" y="187"/>
                  <a:pt x="17106" y="0"/>
                  <a:pt x="162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8"/>
          <p:cNvSpPr/>
          <p:nvPr/>
        </p:nvSpPr>
        <p:spPr>
          <a:xfrm>
            <a:off x="7664675" y="3432388"/>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8"/>
          <p:cNvSpPr/>
          <p:nvPr/>
        </p:nvSpPr>
        <p:spPr>
          <a:xfrm>
            <a:off x="7333738" y="-343962"/>
            <a:ext cx="1633550" cy="1437425"/>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8"/>
          <p:cNvSpPr/>
          <p:nvPr/>
        </p:nvSpPr>
        <p:spPr>
          <a:xfrm>
            <a:off x="-857787" y="2536013"/>
            <a:ext cx="1633550" cy="1437425"/>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8"/>
          <p:cNvSpPr/>
          <p:nvPr/>
        </p:nvSpPr>
        <p:spPr>
          <a:xfrm flipH="1">
            <a:off x="713225" y="4608575"/>
            <a:ext cx="7717415" cy="8575"/>
          </a:xfrm>
          <a:custGeom>
            <a:rect b="b" l="l" r="r" t="t"/>
            <a:pathLst>
              <a:path extrusionOk="0" h="343" w="248368">
                <a:moveTo>
                  <a:pt x="1" y="0"/>
                </a:moveTo>
                <a:lnTo>
                  <a:pt x="1" y="342"/>
                </a:lnTo>
                <a:lnTo>
                  <a:pt x="248367" y="342"/>
                </a:lnTo>
                <a:lnTo>
                  <a:pt x="248367" y="0"/>
                </a:lnTo>
                <a:close/>
              </a:path>
            </a:pathLst>
          </a:custGeom>
          <a:solidFill>
            <a:srgbClr val="2D2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8"/>
          <p:cNvSpPr/>
          <p:nvPr/>
        </p:nvSpPr>
        <p:spPr>
          <a:xfrm flipH="1">
            <a:off x="3775065" y="4817625"/>
            <a:ext cx="702175" cy="8575"/>
          </a:xfrm>
          <a:custGeom>
            <a:rect b="b" l="l" r="r" t="t"/>
            <a:pathLst>
              <a:path extrusionOk="0" h="343" w="28087">
                <a:moveTo>
                  <a:pt x="172" y="1"/>
                </a:moveTo>
                <a:cubicBezTo>
                  <a:pt x="86" y="1"/>
                  <a:pt x="1" y="65"/>
                  <a:pt x="1" y="172"/>
                </a:cubicBezTo>
                <a:cubicBezTo>
                  <a:pt x="1" y="278"/>
                  <a:pt x="86" y="343"/>
                  <a:pt x="172" y="343"/>
                </a:cubicBezTo>
                <a:lnTo>
                  <a:pt x="898" y="343"/>
                </a:lnTo>
                <a:cubicBezTo>
                  <a:pt x="984" y="343"/>
                  <a:pt x="1069" y="278"/>
                  <a:pt x="1069" y="172"/>
                </a:cubicBezTo>
                <a:cubicBezTo>
                  <a:pt x="1069" y="65"/>
                  <a:pt x="984" y="1"/>
                  <a:pt x="898" y="1"/>
                </a:cubicBezTo>
                <a:close/>
                <a:moveTo>
                  <a:pt x="1604" y="1"/>
                </a:moveTo>
                <a:cubicBezTo>
                  <a:pt x="1497" y="1"/>
                  <a:pt x="1433" y="65"/>
                  <a:pt x="1433" y="172"/>
                </a:cubicBezTo>
                <a:cubicBezTo>
                  <a:pt x="1433" y="278"/>
                  <a:pt x="1497" y="343"/>
                  <a:pt x="1604" y="343"/>
                </a:cubicBezTo>
                <a:lnTo>
                  <a:pt x="2309" y="343"/>
                </a:lnTo>
                <a:cubicBezTo>
                  <a:pt x="2416" y="343"/>
                  <a:pt x="2501" y="278"/>
                  <a:pt x="2501" y="172"/>
                </a:cubicBezTo>
                <a:cubicBezTo>
                  <a:pt x="2501" y="65"/>
                  <a:pt x="2416" y="1"/>
                  <a:pt x="2309" y="1"/>
                </a:cubicBezTo>
                <a:close/>
                <a:moveTo>
                  <a:pt x="3036" y="1"/>
                </a:moveTo>
                <a:cubicBezTo>
                  <a:pt x="2929" y="1"/>
                  <a:pt x="2843" y="65"/>
                  <a:pt x="2843" y="172"/>
                </a:cubicBezTo>
                <a:cubicBezTo>
                  <a:pt x="2843" y="278"/>
                  <a:pt x="2929" y="343"/>
                  <a:pt x="3036" y="343"/>
                </a:cubicBezTo>
                <a:lnTo>
                  <a:pt x="3741" y="343"/>
                </a:lnTo>
                <a:cubicBezTo>
                  <a:pt x="3827" y="343"/>
                  <a:pt x="3912" y="278"/>
                  <a:pt x="3912" y="172"/>
                </a:cubicBezTo>
                <a:cubicBezTo>
                  <a:pt x="3912" y="65"/>
                  <a:pt x="3827" y="1"/>
                  <a:pt x="3741" y="1"/>
                </a:cubicBezTo>
                <a:close/>
                <a:moveTo>
                  <a:pt x="4446" y="1"/>
                </a:moveTo>
                <a:cubicBezTo>
                  <a:pt x="4340" y="1"/>
                  <a:pt x="4275" y="65"/>
                  <a:pt x="4275" y="172"/>
                </a:cubicBezTo>
                <a:cubicBezTo>
                  <a:pt x="4275" y="278"/>
                  <a:pt x="4340" y="343"/>
                  <a:pt x="4446" y="343"/>
                </a:cubicBezTo>
                <a:lnTo>
                  <a:pt x="5152" y="343"/>
                </a:lnTo>
                <a:cubicBezTo>
                  <a:pt x="5259" y="343"/>
                  <a:pt x="5344" y="278"/>
                  <a:pt x="5344" y="172"/>
                </a:cubicBezTo>
                <a:cubicBezTo>
                  <a:pt x="5344" y="65"/>
                  <a:pt x="5259" y="1"/>
                  <a:pt x="5152" y="1"/>
                </a:cubicBezTo>
                <a:close/>
                <a:moveTo>
                  <a:pt x="5879" y="1"/>
                </a:moveTo>
                <a:cubicBezTo>
                  <a:pt x="5772" y="1"/>
                  <a:pt x="5686" y="65"/>
                  <a:pt x="5686" y="172"/>
                </a:cubicBezTo>
                <a:cubicBezTo>
                  <a:pt x="5686" y="278"/>
                  <a:pt x="5772" y="343"/>
                  <a:pt x="5879" y="343"/>
                </a:cubicBezTo>
                <a:lnTo>
                  <a:pt x="6584" y="343"/>
                </a:lnTo>
                <a:cubicBezTo>
                  <a:pt x="6691" y="343"/>
                  <a:pt x="6755" y="278"/>
                  <a:pt x="6755" y="172"/>
                </a:cubicBezTo>
                <a:cubicBezTo>
                  <a:pt x="6755" y="65"/>
                  <a:pt x="6691" y="1"/>
                  <a:pt x="6584" y="1"/>
                </a:cubicBezTo>
                <a:close/>
                <a:moveTo>
                  <a:pt x="7289" y="1"/>
                </a:moveTo>
                <a:cubicBezTo>
                  <a:pt x="7204" y="1"/>
                  <a:pt x="7118" y="65"/>
                  <a:pt x="7118" y="172"/>
                </a:cubicBezTo>
                <a:cubicBezTo>
                  <a:pt x="7118" y="278"/>
                  <a:pt x="7204" y="343"/>
                  <a:pt x="7289" y="343"/>
                </a:cubicBezTo>
                <a:lnTo>
                  <a:pt x="7995" y="343"/>
                </a:lnTo>
                <a:cubicBezTo>
                  <a:pt x="8101" y="343"/>
                  <a:pt x="8187" y="278"/>
                  <a:pt x="8187" y="172"/>
                </a:cubicBezTo>
                <a:cubicBezTo>
                  <a:pt x="8187" y="65"/>
                  <a:pt x="8101" y="1"/>
                  <a:pt x="7995" y="1"/>
                </a:cubicBezTo>
                <a:close/>
                <a:moveTo>
                  <a:pt x="8721" y="1"/>
                </a:moveTo>
                <a:cubicBezTo>
                  <a:pt x="8614" y="1"/>
                  <a:pt x="8529" y="65"/>
                  <a:pt x="8529" y="172"/>
                </a:cubicBezTo>
                <a:cubicBezTo>
                  <a:pt x="8529" y="278"/>
                  <a:pt x="8614" y="343"/>
                  <a:pt x="8721" y="343"/>
                </a:cubicBezTo>
                <a:lnTo>
                  <a:pt x="9427" y="343"/>
                </a:lnTo>
                <a:cubicBezTo>
                  <a:pt x="9534" y="343"/>
                  <a:pt x="9598" y="278"/>
                  <a:pt x="9598" y="172"/>
                </a:cubicBezTo>
                <a:cubicBezTo>
                  <a:pt x="9598" y="65"/>
                  <a:pt x="9534" y="1"/>
                  <a:pt x="9427" y="1"/>
                </a:cubicBezTo>
                <a:close/>
                <a:moveTo>
                  <a:pt x="10132" y="1"/>
                </a:moveTo>
                <a:cubicBezTo>
                  <a:pt x="10046" y="1"/>
                  <a:pt x="9961" y="65"/>
                  <a:pt x="9961" y="172"/>
                </a:cubicBezTo>
                <a:cubicBezTo>
                  <a:pt x="9961" y="278"/>
                  <a:pt x="10046" y="343"/>
                  <a:pt x="10132" y="343"/>
                </a:cubicBezTo>
                <a:lnTo>
                  <a:pt x="10859" y="343"/>
                </a:lnTo>
                <a:cubicBezTo>
                  <a:pt x="10944" y="343"/>
                  <a:pt x="11030" y="278"/>
                  <a:pt x="11030" y="172"/>
                </a:cubicBezTo>
                <a:cubicBezTo>
                  <a:pt x="11030" y="65"/>
                  <a:pt x="10944" y="1"/>
                  <a:pt x="10859" y="1"/>
                </a:cubicBezTo>
                <a:close/>
                <a:moveTo>
                  <a:pt x="11564" y="1"/>
                </a:moveTo>
                <a:cubicBezTo>
                  <a:pt x="11457" y="1"/>
                  <a:pt x="11372" y="65"/>
                  <a:pt x="11372" y="172"/>
                </a:cubicBezTo>
                <a:cubicBezTo>
                  <a:pt x="11372" y="278"/>
                  <a:pt x="11457" y="343"/>
                  <a:pt x="11564" y="343"/>
                </a:cubicBezTo>
                <a:lnTo>
                  <a:pt x="12269" y="343"/>
                </a:lnTo>
                <a:cubicBezTo>
                  <a:pt x="12376" y="343"/>
                  <a:pt x="12440" y="278"/>
                  <a:pt x="12440" y="172"/>
                </a:cubicBezTo>
                <a:cubicBezTo>
                  <a:pt x="12440" y="65"/>
                  <a:pt x="12376" y="1"/>
                  <a:pt x="12269" y="1"/>
                </a:cubicBezTo>
                <a:close/>
                <a:moveTo>
                  <a:pt x="12975" y="1"/>
                </a:moveTo>
                <a:cubicBezTo>
                  <a:pt x="12889" y="1"/>
                  <a:pt x="12804" y="65"/>
                  <a:pt x="12804" y="172"/>
                </a:cubicBezTo>
                <a:cubicBezTo>
                  <a:pt x="12804" y="278"/>
                  <a:pt x="12889" y="343"/>
                  <a:pt x="12975" y="343"/>
                </a:cubicBezTo>
                <a:lnTo>
                  <a:pt x="13701" y="343"/>
                </a:lnTo>
                <a:cubicBezTo>
                  <a:pt x="13787" y="343"/>
                  <a:pt x="13872" y="278"/>
                  <a:pt x="13872" y="172"/>
                </a:cubicBezTo>
                <a:cubicBezTo>
                  <a:pt x="13872" y="65"/>
                  <a:pt x="13787" y="1"/>
                  <a:pt x="13701" y="1"/>
                </a:cubicBezTo>
                <a:close/>
                <a:moveTo>
                  <a:pt x="14407" y="1"/>
                </a:moveTo>
                <a:cubicBezTo>
                  <a:pt x="14300" y="1"/>
                  <a:pt x="14236" y="65"/>
                  <a:pt x="14236" y="172"/>
                </a:cubicBezTo>
                <a:cubicBezTo>
                  <a:pt x="14236" y="278"/>
                  <a:pt x="14300" y="343"/>
                  <a:pt x="14407" y="343"/>
                </a:cubicBezTo>
                <a:lnTo>
                  <a:pt x="15112" y="343"/>
                </a:lnTo>
                <a:cubicBezTo>
                  <a:pt x="15219" y="343"/>
                  <a:pt x="15283" y="278"/>
                  <a:pt x="15283" y="172"/>
                </a:cubicBezTo>
                <a:cubicBezTo>
                  <a:pt x="15283" y="65"/>
                  <a:pt x="15219" y="1"/>
                  <a:pt x="15112" y="1"/>
                </a:cubicBezTo>
                <a:close/>
                <a:moveTo>
                  <a:pt x="15817" y="1"/>
                </a:moveTo>
                <a:cubicBezTo>
                  <a:pt x="15732" y="1"/>
                  <a:pt x="15646" y="65"/>
                  <a:pt x="15646" y="172"/>
                </a:cubicBezTo>
                <a:cubicBezTo>
                  <a:pt x="15646" y="278"/>
                  <a:pt x="15732" y="343"/>
                  <a:pt x="15817" y="343"/>
                </a:cubicBezTo>
                <a:lnTo>
                  <a:pt x="16544" y="343"/>
                </a:lnTo>
                <a:cubicBezTo>
                  <a:pt x="16630" y="343"/>
                  <a:pt x="16715" y="278"/>
                  <a:pt x="16715" y="172"/>
                </a:cubicBezTo>
                <a:cubicBezTo>
                  <a:pt x="16715" y="65"/>
                  <a:pt x="16630" y="1"/>
                  <a:pt x="16544" y="1"/>
                </a:cubicBezTo>
                <a:close/>
                <a:moveTo>
                  <a:pt x="17250" y="1"/>
                </a:moveTo>
                <a:cubicBezTo>
                  <a:pt x="17143" y="1"/>
                  <a:pt x="17079" y="65"/>
                  <a:pt x="17079" y="172"/>
                </a:cubicBezTo>
                <a:cubicBezTo>
                  <a:pt x="17079" y="278"/>
                  <a:pt x="17143" y="343"/>
                  <a:pt x="17250" y="343"/>
                </a:cubicBezTo>
                <a:lnTo>
                  <a:pt x="17955" y="343"/>
                </a:lnTo>
                <a:cubicBezTo>
                  <a:pt x="18062" y="343"/>
                  <a:pt x="18147" y="278"/>
                  <a:pt x="18147" y="172"/>
                </a:cubicBezTo>
                <a:cubicBezTo>
                  <a:pt x="18147" y="65"/>
                  <a:pt x="18062" y="1"/>
                  <a:pt x="17955" y="1"/>
                </a:cubicBezTo>
                <a:close/>
                <a:moveTo>
                  <a:pt x="18682" y="1"/>
                </a:moveTo>
                <a:cubicBezTo>
                  <a:pt x="18575" y="1"/>
                  <a:pt x="18489" y="65"/>
                  <a:pt x="18489" y="172"/>
                </a:cubicBezTo>
                <a:cubicBezTo>
                  <a:pt x="18489" y="278"/>
                  <a:pt x="18575" y="343"/>
                  <a:pt x="18682" y="343"/>
                </a:cubicBezTo>
                <a:lnTo>
                  <a:pt x="19387" y="343"/>
                </a:lnTo>
                <a:cubicBezTo>
                  <a:pt x="19472" y="343"/>
                  <a:pt x="19558" y="278"/>
                  <a:pt x="19558" y="172"/>
                </a:cubicBezTo>
                <a:cubicBezTo>
                  <a:pt x="19558" y="65"/>
                  <a:pt x="19472" y="1"/>
                  <a:pt x="19387" y="1"/>
                </a:cubicBezTo>
                <a:close/>
                <a:moveTo>
                  <a:pt x="20092" y="1"/>
                </a:moveTo>
                <a:cubicBezTo>
                  <a:pt x="19985" y="1"/>
                  <a:pt x="19921" y="65"/>
                  <a:pt x="19921" y="172"/>
                </a:cubicBezTo>
                <a:cubicBezTo>
                  <a:pt x="19921" y="278"/>
                  <a:pt x="19985" y="343"/>
                  <a:pt x="20092" y="343"/>
                </a:cubicBezTo>
                <a:lnTo>
                  <a:pt x="20798" y="343"/>
                </a:lnTo>
                <a:cubicBezTo>
                  <a:pt x="20905" y="343"/>
                  <a:pt x="20990" y="278"/>
                  <a:pt x="20990" y="172"/>
                </a:cubicBezTo>
                <a:cubicBezTo>
                  <a:pt x="20990" y="65"/>
                  <a:pt x="20905" y="1"/>
                  <a:pt x="20798" y="1"/>
                </a:cubicBezTo>
                <a:close/>
                <a:moveTo>
                  <a:pt x="21524" y="1"/>
                </a:moveTo>
                <a:cubicBezTo>
                  <a:pt x="21417" y="1"/>
                  <a:pt x="21332" y="65"/>
                  <a:pt x="21332" y="172"/>
                </a:cubicBezTo>
                <a:cubicBezTo>
                  <a:pt x="21332" y="278"/>
                  <a:pt x="21417" y="343"/>
                  <a:pt x="21524" y="343"/>
                </a:cubicBezTo>
                <a:lnTo>
                  <a:pt x="22230" y="343"/>
                </a:lnTo>
                <a:cubicBezTo>
                  <a:pt x="22315" y="343"/>
                  <a:pt x="22401" y="278"/>
                  <a:pt x="22401" y="172"/>
                </a:cubicBezTo>
                <a:cubicBezTo>
                  <a:pt x="22401" y="65"/>
                  <a:pt x="22315" y="1"/>
                  <a:pt x="22230" y="1"/>
                </a:cubicBezTo>
                <a:close/>
                <a:moveTo>
                  <a:pt x="22935" y="1"/>
                </a:moveTo>
                <a:cubicBezTo>
                  <a:pt x="22850" y="1"/>
                  <a:pt x="22764" y="65"/>
                  <a:pt x="22764" y="172"/>
                </a:cubicBezTo>
                <a:cubicBezTo>
                  <a:pt x="22764" y="278"/>
                  <a:pt x="22850" y="343"/>
                  <a:pt x="22935" y="343"/>
                </a:cubicBezTo>
                <a:lnTo>
                  <a:pt x="23640" y="343"/>
                </a:lnTo>
                <a:cubicBezTo>
                  <a:pt x="23747" y="343"/>
                  <a:pt x="23833" y="278"/>
                  <a:pt x="23833" y="172"/>
                </a:cubicBezTo>
                <a:cubicBezTo>
                  <a:pt x="23833" y="65"/>
                  <a:pt x="23747" y="1"/>
                  <a:pt x="23640" y="1"/>
                </a:cubicBezTo>
                <a:close/>
                <a:moveTo>
                  <a:pt x="24367" y="1"/>
                </a:moveTo>
                <a:cubicBezTo>
                  <a:pt x="24260" y="1"/>
                  <a:pt x="24175" y="65"/>
                  <a:pt x="24175" y="172"/>
                </a:cubicBezTo>
                <a:cubicBezTo>
                  <a:pt x="24175" y="278"/>
                  <a:pt x="24260" y="343"/>
                  <a:pt x="24367" y="343"/>
                </a:cubicBezTo>
                <a:lnTo>
                  <a:pt x="25072" y="343"/>
                </a:lnTo>
                <a:cubicBezTo>
                  <a:pt x="25179" y="343"/>
                  <a:pt x="25243" y="278"/>
                  <a:pt x="25243" y="172"/>
                </a:cubicBezTo>
                <a:cubicBezTo>
                  <a:pt x="25243" y="65"/>
                  <a:pt x="25179" y="1"/>
                  <a:pt x="25072" y="1"/>
                </a:cubicBezTo>
                <a:close/>
                <a:moveTo>
                  <a:pt x="25778" y="1"/>
                </a:moveTo>
                <a:cubicBezTo>
                  <a:pt x="25692" y="1"/>
                  <a:pt x="25607" y="65"/>
                  <a:pt x="25607" y="172"/>
                </a:cubicBezTo>
                <a:cubicBezTo>
                  <a:pt x="25607" y="278"/>
                  <a:pt x="25692" y="343"/>
                  <a:pt x="25778" y="343"/>
                </a:cubicBezTo>
                <a:lnTo>
                  <a:pt x="26483" y="343"/>
                </a:lnTo>
                <a:cubicBezTo>
                  <a:pt x="26590" y="343"/>
                  <a:pt x="26676" y="278"/>
                  <a:pt x="26676" y="172"/>
                </a:cubicBezTo>
                <a:cubicBezTo>
                  <a:pt x="26676" y="65"/>
                  <a:pt x="26590" y="1"/>
                  <a:pt x="26483" y="1"/>
                </a:cubicBezTo>
                <a:close/>
                <a:moveTo>
                  <a:pt x="27210" y="1"/>
                </a:moveTo>
                <a:cubicBezTo>
                  <a:pt x="27103" y="1"/>
                  <a:pt x="27017" y="65"/>
                  <a:pt x="27017" y="172"/>
                </a:cubicBezTo>
                <a:cubicBezTo>
                  <a:pt x="27017" y="278"/>
                  <a:pt x="27103" y="343"/>
                  <a:pt x="27210" y="343"/>
                </a:cubicBezTo>
                <a:lnTo>
                  <a:pt x="27915" y="343"/>
                </a:lnTo>
                <a:cubicBezTo>
                  <a:pt x="28022" y="343"/>
                  <a:pt x="28086" y="278"/>
                  <a:pt x="28086" y="172"/>
                </a:cubicBezTo>
                <a:cubicBezTo>
                  <a:pt x="28086" y="65"/>
                  <a:pt x="28022" y="1"/>
                  <a:pt x="2791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p:nvPr/>
        </p:nvSpPr>
        <p:spPr>
          <a:xfrm flipH="1">
            <a:off x="1585490" y="4900100"/>
            <a:ext cx="682925" cy="8575"/>
          </a:xfrm>
          <a:custGeom>
            <a:rect b="b" l="l" r="r" t="t"/>
            <a:pathLst>
              <a:path extrusionOk="0" h="343" w="27317">
                <a:moveTo>
                  <a:pt x="193" y="1"/>
                </a:moveTo>
                <a:cubicBezTo>
                  <a:pt x="86" y="1"/>
                  <a:pt x="0" y="65"/>
                  <a:pt x="0" y="172"/>
                </a:cubicBezTo>
                <a:cubicBezTo>
                  <a:pt x="0" y="279"/>
                  <a:pt x="86" y="343"/>
                  <a:pt x="193" y="343"/>
                </a:cubicBezTo>
                <a:lnTo>
                  <a:pt x="919" y="343"/>
                </a:lnTo>
                <a:cubicBezTo>
                  <a:pt x="1005" y="343"/>
                  <a:pt x="1090" y="279"/>
                  <a:pt x="1090" y="172"/>
                </a:cubicBezTo>
                <a:cubicBezTo>
                  <a:pt x="1090" y="65"/>
                  <a:pt x="1005" y="1"/>
                  <a:pt x="919" y="1"/>
                </a:cubicBezTo>
                <a:close/>
                <a:moveTo>
                  <a:pt x="1646" y="1"/>
                </a:moveTo>
                <a:cubicBezTo>
                  <a:pt x="1539" y="1"/>
                  <a:pt x="1454" y="65"/>
                  <a:pt x="1454" y="172"/>
                </a:cubicBezTo>
                <a:cubicBezTo>
                  <a:pt x="1454" y="279"/>
                  <a:pt x="1539" y="343"/>
                  <a:pt x="1646" y="343"/>
                </a:cubicBezTo>
                <a:lnTo>
                  <a:pt x="2373" y="343"/>
                </a:lnTo>
                <a:cubicBezTo>
                  <a:pt x="2458" y="343"/>
                  <a:pt x="2544" y="279"/>
                  <a:pt x="2544" y="172"/>
                </a:cubicBezTo>
                <a:cubicBezTo>
                  <a:pt x="2544" y="65"/>
                  <a:pt x="2458" y="1"/>
                  <a:pt x="2373" y="1"/>
                </a:cubicBezTo>
                <a:close/>
                <a:moveTo>
                  <a:pt x="3099" y="1"/>
                </a:moveTo>
                <a:cubicBezTo>
                  <a:pt x="2993" y="1"/>
                  <a:pt x="2928" y="65"/>
                  <a:pt x="2928" y="172"/>
                </a:cubicBezTo>
                <a:cubicBezTo>
                  <a:pt x="2928" y="279"/>
                  <a:pt x="2993" y="343"/>
                  <a:pt x="3099" y="343"/>
                </a:cubicBezTo>
                <a:lnTo>
                  <a:pt x="3826" y="343"/>
                </a:lnTo>
                <a:cubicBezTo>
                  <a:pt x="3933" y="343"/>
                  <a:pt x="3997" y="279"/>
                  <a:pt x="3997" y="172"/>
                </a:cubicBezTo>
                <a:cubicBezTo>
                  <a:pt x="3997" y="65"/>
                  <a:pt x="3933" y="1"/>
                  <a:pt x="3826" y="1"/>
                </a:cubicBezTo>
                <a:close/>
                <a:moveTo>
                  <a:pt x="4553" y="1"/>
                </a:moveTo>
                <a:cubicBezTo>
                  <a:pt x="4467" y="1"/>
                  <a:pt x="4382" y="65"/>
                  <a:pt x="4382" y="172"/>
                </a:cubicBezTo>
                <a:cubicBezTo>
                  <a:pt x="4382" y="279"/>
                  <a:pt x="4467" y="343"/>
                  <a:pt x="4553" y="343"/>
                </a:cubicBezTo>
                <a:lnTo>
                  <a:pt x="5280" y="343"/>
                </a:lnTo>
                <a:cubicBezTo>
                  <a:pt x="5386" y="343"/>
                  <a:pt x="5472" y="279"/>
                  <a:pt x="5472" y="172"/>
                </a:cubicBezTo>
                <a:cubicBezTo>
                  <a:pt x="5472" y="65"/>
                  <a:pt x="5386" y="1"/>
                  <a:pt x="5280" y="1"/>
                </a:cubicBezTo>
                <a:close/>
                <a:moveTo>
                  <a:pt x="6006" y="1"/>
                </a:moveTo>
                <a:cubicBezTo>
                  <a:pt x="5921" y="1"/>
                  <a:pt x="5835" y="65"/>
                  <a:pt x="5835" y="172"/>
                </a:cubicBezTo>
                <a:cubicBezTo>
                  <a:pt x="5835" y="279"/>
                  <a:pt x="5921" y="343"/>
                  <a:pt x="6006" y="343"/>
                </a:cubicBezTo>
                <a:lnTo>
                  <a:pt x="6733" y="343"/>
                </a:lnTo>
                <a:cubicBezTo>
                  <a:pt x="6840" y="343"/>
                  <a:pt x="6925" y="279"/>
                  <a:pt x="6925" y="172"/>
                </a:cubicBezTo>
                <a:cubicBezTo>
                  <a:pt x="6925" y="65"/>
                  <a:pt x="6840" y="1"/>
                  <a:pt x="6733" y="1"/>
                </a:cubicBezTo>
                <a:close/>
                <a:moveTo>
                  <a:pt x="7481" y="1"/>
                </a:moveTo>
                <a:cubicBezTo>
                  <a:pt x="7374" y="1"/>
                  <a:pt x="7289" y="65"/>
                  <a:pt x="7289" y="172"/>
                </a:cubicBezTo>
                <a:cubicBezTo>
                  <a:pt x="7289" y="279"/>
                  <a:pt x="7374" y="343"/>
                  <a:pt x="7481" y="343"/>
                </a:cubicBezTo>
                <a:lnTo>
                  <a:pt x="8208" y="343"/>
                </a:lnTo>
                <a:cubicBezTo>
                  <a:pt x="8293" y="343"/>
                  <a:pt x="8379" y="279"/>
                  <a:pt x="8379" y="172"/>
                </a:cubicBezTo>
                <a:cubicBezTo>
                  <a:pt x="8379" y="65"/>
                  <a:pt x="8293" y="1"/>
                  <a:pt x="8208" y="1"/>
                </a:cubicBezTo>
                <a:close/>
                <a:moveTo>
                  <a:pt x="8935" y="1"/>
                </a:moveTo>
                <a:cubicBezTo>
                  <a:pt x="8828" y="1"/>
                  <a:pt x="8742" y="65"/>
                  <a:pt x="8742" y="172"/>
                </a:cubicBezTo>
                <a:cubicBezTo>
                  <a:pt x="8742" y="279"/>
                  <a:pt x="8828" y="343"/>
                  <a:pt x="8935" y="343"/>
                </a:cubicBezTo>
                <a:lnTo>
                  <a:pt x="9661" y="343"/>
                </a:lnTo>
                <a:cubicBezTo>
                  <a:pt x="9747" y="343"/>
                  <a:pt x="9832" y="279"/>
                  <a:pt x="9832" y="172"/>
                </a:cubicBezTo>
                <a:cubicBezTo>
                  <a:pt x="9832" y="65"/>
                  <a:pt x="9747" y="1"/>
                  <a:pt x="9661" y="1"/>
                </a:cubicBezTo>
                <a:close/>
                <a:moveTo>
                  <a:pt x="10388" y="1"/>
                </a:moveTo>
                <a:cubicBezTo>
                  <a:pt x="10281" y="1"/>
                  <a:pt x="10217" y="65"/>
                  <a:pt x="10217" y="172"/>
                </a:cubicBezTo>
                <a:cubicBezTo>
                  <a:pt x="10217" y="279"/>
                  <a:pt x="10281" y="343"/>
                  <a:pt x="10388" y="343"/>
                </a:cubicBezTo>
                <a:lnTo>
                  <a:pt x="11115" y="343"/>
                </a:lnTo>
                <a:cubicBezTo>
                  <a:pt x="11222" y="343"/>
                  <a:pt x="11286" y="279"/>
                  <a:pt x="11286" y="172"/>
                </a:cubicBezTo>
                <a:cubicBezTo>
                  <a:pt x="11286" y="65"/>
                  <a:pt x="11222" y="1"/>
                  <a:pt x="11115" y="1"/>
                </a:cubicBezTo>
                <a:close/>
                <a:moveTo>
                  <a:pt x="11841" y="1"/>
                </a:moveTo>
                <a:cubicBezTo>
                  <a:pt x="11735" y="1"/>
                  <a:pt x="11670" y="65"/>
                  <a:pt x="11670" y="172"/>
                </a:cubicBezTo>
                <a:cubicBezTo>
                  <a:pt x="11670" y="279"/>
                  <a:pt x="11735" y="343"/>
                  <a:pt x="11841" y="343"/>
                </a:cubicBezTo>
                <a:lnTo>
                  <a:pt x="12568" y="343"/>
                </a:lnTo>
                <a:cubicBezTo>
                  <a:pt x="12675" y="343"/>
                  <a:pt x="12761" y="279"/>
                  <a:pt x="12761" y="172"/>
                </a:cubicBezTo>
                <a:cubicBezTo>
                  <a:pt x="12761" y="65"/>
                  <a:pt x="12675" y="1"/>
                  <a:pt x="12568" y="1"/>
                </a:cubicBezTo>
                <a:close/>
                <a:moveTo>
                  <a:pt x="13295" y="1"/>
                </a:moveTo>
                <a:cubicBezTo>
                  <a:pt x="13209" y="1"/>
                  <a:pt x="13124" y="65"/>
                  <a:pt x="13124" y="172"/>
                </a:cubicBezTo>
                <a:cubicBezTo>
                  <a:pt x="13124" y="279"/>
                  <a:pt x="13209" y="343"/>
                  <a:pt x="13295" y="343"/>
                </a:cubicBezTo>
                <a:lnTo>
                  <a:pt x="14022" y="343"/>
                </a:lnTo>
                <a:cubicBezTo>
                  <a:pt x="14128" y="343"/>
                  <a:pt x="14214" y="279"/>
                  <a:pt x="14214" y="172"/>
                </a:cubicBezTo>
                <a:cubicBezTo>
                  <a:pt x="14214" y="65"/>
                  <a:pt x="14128" y="1"/>
                  <a:pt x="14022" y="1"/>
                </a:cubicBezTo>
                <a:close/>
                <a:moveTo>
                  <a:pt x="14748" y="1"/>
                </a:moveTo>
                <a:cubicBezTo>
                  <a:pt x="14663" y="1"/>
                  <a:pt x="14577" y="65"/>
                  <a:pt x="14577" y="172"/>
                </a:cubicBezTo>
                <a:cubicBezTo>
                  <a:pt x="14577" y="279"/>
                  <a:pt x="14663" y="343"/>
                  <a:pt x="14748" y="343"/>
                </a:cubicBezTo>
                <a:lnTo>
                  <a:pt x="15496" y="343"/>
                </a:lnTo>
                <a:cubicBezTo>
                  <a:pt x="15582" y="343"/>
                  <a:pt x="15667" y="279"/>
                  <a:pt x="15667" y="172"/>
                </a:cubicBezTo>
                <a:cubicBezTo>
                  <a:pt x="15667" y="65"/>
                  <a:pt x="15582" y="1"/>
                  <a:pt x="15496" y="1"/>
                </a:cubicBezTo>
                <a:close/>
                <a:moveTo>
                  <a:pt x="16223" y="1"/>
                </a:moveTo>
                <a:cubicBezTo>
                  <a:pt x="16116" y="1"/>
                  <a:pt x="16031" y="65"/>
                  <a:pt x="16031" y="172"/>
                </a:cubicBezTo>
                <a:cubicBezTo>
                  <a:pt x="16031" y="279"/>
                  <a:pt x="16116" y="343"/>
                  <a:pt x="16223" y="343"/>
                </a:cubicBezTo>
                <a:lnTo>
                  <a:pt x="16950" y="343"/>
                </a:lnTo>
                <a:cubicBezTo>
                  <a:pt x="17035" y="343"/>
                  <a:pt x="17121" y="279"/>
                  <a:pt x="17121" y="172"/>
                </a:cubicBezTo>
                <a:cubicBezTo>
                  <a:pt x="17121" y="65"/>
                  <a:pt x="17035" y="1"/>
                  <a:pt x="16950" y="1"/>
                </a:cubicBezTo>
                <a:close/>
                <a:moveTo>
                  <a:pt x="17677" y="1"/>
                </a:moveTo>
                <a:cubicBezTo>
                  <a:pt x="17570" y="1"/>
                  <a:pt x="17506" y="65"/>
                  <a:pt x="17506" y="172"/>
                </a:cubicBezTo>
                <a:cubicBezTo>
                  <a:pt x="17506" y="279"/>
                  <a:pt x="17570" y="343"/>
                  <a:pt x="17677" y="343"/>
                </a:cubicBezTo>
                <a:lnTo>
                  <a:pt x="18403" y="343"/>
                </a:lnTo>
                <a:cubicBezTo>
                  <a:pt x="18510" y="343"/>
                  <a:pt x="18574" y="279"/>
                  <a:pt x="18574" y="172"/>
                </a:cubicBezTo>
                <a:cubicBezTo>
                  <a:pt x="18574" y="65"/>
                  <a:pt x="18510" y="1"/>
                  <a:pt x="18403" y="1"/>
                </a:cubicBezTo>
                <a:close/>
                <a:moveTo>
                  <a:pt x="19130" y="1"/>
                </a:moveTo>
                <a:cubicBezTo>
                  <a:pt x="19023" y="1"/>
                  <a:pt x="18959" y="65"/>
                  <a:pt x="18959" y="172"/>
                </a:cubicBezTo>
                <a:cubicBezTo>
                  <a:pt x="18959" y="279"/>
                  <a:pt x="19023" y="343"/>
                  <a:pt x="19130" y="343"/>
                </a:cubicBezTo>
                <a:lnTo>
                  <a:pt x="19857" y="343"/>
                </a:lnTo>
                <a:cubicBezTo>
                  <a:pt x="19964" y="343"/>
                  <a:pt x="20028" y="279"/>
                  <a:pt x="20028" y="172"/>
                </a:cubicBezTo>
                <a:cubicBezTo>
                  <a:pt x="20028" y="65"/>
                  <a:pt x="19964" y="1"/>
                  <a:pt x="19857" y="1"/>
                </a:cubicBezTo>
                <a:close/>
                <a:moveTo>
                  <a:pt x="20583" y="1"/>
                </a:moveTo>
                <a:cubicBezTo>
                  <a:pt x="20498" y="1"/>
                  <a:pt x="20412" y="65"/>
                  <a:pt x="20412" y="172"/>
                </a:cubicBezTo>
                <a:cubicBezTo>
                  <a:pt x="20412" y="279"/>
                  <a:pt x="20498" y="343"/>
                  <a:pt x="20583" y="343"/>
                </a:cubicBezTo>
                <a:lnTo>
                  <a:pt x="21310" y="343"/>
                </a:lnTo>
                <a:cubicBezTo>
                  <a:pt x="21417" y="343"/>
                  <a:pt x="21503" y="279"/>
                  <a:pt x="21503" y="172"/>
                </a:cubicBezTo>
                <a:cubicBezTo>
                  <a:pt x="21503" y="65"/>
                  <a:pt x="21417" y="1"/>
                  <a:pt x="21310" y="1"/>
                </a:cubicBezTo>
                <a:close/>
                <a:moveTo>
                  <a:pt x="22037" y="1"/>
                </a:moveTo>
                <a:cubicBezTo>
                  <a:pt x="21951" y="1"/>
                  <a:pt x="21866" y="65"/>
                  <a:pt x="21866" y="172"/>
                </a:cubicBezTo>
                <a:cubicBezTo>
                  <a:pt x="21866" y="279"/>
                  <a:pt x="21951" y="343"/>
                  <a:pt x="22037" y="343"/>
                </a:cubicBezTo>
                <a:lnTo>
                  <a:pt x="22785" y="343"/>
                </a:lnTo>
                <a:cubicBezTo>
                  <a:pt x="22870" y="343"/>
                  <a:pt x="22956" y="279"/>
                  <a:pt x="22956" y="172"/>
                </a:cubicBezTo>
                <a:cubicBezTo>
                  <a:pt x="22956" y="65"/>
                  <a:pt x="22870" y="1"/>
                  <a:pt x="22785" y="1"/>
                </a:cubicBezTo>
                <a:close/>
                <a:moveTo>
                  <a:pt x="23512" y="1"/>
                </a:moveTo>
                <a:cubicBezTo>
                  <a:pt x="23405" y="1"/>
                  <a:pt x="23319" y="65"/>
                  <a:pt x="23319" y="172"/>
                </a:cubicBezTo>
                <a:cubicBezTo>
                  <a:pt x="23319" y="279"/>
                  <a:pt x="23405" y="343"/>
                  <a:pt x="23512" y="343"/>
                </a:cubicBezTo>
                <a:lnTo>
                  <a:pt x="24238" y="343"/>
                </a:lnTo>
                <a:cubicBezTo>
                  <a:pt x="24324" y="343"/>
                  <a:pt x="24409" y="279"/>
                  <a:pt x="24409" y="172"/>
                </a:cubicBezTo>
                <a:cubicBezTo>
                  <a:pt x="24409" y="65"/>
                  <a:pt x="24324" y="1"/>
                  <a:pt x="24238" y="1"/>
                </a:cubicBezTo>
                <a:close/>
                <a:moveTo>
                  <a:pt x="24965" y="1"/>
                </a:moveTo>
                <a:cubicBezTo>
                  <a:pt x="24858" y="1"/>
                  <a:pt x="24794" y="65"/>
                  <a:pt x="24794" y="172"/>
                </a:cubicBezTo>
                <a:cubicBezTo>
                  <a:pt x="24794" y="279"/>
                  <a:pt x="24858" y="343"/>
                  <a:pt x="24965" y="343"/>
                </a:cubicBezTo>
                <a:lnTo>
                  <a:pt x="25692" y="343"/>
                </a:lnTo>
                <a:cubicBezTo>
                  <a:pt x="25799" y="343"/>
                  <a:pt x="25863" y="279"/>
                  <a:pt x="25863" y="172"/>
                </a:cubicBezTo>
                <a:cubicBezTo>
                  <a:pt x="25863" y="65"/>
                  <a:pt x="25799" y="1"/>
                  <a:pt x="25692" y="1"/>
                </a:cubicBezTo>
                <a:close/>
                <a:moveTo>
                  <a:pt x="26419" y="1"/>
                </a:moveTo>
                <a:cubicBezTo>
                  <a:pt x="26312" y="1"/>
                  <a:pt x="26248" y="65"/>
                  <a:pt x="26248" y="172"/>
                </a:cubicBezTo>
                <a:cubicBezTo>
                  <a:pt x="26248" y="279"/>
                  <a:pt x="26312" y="343"/>
                  <a:pt x="26419" y="343"/>
                </a:cubicBezTo>
                <a:lnTo>
                  <a:pt x="27145" y="343"/>
                </a:lnTo>
                <a:cubicBezTo>
                  <a:pt x="27252" y="343"/>
                  <a:pt x="27316" y="279"/>
                  <a:pt x="27316" y="172"/>
                </a:cubicBezTo>
                <a:cubicBezTo>
                  <a:pt x="27316" y="65"/>
                  <a:pt x="27252" y="1"/>
                  <a:pt x="2714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8"/>
          <p:cNvSpPr/>
          <p:nvPr/>
        </p:nvSpPr>
        <p:spPr>
          <a:xfrm flipH="1">
            <a:off x="7636240" y="4767275"/>
            <a:ext cx="682925" cy="8575"/>
          </a:xfrm>
          <a:custGeom>
            <a:rect b="b" l="l" r="r" t="t"/>
            <a:pathLst>
              <a:path extrusionOk="0" h="343" w="27317">
                <a:moveTo>
                  <a:pt x="193" y="1"/>
                </a:moveTo>
                <a:cubicBezTo>
                  <a:pt x="86" y="1"/>
                  <a:pt x="0" y="65"/>
                  <a:pt x="0" y="172"/>
                </a:cubicBezTo>
                <a:cubicBezTo>
                  <a:pt x="0" y="279"/>
                  <a:pt x="86" y="343"/>
                  <a:pt x="193" y="343"/>
                </a:cubicBezTo>
                <a:lnTo>
                  <a:pt x="919" y="343"/>
                </a:lnTo>
                <a:cubicBezTo>
                  <a:pt x="1005" y="343"/>
                  <a:pt x="1090" y="279"/>
                  <a:pt x="1090" y="172"/>
                </a:cubicBezTo>
                <a:cubicBezTo>
                  <a:pt x="1090" y="65"/>
                  <a:pt x="1005" y="1"/>
                  <a:pt x="919" y="1"/>
                </a:cubicBezTo>
                <a:close/>
                <a:moveTo>
                  <a:pt x="1646" y="1"/>
                </a:moveTo>
                <a:cubicBezTo>
                  <a:pt x="1539" y="1"/>
                  <a:pt x="1454" y="65"/>
                  <a:pt x="1454" y="172"/>
                </a:cubicBezTo>
                <a:cubicBezTo>
                  <a:pt x="1454" y="279"/>
                  <a:pt x="1539" y="343"/>
                  <a:pt x="1646" y="343"/>
                </a:cubicBezTo>
                <a:lnTo>
                  <a:pt x="2373" y="343"/>
                </a:lnTo>
                <a:cubicBezTo>
                  <a:pt x="2458" y="343"/>
                  <a:pt x="2544" y="279"/>
                  <a:pt x="2544" y="172"/>
                </a:cubicBezTo>
                <a:cubicBezTo>
                  <a:pt x="2544" y="65"/>
                  <a:pt x="2458" y="1"/>
                  <a:pt x="2373" y="1"/>
                </a:cubicBezTo>
                <a:close/>
                <a:moveTo>
                  <a:pt x="3099" y="1"/>
                </a:moveTo>
                <a:cubicBezTo>
                  <a:pt x="2993" y="1"/>
                  <a:pt x="2928" y="65"/>
                  <a:pt x="2928" y="172"/>
                </a:cubicBezTo>
                <a:cubicBezTo>
                  <a:pt x="2928" y="279"/>
                  <a:pt x="2993" y="343"/>
                  <a:pt x="3099" y="343"/>
                </a:cubicBezTo>
                <a:lnTo>
                  <a:pt x="3826" y="343"/>
                </a:lnTo>
                <a:cubicBezTo>
                  <a:pt x="3933" y="343"/>
                  <a:pt x="3997" y="279"/>
                  <a:pt x="3997" y="172"/>
                </a:cubicBezTo>
                <a:cubicBezTo>
                  <a:pt x="3997" y="65"/>
                  <a:pt x="3933" y="1"/>
                  <a:pt x="3826" y="1"/>
                </a:cubicBezTo>
                <a:close/>
                <a:moveTo>
                  <a:pt x="4553" y="1"/>
                </a:moveTo>
                <a:cubicBezTo>
                  <a:pt x="4467" y="1"/>
                  <a:pt x="4382" y="65"/>
                  <a:pt x="4382" y="172"/>
                </a:cubicBezTo>
                <a:cubicBezTo>
                  <a:pt x="4382" y="279"/>
                  <a:pt x="4467" y="343"/>
                  <a:pt x="4553" y="343"/>
                </a:cubicBezTo>
                <a:lnTo>
                  <a:pt x="5280" y="343"/>
                </a:lnTo>
                <a:cubicBezTo>
                  <a:pt x="5386" y="343"/>
                  <a:pt x="5472" y="279"/>
                  <a:pt x="5472" y="172"/>
                </a:cubicBezTo>
                <a:cubicBezTo>
                  <a:pt x="5472" y="65"/>
                  <a:pt x="5386" y="1"/>
                  <a:pt x="5280" y="1"/>
                </a:cubicBezTo>
                <a:close/>
                <a:moveTo>
                  <a:pt x="6006" y="1"/>
                </a:moveTo>
                <a:cubicBezTo>
                  <a:pt x="5921" y="1"/>
                  <a:pt x="5835" y="65"/>
                  <a:pt x="5835" y="172"/>
                </a:cubicBezTo>
                <a:cubicBezTo>
                  <a:pt x="5835" y="279"/>
                  <a:pt x="5921" y="343"/>
                  <a:pt x="6006" y="343"/>
                </a:cubicBezTo>
                <a:lnTo>
                  <a:pt x="6733" y="343"/>
                </a:lnTo>
                <a:cubicBezTo>
                  <a:pt x="6840" y="343"/>
                  <a:pt x="6925" y="279"/>
                  <a:pt x="6925" y="172"/>
                </a:cubicBezTo>
                <a:cubicBezTo>
                  <a:pt x="6925" y="65"/>
                  <a:pt x="6840" y="1"/>
                  <a:pt x="6733" y="1"/>
                </a:cubicBezTo>
                <a:close/>
                <a:moveTo>
                  <a:pt x="7481" y="1"/>
                </a:moveTo>
                <a:cubicBezTo>
                  <a:pt x="7374" y="1"/>
                  <a:pt x="7289" y="65"/>
                  <a:pt x="7289" y="172"/>
                </a:cubicBezTo>
                <a:cubicBezTo>
                  <a:pt x="7289" y="279"/>
                  <a:pt x="7374" y="343"/>
                  <a:pt x="7481" y="343"/>
                </a:cubicBezTo>
                <a:lnTo>
                  <a:pt x="8208" y="343"/>
                </a:lnTo>
                <a:cubicBezTo>
                  <a:pt x="8293" y="343"/>
                  <a:pt x="8379" y="279"/>
                  <a:pt x="8379" y="172"/>
                </a:cubicBezTo>
                <a:cubicBezTo>
                  <a:pt x="8379" y="65"/>
                  <a:pt x="8293" y="1"/>
                  <a:pt x="8208" y="1"/>
                </a:cubicBezTo>
                <a:close/>
                <a:moveTo>
                  <a:pt x="8935" y="1"/>
                </a:moveTo>
                <a:cubicBezTo>
                  <a:pt x="8828" y="1"/>
                  <a:pt x="8742" y="65"/>
                  <a:pt x="8742" y="172"/>
                </a:cubicBezTo>
                <a:cubicBezTo>
                  <a:pt x="8742" y="279"/>
                  <a:pt x="8828" y="343"/>
                  <a:pt x="8935" y="343"/>
                </a:cubicBezTo>
                <a:lnTo>
                  <a:pt x="9661" y="343"/>
                </a:lnTo>
                <a:cubicBezTo>
                  <a:pt x="9747" y="343"/>
                  <a:pt x="9832" y="279"/>
                  <a:pt x="9832" y="172"/>
                </a:cubicBezTo>
                <a:cubicBezTo>
                  <a:pt x="9832" y="65"/>
                  <a:pt x="9747" y="1"/>
                  <a:pt x="9661" y="1"/>
                </a:cubicBezTo>
                <a:close/>
                <a:moveTo>
                  <a:pt x="10388" y="1"/>
                </a:moveTo>
                <a:cubicBezTo>
                  <a:pt x="10281" y="1"/>
                  <a:pt x="10217" y="65"/>
                  <a:pt x="10217" y="172"/>
                </a:cubicBezTo>
                <a:cubicBezTo>
                  <a:pt x="10217" y="279"/>
                  <a:pt x="10281" y="343"/>
                  <a:pt x="10388" y="343"/>
                </a:cubicBezTo>
                <a:lnTo>
                  <a:pt x="11115" y="343"/>
                </a:lnTo>
                <a:cubicBezTo>
                  <a:pt x="11222" y="343"/>
                  <a:pt x="11286" y="279"/>
                  <a:pt x="11286" y="172"/>
                </a:cubicBezTo>
                <a:cubicBezTo>
                  <a:pt x="11286" y="65"/>
                  <a:pt x="11222" y="1"/>
                  <a:pt x="11115" y="1"/>
                </a:cubicBezTo>
                <a:close/>
                <a:moveTo>
                  <a:pt x="11841" y="1"/>
                </a:moveTo>
                <a:cubicBezTo>
                  <a:pt x="11735" y="1"/>
                  <a:pt x="11670" y="65"/>
                  <a:pt x="11670" y="172"/>
                </a:cubicBezTo>
                <a:cubicBezTo>
                  <a:pt x="11670" y="279"/>
                  <a:pt x="11735" y="343"/>
                  <a:pt x="11841" y="343"/>
                </a:cubicBezTo>
                <a:lnTo>
                  <a:pt x="12568" y="343"/>
                </a:lnTo>
                <a:cubicBezTo>
                  <a:pt x="12675" y="343"/>
                  <a:pt x="12761" y="279"/>
                  <a:pt x="12761" y="172"/>
                </a:cubicBezTo>
                <a:cubicBezTo>
                  <a:pt x="12761" y="65"/>
                  <a:pt x="12675" y="1"/>
                  <a:pt x="12568" y="1"/>
                </a:cubicBezTo>
                <a:close/>
                <a:moveTo>
                  <a:pt x="13295" y="1"/>
                </a:moveTo>
                <a:cubicBezTo>
                  <a:pt x="13209" y="1"/>
                  <a:pt x="13124" y="65"/>
                  <a:pt x="13124" y="172"/>
                </a:cubicBezTo>
                <a:cubicBezTo>
                  <a:pt x="13124" y="279"/>
                  <a:pt x="13209" y="343"/>
                  <a:pt x="13295" y="343"/>
                </a:cubicBezTo>
                <a:lnTo>
                  <a:pt x="14022" y="343"/>
                </a:lnTo>
                <a:cubicBezTo>
                  <a:pt x="14128" y="343"/>
                  <a:pt x="14214" y="279"/>
                  <a:pt x="14214" y="172"/>
                </a:cubicBezTo>
                <a:cubicBezTo>
                  <a:pt x="14214" y="65"/>
                  <a:pt x="14128" y="1"/>
                  <a:pt x="14022" y="1"/>
                </a:cubicBezTo>
                <a:close/>
                <a:moveTo>
                  <a:pt x="14748" y="1"/>
                </a:moveTo>
                <a:cubicBezTo>
                  <a:pt x="14663" y="1"/>
                  <a:pt x="14577" y="65"/>
                  <a:pt x="14577" y="172"/>
                </a:cubicBezTo>
                <a:cubicBezTo>
                  <a:pt x="14577" y="279"/>
                  <a:pt x="14663" y="343"/>
                  <a:pt x="14748" y="343"/>
                </a:cubicBezTo>
                <a:lnTo>
                  <a:pt x="15496" y="343"/>
                </a:lnTo>
                <a:cubicBezTo>
                  <a:pt x="15582" y="343"/>
                  <a:pt x="15667" y="279"/>
                  <a:pt x="15667" y="172"/>
                </a:cubicBezTo>
                <a:cubicBezTo>
                  <a:pt x="15667" y="65"/>
                  <a:pt x="15582" y="1"/>
                  <a:pt x="15496" y="1"/>
                </a:cubicBezTo>
                <a:close/>
                <a:moveTo>
                  <a:pt x="16223" y="1"/>
                </a:moveTo>
                <a:cubicBezTo>
                  <a:pt x="16116" y="1"/>
                  <a:pt x="16031" y="65"/>
                  <a:pt x="16031" y="172"/>
                </a:cubicBezTo>
                <a:cubicBezTo>
                  <a:pt x="16031" y="279"/>
                  <a:pt x="16116" y="343"/>
                  <a:pt x="16223" y="343"/>
                </a:cubicBezTo>
                <a:lnTo>
                  <a:pt x="16950" y="343"/>
                </a:lnTo>
                <a:cubicBezTo>
                  <a:pt x="17035" y="343"/>
                  <a:pt x="17121" y="279"/>
                  <a:pt x="17121" y="172"/>
                </a:cubicBezTo>
                <a:cubicBezTo>
                  <a:pt x="17121" y="65"/>
                  <a:pt x="17035" y="1"/>
                  <a:pt x="16950" y="1"/>
                </a:cubicBezTo>
                <a:close/>
                <a:moveTo>
                  <a:pt x="17677" y="1"/>
                </a:moveTo>
                <a:cubicBezTo>
                  <a:pt x="17570" y="1"/>
                  <a:pt x="17506" y="65"/>
                  <a:pt x="17506" y="172"/>
                </a:cubicBezTo>
                <a:cubicBezTo>
                  <a:pt x="17506" y="279"/>
                  <a:pt x="17570" y="343"/>
                  <a:pt x="17677" y="343"/>
                </a:cubicBezTo>
                <a:lnTo>
                  <a:pt x="18403" y="343"/>
                </a:lnTo>
                <a:cubicBezTo>
                  <a:pt x="18510" y="343"/>
                  <a:pt x="18574" y="279"/>
                  <a:pt x="18574" y="172"/>
                </a:cubicBezTo>
                <a:cubicBezTo>
                  <a:pt x="18574" y="65"/>
                  <a:pt x="18510" y="1"/>
                  <a:pt x="18403" y="1"/>
                </a:cubicBezTo>
                <a:close/>
                <a:moveTo>
                  <a:pt x="19130" y="1"/>
                </a:moveTo>
                <a:cubicBezTo>
                  <a:pt x="19023" y="1"/>
                  <a:pt x="18959" y="65"/>
                  <a:pt x="18959" y="172"/>
                </a:cubicBezTo>
                <a:cubicBezTo>
                  <a:pt x="18959" y="279"/>
                  <a:pt x="19023" y="343"/>
                  <a:pt x="19130" y="343"/>
                </a:cubicBezTo>
                <a:lnTo>
                  <a:pt x="19857" y="343"/>
                </a:lnTo>
                <a:cubicBezTo>
                  <a:pt x="19964" y="343"/>
                  <a:pt x="20028" y="279"/>
                  <a:pt x="20028" y="172"/>
                </a:cubicBezTo>
                <a:cubicBezTo>
                  <a:pt x="20028" y="65"/>
                  <a:pt x="19964" y="1"/>
                  <a:pt x="19857" y="1"/>
                </a:cubicBezTo>
                <a:close/>
                <a:moveTo>
                  <a:pt x="20583" y="1"/>
                </a:moveTo>
                <a:cubicBezTo>
                  <a:pt x="20498" y="1"/>
                  <a:pt x="20412" y="65"/>
                  <a:pt x="20412" y="172"/>
                </a:cubicBezTo>
                <a:cubicBezTo>
                  <a:pt x="20412" y="279"/>
                  <a:pt x="20498" y="343"/>
                  <a:pt x="20583" y="343"/>
                </a:cubicBezTo>
                <a:lnTo>
                  <a:pt x="21310" y="343"/>
                </a:lnTo>
                <a:cubicBezTo>
                  <a:pt x="21417" y="343"/>
                  <a:pt x="21503" y="279"/>
                  <a:pt x="21503" y="172"/>
                </a:cubicBezTo>
                <a:cubicBezTo>
                  <a:pt x="21503" y="65"/>
                  <a:pt x="21417" y="1"/>
                  <a:pt x="21310" y="1"/>
                </a:cubicBezTo>
                <a:close/>
                <a:moveTo>
                  <a:pt x="22037" y="1"/>
                </a:moveTo>
                <a:cubicBezTo>
                  <a:pt x="21951" y="1"/>
                  <a:pt x="21866" y="65"/>
                  <a:pt x="21866" y="172"/>
                </a:cubicBezTo>
                <a:cubicBezTo>
                  <a:pt x="21866" y="279"/>
                  <a:pt x="21951" y="343"/>
                  <a:pt x="22037" y="343"/>
                </a:cubicBezTo>
                <a:lnTo>
                  <a:pt x="22785" y="343"/>
                </a:lnTo>
                <a:cubicBezTo>
                  <a:pt x="22870" y="343"/>
                  <a:pt x="22956" y="279"/>
                  <a:pt x="22956" y="172"/>
                </a:cubicBezTo>
                <a:cubicBezTo>
                  <a:pt x="22956" y="65"/>
                  <a:pt x="22870" y="1"/>
                  <a:pt x="22785" y="1"/>
                </a:cubicBezTo>
                <a:close/>
                <a:moveTo>
                  <a:pt x="23512" y="1"/>
                </a:moveTo>
                <a:cubicBezTo>
                  <a:pt x="23405" y="1"/>
                  <a:pt x="23319" y="65"/>
                  <a:pt x="23319" y="172"/>
                </a:cubicBezTo>
                <a:cubicBezTo>
                  <a:pt x="23319" y="279"/>
                  <a:pt x="23405" y="343"/>
                  <a:pt x="23512" y="343"/>
                </a:cubicBezTo>
                <a:lnTo>
                  <a:pt x="24238" y="343"/>
                </a:lnTo>
                <a:cubicBezTo>
                  <a:pt x="24324" y="343"/>
                  <a:pt x="24409" y="279"/>
                  <a:pt x="24409" y="172"/>
                </a:cubicBezTo>
                <a:cubicBezTo>
                  <a:pt x="24409" y="65"/>
                  <a:pt x="24324" y="1"/>
                  <a:pt x="24238" y="1"/>
                </a:cubicBezTo>
                <a:close/>
                <a:moveTo>
                  <a:pt x="24965" y="1"/>
                </a:moveTo>
                <a:cubicBezTo>
                  <a:pt x="24858" y="1"/>
                  <a:pt x="24794" y="65"/>
                  <a:pt x="24794" y="172"/>
                </a:cubicBezTo>
                <a:cubicBezTo>
                  <a:pt x="24794" y="279"/>
                  <a:pt x="24858" y="343"/>
                  <a:pt x="24965" y="343"/>
                </a:cubicBezTo>
                <a:lnTo>
                  <a:pt x="25692" y="343"/>
                </a:lnTo>
                <a:cubicBezTo>
                  <a:pt x="25799" y="343"/>
                  <a:pt x="25863" y="279"/>
                  <a:pt x="25863" y="172"/>
                </a:cubicBezTo>
                <a:cubicBezTo>
                  <a:pt x="25863" y="65"/>
                  <a:pt x="25799" y="1"/>
                  <a:pt x="25692" y="1"/>
                </a:cubicBezTo>
                <a:close/>
                <a:moveTo>
                  <a:pt x="26419" y="1"/>
                </a:moveTo>
                <a:cubicBezTo>
                  <a:pt x="26312" y="1"/>
                  <a:pt x="26248" y="65"/>
                  <a:pt x="26248" y="172"/>
                </a:cubicBezTo>
                <a:cubicBezTo>
                  <a:pt x="26248" y="279"/>
                  <a:pt x="26312" y="343"/>
                  <a:pt x="26419" y="343"/>
                </a:cubicBezTo>
                <a:lnTo>
                  <a:pt x="27145" y="343"/>
                </a:lnTo>
                <a:cubicBezTo>
                  <a:pt x="27252" y="343"/>
                  <a:pt x="27316" y="279"/>
                  <a:pt x="27316" y="172"/>
                </a:cubicBezTo>
                <a:cubicBezTo>
                  <a:pt x="27316" y="65"/>
                  <a:pt x="27252" y="1"/>
                  <a:pt x="2714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8"/>
          <p:cNvSpPr/>
          <p:nvPr/>
        </p:nvSpPr>
        <p:spPr>
          <a:xfrm flipH="1">
            <a:off x="5568515" y="4891525"/>
            <a:ext cx="682925" cy="8575"/>
          </a:xfrm>
          <a:custGeom>
            <a:rect b="b" l="l" r="r" t="t"/>
            <a:pathLst>
              <a:path extrusionOk="0" h="343" w="27317">
                <a:moveTo>
                  <a:pt x="193" y="1"/>
                </a:moveTo>
                <a:cubicBezTo>
                  <a:pt x="86" y="1"/>
                  <a:pt x="0" y="65"/>
                  <a:pt x="0" y="172"/>
                </a:cubicBezTo>
                <a:cubicBezTo>
                  <a:pt x="0" y="279"/>
                  <a:pt x="86" y="343"/>
                  <a:pt x="193" y="343"/>
                </a:cubicBezTo>
                <a:lnTo>
                  <a:pt x="919" y="343"/>
                </a:lnTo>
                <a:cubicBezTo>
                  <a:pt x="1005" y="343"/>
                  <a:pt x="1090" y="279"/>
                  <a:pt x="1090" y="172"/>
                </a:cubicBezTo>
                <a:cubicBezTo>
                  <a:pt x="1090" y="65"/>
                  <a:pt x="1005" y="1"/>
                  <a:pt x="919" y="1"/>
                </a:cubicBezTo>
                <a:close/>
                <a:moveTo>
                  <a:pt x="1646" y="1"/>
                </a:moveTo>
                <a:cubicBezTo>
                  <a:pt x="1539" y="1"/>
                  <a:pt x="1454" y="65"/>
                  <a:pt x="1454" y="172"/>
                </a:cubicBezTo>
                <a:cubicBezTo>
                  <a:pt x="1454" y="279"/>
                  <a:pt x="1539" y="343"/>
                  <a:pt x="1646" y="343"/>
                </a:cubicBezTo>
                <a:lnTo>
                  <a:pt x="2373" y="343"/>
                </a:lnTo>
                <a:cubicBezTo>
                  <a:pt x="2458" y="343"/>
                  <a:pt x="2544" y="279"/>
                  <a:pt x="2544" y="172"/>
                </a:cubicBezTo>
                <a:cubicBezTo>
                  <a:pt x="2544" y="65"/>
                  <a:pt x="2458" y="1"/>
                  <a:pt x="2373" y="1"/>
                </a:cubicBezTo>
                <a:close/>
                <a:moveTo>
                  <a:pt x="3099" y="1"/>
                </a:moveTo>
                <a:cubicBezTo>
                  <a:pt x="2993" y="1"/>
                  <a:pt x="2928" y="65"/>
                  <a:pt x="2928" y="172"/>
                </a:cubicBezTo>
                <a:cubicBezTo>
                  <a:pt x="2928" y="279"/>
                  <a:pt x="2993" y="343"/>
                  <a:pt x="3099" y="343"/>
                </a:cubicBezTo>
                <a:lnTo>
                  <a:pt x="3826" y="343"/>
                </a:lnTo>
                <a:cubicBezTo>
                  <a:pt x="3933" y="343"/>
                  <a:pt x="3997" y="279"/>
                  <a:pt x="3997" y="172"/>
                </a:cubicBezTo>
                <a:cubicBezTo>
                  <a:pt x="3997" y="65"/>
                  <a:pt x="3933" y="1"/>
                  <a:pt x="3826" y="1"/>
                </a:cubicBezTo>
                <a:close/>
                <a:moveTo>
                  <a:pt x="4553" y="1"/>
                </a:moveTo>
                <a:cubicBezTo>
                  <a:pt x="4467" y="1"/>
                  <a:pt x="4382" y="65"/>
                  <a:pt x="4382" y="172"/>
                </a:cubicBezTo>
                <a:cubicBezTo>
                  <a:pt x="4382" y="279"/>
                  <a:pt x="4467" y="343"/>
                  <a:pt x="4553" y="343"/>
                </a:cubicBezTo>
                <a:lnTo>
                  <a:pt x="5280" y="343"/>
                </a:lnTo>
                <a:cubicBezTo>
                  <a:pt x="5386" y="343"/>
                  <a:pt x="5472" y="279"/>
                  <a:pt x="5472" y="172"/>
                </a:cubicBezTo>
                <a:cubicBezTo>
                  <a:pt x="5472" y="65"/>
                  <a:pt x="5386" y="1"/>
                  <a:pt x="5280" y="1"/>
                </a:cubicBezTo>
                <a:close/>
                <a:moveTo>
                  <a:pt x="6006" y="1"/>
                </a:moveTo>
                <a:cubicBezTo>
                  <a:pt x="5921" y="1"/>
                  <a:pt x="5835" y="65"/>
                  <a:pt x="5835" y="172"/>
                </a:cubicBezTo>
                <a:cubicBezTo>
                  <a:pt x="5835" y="279"/>
                  <a:pt x="5921" y="343"/>
                  <a:pt x="6006" y="343"/>
                </a:cubicBezTo>
                <a:lnTo>
                  <a:pt x="6733" y="343"/>
                </a:lnTo>
                <a:cubicBezTo>
                  <a:pt x="6840" y="343"/>
                  <a:pt x="6925" y="279"/>
                  <a:pt x="6925" y="172"/>
                </a:cubicBezTo>
                <a:cubicBezTo>
                  <a:pt x="6925" y="65"/>
                  <a:pt x="6840" y="1"/>
                  <a:pt x="6733" y="1"/>
                </a:cubicBezTo>
                <a:close/>
                <a:moveTo>
                  <a:pt x="7481" y="1"/>
                </a:moveTo>
                <a:cubicBezTo>
                  <a:pt x="7374" y="1"/>
                  <a:pt x="7289" y="65"/>
                  <a:pt x="7289" y="172"/>
                </a:cubicBezTo>
                <a:cubicBezTo>
                  <a:pt x="7289" y="279"/>
                  <a:pt x="7374" y="343"/>
                  <a:pt x="7481" y="343"/>
                </a:cubicBezTo>
                <a:lnTo>
                  <a:pt x="8208" y="343"/>
                </a:lnTo>
                <a:cubicBezTo>
                  <a:pt x="8293" y="343"/>
                  <a:pt x="8379" y="279"/>
                  <a:pt x="8379" y="172"/>
                </a:cubicBezTo>
                <a:cubicBezTo>
                  <a:pt x="8379" y="65"/>
                  <a:pt x="8293" y="1"/>
                  <a:pt x="8208" y="1"/>
                </a:cubicBezTo>
                <a:close/>
                <a:moveTo>
                  <a:pt x="8935" y="1"/>
                </a:moveTo>
                <a:cubicBezTo>
                  <a:pt x="8828" y="1"/>
                  <a:pt x="8742" y="65"/>
                  <a:pt x="8742" y="172"/>
                </a:cubicBezTo>
                <a:cubicBezTo>
                  <a:pt x="8742" y="279"/>
                  <a:pt x="8828" y="343"/>
                  <a:pt x="8935" y="343"/>
                </a:cubicBezTo>
                <a:lnTo>
                  <a:pt x="9661" y="343"/>
                </a:lnTo>
                <a:cubicBezTo>
                  <a:pt x="9747" y="343"/>
                  <a:pt x="9832" y="279"/>
                  <a:pt x="9832" y="172"/>
                </a:cubicBezTo>
                <a:cubicBezTo>
                  <a:pt x="9832" y="65"/>
                  <a:pt x="9747" y="1"/>
                  <a:pt x="9661" y="1"/>
                </a:cubicBezTo>
                <a:close/>
                <a:moveTo>
                  <a:pt x="10388" y="1"/>
                </a:moveTo>
                <a:cubicBezTo>
                  <a:pt x="10281" y="1"/>
                  <a:pt x="10217" y="65"/>
                  <a:pt x="10217" y="172"/>
                </a:cubicBezTo>
                <a:cubicBezTo>
                  <a:pt x="10217" y="279"/>
                  <a:pt x="10281" y="343"/>
                  <a:pt x="10388" y="343"/>
                </a:cubicBezTo>
                <a:lnTo>
                  <a:pt x="11115" y="343"/>
                </a:lnTo>
                <a:cubicBezTo>
                  <a:pt x="11222" y="343"/>
                  <a:pt x="11286" y="279"/>
                  <a:pt x="11286" y="172"/>
                </a:cubicBezTo>
                <a:cubicBezTo>
                  <a:pt x="11286" y="65"/>
                  <a:pt x="11222" y="1"/>
                  <a:pt x="11115" y="1"/>
                </a:cubicBezTo>
                <a:close/>
                <a:moveTo>
                  <a:pt x="11841" y="1"/>
                </a:moveTo>
                <a:cubicBezTo>
                  <a:pt x="11735" y="1"/>
                  <a:pt x="11670" y="65"/>
                  <a:pt x="11670" y="172"/>
                </a:cubicBezTo>
                <a:cubicBezTo>
                  <a:pt x="11670" y="279"/>
                  <a:pt x="11735" y="343"/>
                  <a:pt x="11841" y="343"/>
                </a:cubicBezTo>
                <a:lnTo>
                  <a:pt x="12568" y="343"/>
                </a:lnTo>
                <a:cubicBezTo>
                  <a:pt x="12675" y="343"/>
                  <a:pt x="12761" y="279"/>
                  <a:pt x="12761" y="172"/>
                </a:cubicBezTo>
                <a:cubicBezTo>
                  <a:pt x="12761" y="65"/>
                  <a:pt x="12675" y="1"/>
                  <a:pt x="12568" y="1"/>
                </a:cubicBezTo>
                <a:close/>
                <a:moveTo>
                  <a:pt x="13295" y="1"/>
                </a:moveTo>
                <a:cubicBezTo>
                  <a:pt x="13209" y="1"/>
                  <a:pt x="13124" y="65"/>
                  <a:pt x="13124" y="172"/>
                </a:cubicBezTo>
                <a:cubicBezTo>
                  <a:pt x="13124" y="279"/>
                  <a:pt x="13209" y="343"/>
                  <a:pt x="13295" y="343"/>
                </a:cubicBezTo>
                <a:lnTo>
                  <a:pt x="14022" y="343"/>
                </a:lnTo>
                <a:cubicBezTo>
                  <a:pt x="14128" y="343"/>
                  <a:pt x="14214" y="279"/>
                  <a:pt x="14214" y="172"/>
                </a:cubicBezTo>
                <a:cubicBezTo>
                  <a:pt x="14214" y="65"/>
                  <a:pt x="14128" y="1"/>
                  <a:pt x="14022" y="1"/>
                </a:cubicBezTo>
                <a:close/>
                <a:moveTo>
                  <a:pt x="14748" y="1"/>
                </a:moveTo>
                <a:cubicBezTo>
                  <a:pt x="14663" y="1"/>
                  <a:pt x="14577" y="65"/>
                  <a:pt x="14577" y="172"/>
                </a:cubicBezTo>
                <a:cubicBezTo>
                  <a:pt x="14577" y="279"/>
                  <a:pt x="14663" y="343"/>
                  <a:pt x="14748" y="343"/>
                </a:cubicBezTo>
                <a:lnTo>
                  <a:pt x="15496" y="343"/>
                </a:lnTo>
                <a:cubicBezTo>
                  <a:pt x="15582" y="343"/>
                  <a:pt x="15667" y="279"/>
                  <a:pt x="15667" y="172"/>
                </a:cubicBezTo>
                <a:cubicBezTo>
                  <a:pt x="15667" y="65"/>
                  <a:pt x="15582" y="1"/>
                  <a:pt x="15496" y="1"/>
                </a:cubicBezTo>
                <a:close/>
                <a:moveTo>
                  <a:pt x="16223" y="1"/>
                </a:moveTo>
                <a:cubicBezTo>
                  <a:pt x="16116" y="1"/>
                  <a:pt x="16031" y="65"/>
                  <a:pt x="16031" y="172"/>
                </a:cubicBezTo>
                <a:cubicBezTo>
                  <a:pt x="16031" y="279"/>
                  <a:pt x="16116" y="343"/>
                  <a:pt x="16223" y="343"/>
                </a:cubicBezTo>
                <a:lnTo>
                  <a:pt x="16950" y="343"/>
                </a:lnTo>
                <a:cubicBezTo>
                  <a:pt x="17035" y="343"/>
                  <a:pt x="17121" y="279"/>
                  <a:pt x="17121" y="172"/>
                </a:cubicBezTo>
                <a:cubicBezTo>
                  <a:pt x="17121" y="65"/>
                  <a:pt x="17035" y="1"/>
                  <a:pt x="16950" y="1"/>
                </a:cubicBezTo>
                <a:close/>
                <a:moveTo>
                  <a:pt x="17677" y="1"/>
                </a:moveTo>
                <a:cubicBezTo>
                  <a:pt x="17570" y="1"/>
                  <a:pt x="17506" y="65"/>
                  <a:pt x="17506" y="172"/>
                </a:cubicBezTo>
                <a:cubicBezTo>
                  <a:pt x="17506" y="279"/>
                  <a:pt x="17570" y="343"/>
                  <a:pt x="17677" y="343"/>
                </a:cubicBezTo>
                <a:lnTo>
                  <a:pt x="18403" y="343"/>
                </a:lnTo>
                <a:cubicBezTo>
                  <a:pt x="18510" y="343"/>
                  <a:pt x="18574" y="279"/>
                  <a:pt x="18574" y="172"/>
                </a:cubicBezTo>
                <a:cubicBezTo>
                  <a:pt x="18574" y="65"/>
                  <a:pt x="18510" y="1"/>
                  <a:pt x="18403" y="1"/>
                </a:cubicBezTo>
                <a:close/>
                <a:moveTo>
                  <a:pt x="19130" y="1"/>
                </a:moveTo>
                <a:cubicBezTo>
                  <a:pt x="19023" y="1"/>
                  <a:pt x="18959" y="65"/>
                  <a:pt x="18959" y="172"/>
                </a:cubicBezTo>
                <a:cubicBezTo>
                  <a:pt x="18959" y="279"/>
                  <a:pt x="19023" y="343"/>
                  <a:pt x="19130" y="343"/>
                </a:cubicBezTo>
                <a:lnTo>
                  <a:pt x="19857" y="343"/>
                </a:lnTo>
                <a:cubicBezTo>
                  <a:pt x="19964" y="343"/>
                  <a:pt x="20028" y="279"/>
                  <a:pt x="20028" y="172"/>
                </a:cubicBezTo>
                <a:cubicBezTo>
                  <a:pt x="20028" y="65"/>
                  <a:pt x="19964" y="1"/>
                  <a:pt x="19857" y="1"/>
                </a:cubicBezTo>
                <a:close/>
                <a:moveTo>
                  <a:pt x="20583" y="1"/>
                </a:moveTo>
                <a:cubicBezTo>
                  <a:pt x="20498" y="1"/>
                  <a:pt x="20412" y="65"/>
                  <a:pt x="20412" y="172"/>
                </a:cubicBezTo>
                <a:cubicBezTo>
                  <a:pt x="20412" y="279"/>
                  <a:pt x="20498" y="343"/>
                  <a:pt x="20583" y="343"/>
                </a:cubicBezTo>
                <a:lnTo>
                  <a:pt x="21310" y="343"/>
                </a:lnTo>
                <a:cubicBezTo>
                  <a:pt x="21417" y="343"/>
                  <a:pt x="21503" y="279"/>
                  <a:pt x="21503" y="172"/>
                </a:cubicBezTo>
                <a:cubicBezTo>
                  <a:pt x="21503" y="65"/>
                  <a:pt x="21417" y="1"/>
                  <a:pt x="21310" y="1"/>
                </a:cubicBezTo>
                <a:close/>
                <a:moveTo>
                  <a:pt x="22037" y="1"/>
                </a:moveTo>
                <a:cubicBezTo>
                  <a:pt x="21951" y="1"/>
                  <a:pt x="21866" y="65"/>
                  <a:pt x="21866" y="172"/>
                </a:cubicBezTo>
                <a:cubicBezTo>
                  <a:pt x="21866" y="279"/>
                  <a:pt x="21951" y="343"/>
                  <a:pt x="22037" y="343"/>
                </a:cubicBezTo>
                <a:lnTo>
                  <a:pt x="22785" y="343"/>
                </a:lnTo>
                <a:cubicBezTo>
                  <a:pt x="22870" y="343"/>
                  <a:pt x="22956" y="279"/>
                  <a:pt x="22956" y="172"/>
                </a:cubicBezTo>
                <a:cubicBezTo>
                  <a:pt x="22956" y="65"/>
                  <a:pt x="22870" y="1"/>
                  <a:pt x="22785" y="1"/>
                </a:cubicBezTo>
                <a:close/>
                <a:moveTo>
                  <a:pt x="23512" y="1"/>
                </a:moveTo>
                <a:cubicBezTo>
                  <a:pt x="23405" y="1"/>
                  <a:pt x="23319" y="65"/>
                  <a:pt x="23319" y="172"/>
                </a:cubicBezTo>
                <a:cubicBezTo>
                  <a:pt x="23319" y="279"/>
                  <a:pt x="23405" y="343"/>
                  <a:pt x="23512" y="343"/>
                </a:cubicBezTo>
                <a:lnTo>
                  <a:pt x="24238" y="343"/>
                </a:lnTo>
                <a:cubicBezTo>
                  <a:pt x="24324" y="343"/>
                  <a:pt x="24409" y="279"/>
                  <a:pt x="24409" y="172"/>
                </a:cubicBezTo>
                <a:cubicBezTo>
                  <a:pt x="24409" y="65"/>
                  <a:pt x="24324" y="1"/>
                  <a:pt x="24238" y="1"/>
                </a:cubicBezTo>
                <a:close/>
                <a:moveTo>
                  <a:pt x="24965" y="1"/>
                </a:moveTo>
                <a:cubicBezTo>
                  <a:pt x="24858" y="1"/>
                  <a:pt x="24794" y="65"/>
                  <a:pt x="24794" y="172"/>
                </a:cubicBezTo>
                <a:cubicBezTo>
                  <a:pt x="24794" y="279"/>
                  <a:pt x="24858" y="343"/>
                  <a:pt x="24965" y="343"/>
                </a:cubicBezTo>
                <a:lnTo>
                  <a:pt x="25692" y="343"/>
                </a:lnTo>
                <a:cubicBezTo>
                  <a:pt x="25799" y="343"/>
                  <a:pt x="25863" y="279"/>
                  <a:pt x="25863" y="172"/>
                </a:cubicBezTo>
                <a:cubicBezTo>
                  <a:pt x="25863" y="65"/>
                  <a:pt x="25799" y="1"/>
                  <a:pt x="25692" y="1"/>
                </a:cubicBezTo>
                <a:close/>
                <a:moveTo>
                  <a:pt x="26419" y="1"/>
                </a:moveTo>
                <a:cubicBezTo>
                  <a:pt x="26312" y="1"/>
                  <a:pt x="26248" y="65"/>
                  <a:pt x="26248" y="172"/>
                </a:cubicBezTo>
                <a:cubicBezTo>
                  <a:pt x="26248" y="279"/>
                  <a:pt x="26312" y="343"/>
                  <a:pt x="26419" y="343"/>
                </a:cubicBezTo>
                <a:lnTo>
                  <a:pt x="27145" y="343"/>
                </a:lnTo>
                <a:cubicBezTo>
                  <a:pt x="27252" y="343"/>
                  <a:pt x="27316" y="279"/>
                  <a:pt x="27316" y="172"/>
                </a:cubicBezTo>
                <a:cubicBezTo>
                  <a:pt x="27316" y="65"/>
                  <a:pt x="27252" y="1"/>
                  <a:pt x="2714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48" name="Shape 248"/>
        <p:cNvGrpSpPr/>
        <p:nvPr/>
      </p:nvGrpSpPr>
      <p:grpSpPr>
        <a:xfrm>
          <a:off x="0" y="0"/>
          <a:ext cx="0" cy="0"/>
          <a:chOff x="0" y="0"/>
          <a:chExt cx="0" cy="0"/>
        </a:xfrm>
      </p:grpSpPr>
      <p:sp>
        <p:nvSpPr>
          <p:cNvPr id="249" name="Google Shape;249;p19"/>
          <p:cNvSpPr txBox="1"/>
          <p:nvPr>
            <p:ph type="title"/>
          </p:nvPr>
        </p:nvSpPr>
        <p:spPr>
          <a:xfrm>
            <a:off x="713225" y="558889"/>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0" name="Google Shape;250;p19"/>
          <p:cNvSpPr/>
          <p:nvPr/>
        </p:nvSpPr>
        <p:spPr>
          <a:xfrm>
            <a:off x="-381175" y="788650"/>
            <a:ext cx="1403219" cy="1234748"/>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241425" y="-128762"/>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555875" y="112913"/>
            <a:ext cx="1403225" cy="426575"/>
          </a:xfrm>
          <a:custGeom>
            <a:rect b="b" l="l" r="r" t="t"/>
            <a:pathLst>
              <a:path extrusionOk="0" h="17063" w="56129">
                <a:moveTo>
                  <a:pt x="28067" y="1"/>
                </a:moveTo>
                <a:cubicBezTo>
                  <a:pt x="26650" y="1"/>
                  <a:pt x="25232" y="332"/>
                  <a:pt x="23982" y="989"/>
                </a:cubicBezTo>
                <a:cubicBezTo>
                  <a:pt x="21503" y="2314"/>
                  <a:pt x="19729" y="4879"/>
                  <a:pt x="19387" y="7679"/>
                </a:cubicBezTo>
                <a:cubicBezTo>
                  <a:pt x="19301" y="8299"/>
                  <a:pt x="19280" y="8962"/>
                  <a:pt x="19087" y="9560"/>
                </a:cubicBezTo>
                <a:cubicBezTo>
                  <a:pt x="18660" y="10757"/>
                  <a:pt x="17506" y="11099"/>
                  <a:pt x="16352" y="11099"/>
                </a:cubicBezTo>
                <a:cubicBezTo>
                  <a:pt x="13545" y="11067"/>
                  <a:pt x="10960" y="9938"/>
                  <a:pt x="8270" y="9938"/>
                </a:cubicBezTo>
                <a:cubicBezTo>
                  <a:pt x="7416" y="9938"/>
                  <a:pt x="6551" y="10052"/>
                  <a:pt x="5665" y="10351"/>
                </a:cubicBezTo>
                <a:cubicBezTo>
                  <a:pt x="4297" y="10800"/>
                  <a:pt x="3014" y="11591"/>
                  <a:pt x="2095" y="12724"/>
                </a:cubicBezTo>
                <a:cubicBezTo>
                  <a:pt x="1817" y="13044"/>
                  <a:pt x="0" y="17062"/>
                  <a:pt x="513" y="17062"/>
                </a:cubicBezTo>
                <a:lnTo>
                  <a:pt x="55616" y="17062"/>
                </a:lnTo>
                <a:cubicBezTo>
                  <a:pt x="56129" y="17062"/>
                  <a:pt x="54355" y="13108"/>
                  <a:pt x="54098" y="12788"/>
                </a:cubicBezTo>
                <a:cubicBezTo>
                  <a:pt x="53179" y="11633"/>
                  <a:pt x="51897" y="10821"/>
                  <a:pt x="50507" y="10351"/>
                </a:cubicBezTo>
                <a:cubicBezTo>
                  <a:pt x="49604" y="10050"/>
                  <a:pt x="48661" y="9931"/>
                  <a:pt x="47700" y="9931"/>
                </a:cubicBezTo>
                <a:cubicBezTo>
                  <a:pt x="47229" y="9931"/>
                  <a:pt x="46753" y="9960"/>
                  <a:pt x="46275" y="10009"/>
                </a:cubicBezTo>
                <a:cubicBezTo>
                  <a:pt x="44416" y="10201"/>
                  <a:pt x="42535" y="10693"/>
                  <a:pt x="40804" y="10971"/>
                </a:cubicBezTo>
                <a:cubicBezTo>
                  <a:pt x="40359" y="11039"/>
                  <a:pt x="39890" y="11101"/>
                  <a:pt x="39436" y="11101"/>
                </a:cubicBezTo>
                <a:cubicBezTo>
                  <a:pt x="38755" y="11101"/>
                  <a:pt x="38106" y="10962"/>
                  <a:pt x="37619" y="10501"/>
                </a:cubicBezTo>
                <a:cubicBezTo>
                  <a:pt x="36871" y="9795"/>
                  <a:pt x="36871" y="8641"/>
                  <a:pt x="36742" y="7615"/>
                </a:cubicBezTo>
                <a:cubicBezTo>
                  <a:pt x="36379" y="4815"/>
                  <a:pt x="34584" y="2250"/>
                  <a:pt x="32083" y="968"/>
                </a:cubicBezTo>
                <a:cubicBezTo>
                  <a:pt x="30853" y="321"/>
                  <a:pt x="29461" y="1"/>
                  <a:pt x="280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8209525" y="735275"/>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7564675" y="174750"/>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a:off x="2457363" y="4520563"/>
            <a:ext cx="1633550" cy="1437425"/>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a:off x="3798000" y="4764663"/>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258" name="Shape 258"/>
        <p:cNvGrpSpPr/>
        <p:nvPr/>
      </p:nvGrpSpPr>
      <p:grpSpPr>
        <a:xfrm>
          <a:off x="0" y="0"/>
          <a:ext cx="0" cy="0"/>
          <a:chOff x="0" y="0"/>
          <a:chExt cx="0" cy="0"/>
        </a:xfrm>
      </p:grpSpPr>
      <p:sp>
        <p:nvSpPr>
          <p:cNvPr id="259" name="Google Shape;259;p20"/>
          <p:cNvSpPr txBox="1"/>
          <p:nvPr>
            <p:ph type="title"/>
          </p:nvPr>
        </p:nvSpPr>
        <p:spPr>
          <a:xfrm>
            <a:off x="713225" y="558889"/>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0" name="Google Shape;260;p20"/>
          <p:cNvSpPr/>
          <p:nvPr/>
        </p:nvSpPr>
        <p:spPr>
          <a:xfrm>
            <a:off x="713225" y="-614900"/>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0"/>
          <p:cNvSpPr/>
          <p:nvPr/>
        </p:nvSpPr>
        <p:spPr>
          <a:xfrm>
            <a:off x="7921575" y="107275"/>
            <a:ext cx="1403225" cy="426575"/>
          </a:xfrm>
          <a:custGeom>
            <a:rect b="b" l="l" r="r" t="t"/>
            <a:pathLst>
              <a:path extrusionOk="0" h="17063" w="56129">
                <a:moveTo>
                  <a:pt x="28067" y="1"/>
                </a:moveTo>
                <a:cubicBezTo>
                  <a:pt x="26650" y="1"/>
                  <a:pt x="25232" y="332"/>
                  <a:pt x="23982" y="989"/>
                </a:cubicBezTo>
                <a:cubicBezTo>
                  <a:pt x="21503" y="2314"/>
                  <a:pt x="19729" y="4879"/>
                  <a:pt x="19387" y="7679"/>
                </a:cubicBezTo>
                <a:cubicBezTo>
                  <a:pt x="19301" y="8299"/>
                  <a:pt x="19280" y="8962"/>
                  <a:pt x="19087" y="9560"/>
                </a:cubicBezTo>
                <a:cubicBezTo>
                  <a:pt x="18660" y="10757"/>
                  <a:pt x="17506" y="11099"/>
                  <a:pt x="16352" y="11099"/>
                </a:cubicBezTo>
                <a:cubicBezTo>
                  <a:pt x="13545" y="11067"/>
                  <a:pt x="10960" y="9938"/>
                  <a:pt x="8270" y="9938"/>
                </a:cubicBezTo>
                <a:cubicBezTo>
                  <a:pt x="7416" y="9938"/>
                  <a:pt x="6551" y="10052"/>
                  <a:pt x="5665" y="10351"/>
                </a:cubicBezTo>
                <a:cubicBezTo>
                  <a:pt x="4297" y="10800"/>
                  <a:pt x="3014" y="11591"/>
                  <a:pt x="2095" y="12724"/>
                </a:cubicBezTo>
                <a:cubicBezTo>
                  <a:pt x="1817" y="13044"/>
                  <a:pt x="0" y="17062"/>
                  <a:pt x="513" y="17062"/>
                </a:cubicBezTo>
                <a:lnTo>
                  <a:pt x="55616" y="17062"/>
                </a:lnTo>
                <a:cubicBezTo>
                  <a:pt x="56129" y="17062"/>
                  <a:pt x="54355" y="13108"/>
                  <a:pt x="54098" y="12788"/>
                </a:cubicBezTo>
                <a:cubicBezTo>
                  <a:pt x="53179" y="11633"/>
                  <a:pt x="51897" y="10821"/>
                  <a:pt x="50507" y="10351"/>
                </a:cubicBezTo>
                <a:cubicBezTo>
                  <a:pt x="49604" y="10050"/>
                  <a:pt x="48661" y="9931"/>
                  <a:pt x="47700" y="9931"/>
                </a:cubicBezTo>
                <a:cubicBezTo>
                  <a:pt x="47229" y="9931"/>
                  <a:pt x="46753" y="9960"/>
                  <a:pt x="46275" y="10009"/>
                </a:cubicBezTo>
                <a:cubicBezTo>
                  <a:pt x="44416" y="10201"/>
                  <a:pt x="42535" y="10693"/>
                  <a:pt x="40804" y="10971"/>
                </a:cubicBezTo>
                <a:cubicBezTo>
                  <a:pt x="40359" y="11039"/>
                  <a:pt x="39890" y="11101"/>
                  <a:pt x="39436" y="11101"/>
                </a:cubicBezTo>
                <a:cubicBezTo>
                  <a:pt x="38755" y="11101"/>
                  <a:pt x="38106" y="10962"/>
                  <a:pt x="37619" y="10501"/>
                </a:cubicBezTo>
                <a:cubicBezTo>
                  <a:pt x="36871" y="9795"/>
                  <a:pt x="36871" y="8641"/>
                  <a:pt x="36742" y="7615"/>
                </a:cubicBezTo>
                <a:cubicBezTo>
                  <a:pt x="36379" y="4815"/>
                  <a:pt x="34584" y="2250"/>
                  <a:pt x="32083" y="968"/>
                </a:cubicBezTo>
                <a:cubicBezTo>
                  <a:pt x="30853" y="321"/>
                  <a:pt x="29461" y="1"/>
                  <a:pt x="280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0"/>
          <p:cNvSpPr/>
          <p:nvPr/>
        </p:nvSpPr>
        <p:spPr>
          <a:xfrm>
            <a:off x="3839500" y="196825"/>
            <a:ext cx="814400" cy="247500"/>
          </a:xfrm>
          <a:custGeom>
            <a:rect b="b" l="l" r="r" t="t"/>
            <a:pathLst>
              <a:path extrusionOk="0" h="9900" w="32576">
                <a:moveTo>
                  <a:pt x="16295" y="0"/>
                </a:moveTo>
                <a:cubicBezTo>
                  <a:pt x="15471" y="0"/>
                  <a:pt x="14647" y="193"/>
                  <a:pt x="13915" y="580"/>
                </a:cubicBezTo>
                <a:cubicBezTo>
                  <a:pt x="12483" y="1328"/>
                  <a:pt x="11436" y="2825"/>
                  <a:pt x="11244" y="4449"/>
                </a:cubicBezTo>
                <a:cubicBezTo>
                  <a:pt x="11201" y="4812"/>
                  <a:pt x="11201" y="5197"/>
                  <a:pt x="11073" y="5539"/>
                </a:cubicBezTo>
                <a:cubicBezTo>
                  <a:pt x="10838" y="6244"/>
                  <a:pt x="10154" y="6437"/>
                  <a:pt x="9491" y="6437"/>
                </a:cubicBezTo>
                <a:cubicBezTo>
                  <a:pt x="7855" y="6421"/>
                  <a:pt x="6367" y="5766"/>
                  <a:pt x="4812" y="5766"/>
                </a:cubicBezTo>
                <a:cubicBezTo>
                  <a:pt x="4315" y="5766"/>
                  <a:pt x="3810" y="5833"/>
                  <a:pt x="3293" y="6009"/>
                </a:cubicBezTo>
                <a:cubicBezTo>
                  <a:pt x="2480" y="6266"/>
                  <a:pt x="1754" y="6736"/>
                  <a:pt x="1219" y="7377"/>
                </a:cubicBezTo>
                <a:cubicBezTo>
                  <a:pt x="1048" y="7570"/>
                  <a:pt x="1" y="9899"/>
                  <a:pt x="300" y="9899"/>
                </a:cubicBezTo>
                <a:lnTo>
                  <a:pt x="32297" y="9899"/>
                </a:lnTo>
                <a:cubicBezTo>
                  <a:pt x="32575" y="9899"/>
                  <a:pt x="31549" y="7612"/>
                  <a:pt x="31399" y="7420"/>
                </a:cubicBezTo>
                <a:cubicBezTo>
                  <a:pt x="30865" y="6757"/>
                  <a:pt x="30117" y="6287"/>
                  <a:pt x="29326" y="6009"/>
                </a:cubicBezTo>
                <a:cubicBezTo>
                  <a:pt x="28818" y="5831"/>
                  <a:pt x="28291" y="5767"/>
                  <a:pt x="27758" y="5767"/>
                </a:cubicBezTo>
                <a:cubicBezTo>
                  <a:pt x="27463" y="5767"/>
                  <a:pt x="27166" y="5786"/>
                  <a:pt x="26868" y="5817"/>
                </a:cubicBezTo>
                <a:cubicBezTo>
                  <a:pt x="25778" y="5924"/>
                  <a:pt x="24688" y="6202"/>
                  <a:pt x="23683" y="6373"/>
                </a:cubicBezTo>
                <a:cubicBezTo>
                  <a:pt x="23427" y="6407"/>
                  <a:pt x="23157" y="6441"/>
                  <a:pt x="22895" y="6441"/>
                </a:cubicBezTo>
                <a:cubicBezTo>
                  <a:pt x="22502" y="6441"/>
                  <a:pt x="22127" y="6364"/>
                  <a:pt x="21845" y="6095"/>
                </a:cubicBezTo>
                <a:cubicBezTo>
                  <a:pt x="21418" y="5667"/>
                  <a:pt x="21418" y="5005"/>
                  <a:pt x="21332" y="4406"/>
                </a:cubicBezTo>
                <a:cubicBezTo>
                  <a:pt x="21119" y="2803"/>
                  <a:pt x="20071" y="1307"/>
                  <a:pt x="18639" y="559"/>
                </a:cubicBezTo>
                <a:cubicBezTo>
                  <a:pt x="17918" y="187"/>
                  <a:pt x="17106" y="0"/>
                  <a:pt x="162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0"/>
          <p:cNvSpPr/>
          <p:nvPr/>
        </p:nvSpPr>
        <p:spPr>
          <a:xfrm>
            <a:off x="8429838" y="3140500"/>
            <a:ext cx="1255750" cy="1255750"/>
          </a:xfrm>
          <a:custGeom>
            <a:rect b="b" l="l" r="r" t="t"/>
            <a:pathLst>
              <a:path extrusionOk="0" h="50230" w="50230">
                <a:moveTo>
                  <a:pt x="25115" y="1"/>
                </a:moveTo>
                <a:cubicBezTo>
                  <a:pt x="11244" y="1"/>
                  <a:pt x="1" y="11243"/>
                  <a:pt x="1" y="25115"/>
                </a:cubicBezTo>
                <a:cubicBezTo>
                  <a:pt x="1" y="38987"/>
                  <a:pt x="11244" y="50230"/>
                  <a:pt x="25115" y="50230"/>
                </a:cubicBezTo>
                <a:cubicBezTo>
                  <a:pt x="38987" y="50230"/>
                  <a:pt x="50230" y="38987"/>
                  <a:pt x="50230" y="25115"/>
                </a:cubicBezTo>
                <a:cubicBezTo>
                  <a:pt x="50230" y="11243"/>
                  <a:pt x="38987" y="1"/>
                  <a:pt x="251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0"/>
          <p:cNvSpPr/>
          <p:nvPr/>
        </p:nvSpPr>
        <p:spPr>
          <a:xfrm>
            <a:off x="8130038" y="1967963"/>
            <a:ext cx="1633550" cy="1437425"/>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0"/>
          <p:cNvSpPr/>
          <p:nvPr/>
        </p:nvSpPr>
        <p:spPr>
          <a:xfrm>
            <a:off x="-806712" y="4091413"/>
            <a:ext cx="1633550" cy="1437425"/>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0"/>
          <p:cNvSpPr/>
          <p:nvPr/>
        </p:nvSpPr>
        <p:spPr>
          <a:xfrm>
            <a:off x="-306487" y="-671825"/>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0"/>
          <p:cNvSpPr/>
          <p:nvPr/>
        </p:nvSpPr>
        <p:spPr>
          <a:xfrm>
            <a:off x="-583337" y="3140500"/>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
          <p:cNvSpPr txBox="1"/>
          <p:nvPr>
            <p:ph type="title"/>
          </p:nvPr>
        </p:nvSpPr>
        <p:spPr>
          <a:xfrm>
            <a:off x="1022000" y="2196850"/>
            <a:ext cx="4737000" cy="1234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7000"/>
              <a:buNone/>
              <a:defRPr sz="5500"/>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p:txBody>
      </p:sp>
      <p:sp>
        <p:nvSpPr>
          <p:cNvPr id="25" name="Google Shape;25;p3"/>
          <p:cNvSpPr txBox="1"/>
          <p:nvPr>
            <p:ph hasCustomPrompt="1" idx="2" type="title"/>
          </p:nvPr>
        </p:nvSpPr>
        <p:spPr>
          <a:xfrm>
            <a:off x="2631500" y="906100"/>
            <a:ext cx="1518000" cy="13569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5000"/>
              <a:buNone/>
              <a:defRPr sz="7000">
                <a:solidFill>
                  <a:schemeClr val="lt1"/>
                </a:solidFill>
              </a:defRPr>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a:r>
              <a:t>xx%</a:t>
            </a:r>
          </a:p>
        </p:txBody>
      </p:sp>
      <p:sp>
        <p:nvSpPr>
          <p:cNvPr id="26" name="Google Shape;26;p3"/>
          <p:cNvSpPr txBox="1"/>
          <p:nvPr>
            <p:ph idx="1" type="subTitle"/>
          </p:nvPr>
        </p:nvSpPr>
        <p:spPr>
          <a:xfrm>
            <a:off x="1022000" y="3431350"/>
            <a:ext cx="4737000" cy="4188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0"/>
              </a:spcBef>
              <a:spcAft>
                <a:spcPts val="0"/>
              </a:spcAft>
              <a:buNone/>
              <a:defRPr sz="1600"/>
            </a:lvl2pPr>
            <a:lvl3pPr lvl="2" rtl="0" algn="ctr">
              <a:spcBef>
                <a:spcPts val="0"/>
              </a:spcBef>
              <a:spcAft>
                <a:spcPts val="0"/>
              </a:spcAft>
              <a:buNone/>
              <a:defRPr sz="1600"/>
            </a:lvl3pPr>
            <a:lvl4pPr lvl="3" rtl="0" algn="ctr">
              <a:spcBef>
                <a:spcPts val="0"/>
              </a:spcBef>
              <a:spcAft>
                <a:spcPts val="0"/>
              </a:spcAft>
              <a:buNone/>
              <a:defRPr sz="1600"/>
            </a:lvl4pPr>
            <a:lvl5pPr lvl="4" rtl="0" algn="ctr">
              <a:spcBef>
                <a:spcPts val="0"/>
              </a:spcBef>
              <a:spcAft>
                <a:spcPts val="0"/>
              </a:spcAft>
              <a:buNone/>
              <a:defRPr sz="1600"/>
            </a:lvl5pPr>
            <a:lvl6pPr lvl="5" rtl="0" algn="ctr">
              <a:spcBef>
                <a:spcPts val="0"/>
              </a:spcBef>
              <a:spcAft>
                <a:spcPts val="0"/>
              </a:spcAft>
              <a:buNone/>
              <a:defRPr sz="1600"/>
            </a:lvl6pPr>
            <a:lvl7pPr lvl="6" rtl="0" algn="ctr">
              <a:spcBef>
                <a:spcPts val="0"/>
              </a:spcBef>
              <a:spcAft>
                <a:spcPts val="0"/>
              </a:spcAft>
              <a:buNone/>
              <a:defRPr sz="1600"/>
            </a:lvl7pPr>
            <a:lvl8pPr lvl="7" rtl="0" algn="ctr">
              <a:spcBef>
                <a:spcPts val="0"/>
              </a:spcBef>
              <a:spcAft>
                <a:spcPts val="0"/>
              </a:spcAft>
              <a:buNone/>
              <a:defRPr sz="1600"/>
            </a:lvl8pPr>
            <a:lvl9pPr lvl="8" rtl="0" algn="ctr">
              <a:spcBef>
                <a:spcPts val="0"/>
              </a:spcBef>
              <a:spcAft>
                <a:spcPts val="0"/>
              </a:spcAft>
              <a:buNone/>
              <a:defRPr sz="1600"/>
            </a:lvl9pPr>
          </a:lstStyle>
          <a:p/>
        </p:txBody>
      </p:sp>
      <p:sp>
        <p:nvSpPr>
          <p:cNvPr id="27" name="Google Shape;27;p3"/>
          <p:cNvSpPr/>
          <p:nvPr/>
        </p:nvSpPr>
        <p:spPr>
          <a:xfrm flipH="1">
            <a:off x="713225" y="4608575"/>
            <a:ext cx="7717415" cy="8575"/>
          </a:xfrm>
          <a:custGeom>
            <a:rect b="b" l="l" r="r" t="t"/>
            <a:pathLst>
              <a:path extrusionOk="0" h="343" w="248368">
                <a:moveTo>
                  <a:pt x="1" y="0"/>
                </a:moveTo>
                <a:lnTo>
                  <a:pt x="1" y="342"/>
                </a:lnTo>
                <a:lnTo>
                  <a:pt x="248367" y="342"/>
                </a:lnTo>
                <a:lnTo>
                  <a:pt x="248367" y="0"/>
                </a:lnTo>
                <a:close/>
              </a:path>
            </a:pathLst>
          </a:custGeom>
          <a:solidFill>
            <a:srgbClr val="2D2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209063" y="3661500"/>
            <a:ext cx="1255750" cy="1255750"/>
          </a:xfrm>
          <a:custGeom>
            <a:rect b="b" l="l" r="r" t="t"/>
            <a:pathLst>
              <a:path extrusionOk="0" h="50230" w="50230">
                <a:moveTo>
                  <a:pt x="25115" y="1"/>
                </a:moveTo>
                <a:cubicBezTo>
                  <a:pt x="11244" y="1"/>
                  <a:pt x="1" y="11243"/>
                  <a:pt x="1" y="25115"/>
                </a:cubicBezTo>
                <a:cubicBezTo>
                  <a:pt x="1" y="38987"/>
                  <a:pt x="11244" y="50230"/>
                  <a:pt x="25115" y="50230"/>
                </a:cubicBezTo>
                <a:cubicBezTo>
                  <a:pt x="38987" y="50230"/>
                  <a:pt x="50230" y="38987"/>
                  <a:pt x="50230" y="25115"/>
                </a:cubicBezTo>
                <a:cubicBezTo>
                  <a:pt x="50230" y="11243"/>
                  <a:pt x="38987" y="1"/>
                  <a:pt x="251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flipH="1">
            <a:off x="7125290" y="4908675"/>
            <a:ext cx="702150" cy="8575"/>
          </a:xfrm>
          <a:custGeom>
            <a:rect b="b" l="l" r="r" t="t"/>
            <a:pathLst>
              <a:path extrusionOk="0" h="343" w="28086">
                <a:moveTo>
                  <a:pt x="171" y="1"/>
                </a:moveTo>
                <a:cubicBezTo>
                  <a:pt x="86" y="1"/>
                  <a:pt x="0" y="65"/>
                  <a:pt x="0" y="172"/>
                </a:cubicBezTo>
                <a:cubicBezTo>
                  <a:pt x="0" y="278"/>
                  <a:pt x="86" y="343"/>
                  <a:pt x="171" y="343"/>
                </a:cubicBezTo>
                <a:lnTo>
                  <a:pt x="898" y="343"/>
                </a:lnTo>
                <a:cubicBezTo>
                  <a:pt x="983" y="343"/>
                  <a:pt x="1069" y="278"/>
                  <a:pt x="1069" y="172"/>
                </a:cubicBezTo>
                <a:cubicBezTo>
                  <a:pt x="1069" y="65"/>
                  <a:pt x="983" y="1"/>
                  <a:pt x="898" y="1"/>
                </a:cubicBezTo>
                <a:close/>
                <a:moveTo>
                  <a:pt x="1603" y="1"/>
                </a:moveTo>
                <a:cubicBezTo>
                  <a:pt x="1496" y="1"/>
                  <a:pt x="1432" y="65"/>
                  <a:pt x="1432" y="172"/>
                </a:cubicBezTo>
                <a:cubicBezTo>
                  <a:pt x="1432" y="278"/>
                  <a:pt x="1496" y="343"/>
                  <a:pt x="1603" y="343"/>
                </a:cubicBezTo>
                <a:lnTo>
                  <a:pt x="2309" y="343"/>
                </a:lnTo>
                <a:cubicBezTo>
                  <a:pt x="2415" y="343"/>
                  <a:pt x="2480" y="278"/>
                  <a:pt x="2480" y="172"/>
                </a:cubicBezTo>
                <a:cubicBezTo>
                  <a:pt x="2480" y="65"/>
                  <a:pt x="2415" y="1"/>
                  <a:pt x="2309" y="1"/>
                </a:cubicBezTo>
                <a:close/>
                <a:moveTo>
                  <a:pt x="3014" y="1"/>
                </a:moveTo>
                <a:cubicBezTo>
                  <a:pt x="2928" y="1"/>
                  <a:pt x="2843" y="65"/>
                  <a:pt x="2843" y="172"/>
                </a:cubicBezTo>
                <a:cubicBezTo>
                  <a:pt x="2843" y="278"/>
                  <a:pt x="2928" y="343"/>
                  <a:pt x="3014" y="343"/>
                </a:cubicBezTo>
                <a:lnTo>
                  <a:pt x="3741" y="343"/>
                </a:lnTo>
                <a:cubicBezTo>
                  <a:pt x="3826" y="343"/>
                  <a:pt x="3912" y="278"/>
                  <a:pt x="3912" y="172"/>
                </a:cubicBezTo>
                <a:cubicBezTo>
                  <a:pt x="3912" y="65"/>
                  <a:pt x="3826" y="1"/>
                  <a:pt x="3741" y="1"/>
                </a:cubicBezTo>
                <a:close/>
                <a:moveTo>
                  <a:pt x="4446" y="1"/>
                </a:moveTo>
                <a:cubicBezTo>
                  <a:pt x="4339" y="1"/>
                  <a:pt x="4275" y="65"/>
                  <a:pt x="4275" y="172"/>
                </a:cubicBezTo>
                <a:cubicBezTo>
                  <a:pt x="4275" y="278"/>
                  <a:pt x="4339" y="343"/>
                  <a:pt x="4446" y="343"/>
                </a:cubicBezTo>
                <a:lnTo>
                  <a:pt x="5151" y="343"/>
                </a:lnTo>
                <a:cubicBezTo>
                  <a:pt x="5258" y="343"/>
                  <a:pt x="5344" y="278"/>
                  <a:pt x="5344" y="172"/>
                </a:cubicBezTo>
                <a:cubicBezTo>
                  <a:pt x="5344" y="65"/>
                  <a:pt x="5258" y="1"/>
                  <a:pt x="5151" y="1"/>
                </a:cubicBezTo>
                <a:close/>
                <a:moveTo>
                  <a:pt x="5878" y="1"/>
                </a:moveTo>
                <a:cubicBezTo>
                  <a:pt x="5771" y="1"/>
                  <a:pt x="5686" y="65"/>
                  <a:pt x="5686" y="172"/>
                </a:cubicBezTo>
                <a:cubicBezTo>
                  <a:pt x="5686" y="278"/>
                  <a:pt x="5771" y="343"/>
                  <a:pt x="5878" y="343"/>
                </a:cubicBezTo>
                <a:lnTo>
                  <a:pt x="6583" y="343"/>
                </a:lnTo>
                <a:cubicBezTo>
                  <a:pt x="6669" y="343"/>
                  <a:pt x="6754" y="278"/>
                  <a:pt x="6754" y="172"/>
                </a:cubicBezTo>
                <a:cubicBezTo>
                  <a:pt x="6754" y="65"/>
                  <a:pt x="6669" y="1"/>
                  <a:pt x="6583" y="1"/>
                </a:cubicBezTo>
                <a:close/>
                <a:moveTo>
                  <a:pt x="7289" y="1"/>
                </a:moveTo>
                <a:cubicBezTo>
                  <a:pt x="7182" y="1"/>
                  <a:pt x="7118" y="65"/>
                  <a:pt x="7118" y="172"/>
                </a:cubicBezTo>
                <a:cubicBezTo>
                  <a:pt x="7118" y="278"/>
                  <a:pt x="7182" y="343"/>
                  <a:pt x="7289" y="343"/>
                </a:cubicBezTo>
                <a:lnTo>
                  <a:pt x="7994" y="343"/>
                </a:lnTo>
                <a:cubicBezTo>
                  <a:pt x="8101" y="343"/>
                  <a:pt x="8186" y="278"/>
                  <a:pt x="8186" y="172"/>
                </a:cubicBezTo>
                <a:cubicBezTo>
                  <a:pt x="8186" y="65"/>
                  <a:pt x="8101" y="1"/>
                  <a:pt x="7994" y="1"/>
                </a:cubicBezTo>
                <a:close/>
                <a:moveTo>
                  <a:pt x="8721" y="1"/>
                </a:moveTo>
                <a:cubicBezTo>
                  <a:pt x="8614" y="1"/>
                  <a:pt x="8528" y="65"/>
                  <a:pt x="8528" y="172"/>
                </a:cubicBezTo>
                <a:cubicBezTo>
                  <a:pt x="8528" y="278"/>
                  <a:pt x="8614" y="343"/>
                  <a:pt x="8721" y="343"/>
                </a:cubicBezTo>
                <a:lnTo>
                  <a:pt x="9426" y="343"/>
                </a:lnTo>
                <a:cubicBezTo>
                  <a:pt x="9512" y="343"/>
                  <a:pt x="9597" y="278"/>
                  <a:pt x="9597" y="172"/>
                </a:cubicBezTo>
                <a:cubicBezTo>
                  <a:pt x="9597" y="65"/>
                  <a:pt x="9512" y="1"/>
                  <a:pt x="9426" y="1"/>
                </a:cubicBezTo>
                <a:close/>
                <a:moveTo>
                  <a:pt x="10131" y="1"/>
                </a:moveTo>
                <a:cubicBezTo>
                  <a:pt x="10046" y="1"/>
                  <a:pt x="9960" y="65"/>
                  <a:pt x="9960" y="172"/>
                </a:cubicBezTo>
                <a:cubicBezTo>
                  <a:pt x="9960" y="278"/>
                  <a:pt x="10046" y="343"/>
                  <a:pt x="10131" y="343"/>
                </a:cubicBezTo>
                <a:lnTo>
                  <a:pt x="10837" y="343"/>
                </a:lnTo>
                <a:cubicBezTo>
                  <a:pt x="10944" y="343"/>
                  <a:pt x="11029" y="278"/>
                  <a:pt x="11029" y="172"/>
                </a:cubicBezTo>
                <a:cubicBezTo>
                  <a:pt x="11029" y="65"/>
                  <a:pt x="10944" y="1"/>
                  <a:pt x="10837" y="1"/>
                </a:cubicBezTo>
                <a:close/>
                <a:moveTo>
                  <a:pt x="11563" y="1"/>
                </a:moveTo>
                <a:cubicBezTo>
                  <a:pt x="11457" y="1"/>
                  <a:pt x="11371" y="65"/>
                  <a:pt x="11371" y="172"/>
                </a:cubicBezTo>
                <a:cubicBezTo>
                  <a:pt x="11371" y="278"/>
                  <a:pt x="11457" y="343"/>
                  <a:pt x="11563" y="343"/>
                </a:cubicBezTo>
                <a:lnTo>
                  <a:pt x="12269" y="343"/>
                </a:lnTo>
                <a:cubicBezTo>
                  <a:pt x="12376" y="343"/>
                  <a:pt x="12440" y="278"/>
                  <a:pt x="12440" y="172"/>
                </a:cubicBezTo>
                <a:cubicBezTo>
                  <a:pt x="12440" y="65"/>
                  <a:pt x="12376" y="1"/>
                  <a:pt x="12269" y="1"/>
                </a:cubicBezTo>
                <a:close/>
                <a:moveTo>
                  <a:pt x="12974" y="1"/>
                </a:moveTo>
                <a:cubicBezTo>
                  <a:pt x="12889" y="1"/>
                  <a:pt x="12803" y="65"/>
                  <a:pt x="12803" y="172"/>
                </a:cubicBezTo>
                <a:cubicBezTo>
                  <a:pt x="12803" y="278"/>
                  <a:pt x="12889" y="343"/>
                  <a:pt x="12974" y="343"/>
                </a:cubicBezTo>
                <a:lnTo>
                  <a:pt x="13680" y="343"/>
                </a:lnTo>
                <a:cubicBezTo>
                  <a:pt x="13786" y="343"/>
                  <a:pt x="13872" y="278"/>
                  <a:pt x="13872" y="172"/>
                </a:cubicBezTo>
                <a:cubicBezTo>
                  <a:pt x="13872" y="65"/>
                  <a:pt x="13786" y="1"/>
                  <a:pt x="13680" y="1"/>
                </a:cubicBezTo>
                <a:close/>
                <a:moveTo>
                  <a:pt x="14406" y="1"/>
                </a:moveTo>
                <a:cubicBezTo>
                  <a:pt x="14299" y="1"/>
                  <a:pt x="14214" y="65"/>
                  <a:pt x="14214" y="172"/>
                </a:cubicBezTo>
                <a:cubicBezTo>
                  <a:pt x="14214" y="278"/>
                  <a:pt x="14299" y="343"/>
                  <a:pt x="14406" y="343"/>
                </a:cubicBezTo>
                <a:lnTo>
                  <a:pt x="15112" y="343"/>
                </a:lnTo>
                <a:cubicBezTo>
                  <a:pt x="15218" y="343"/>
                  <a:pt x="15283" y="278"/>
                  <a:pt x="15283" y="172"/>
                </a:cubicBezTo>
                <a:cubicBezTo>
                  <a:pt x="15283" y="65"/>
                  <a:pt x="15218" y="1"/>
                  <a:pt x="15112" y="1"/>
                </a:cubicBezTo>
                <a:close/>
                <a:moveTo>
                  <a:pt x="15817" y="1"/>
                </a:moveTo>
                <a:cubicBezTo>
                  <a:pt x="15731" y="1"/>
                  <a:pt x="15646" y="65"/>
                  <a:pt x="15646" y="172"/>
                </a:cubicBezTo>
                <a:cubicBezTo>
                  <a:pt x="15646" y="278"/>
                  <a:pt x="15731" y="343"/>
                  <a:pt x="15817" y="343"/>
                </a:cubicBezTo>
                <a:lnTo>
                  <a:pt x="16544" y="343"/>
                </a:lnTo>
                <a:cubicBezTo>
                  <a:pt x="16629" y="343"/>
                  <a:pt x="16715" y="278"/>
                  <a:pt x="16715" y="172"/>
                </a:cubicBezTo>
                <a:cubicBezTo>
                  <a:pt x="16715" y="65"/>
                  <a:pt x="16629" y="1"/>
                  <a:pt x="16544" y="1"/>
                </a:cubicBezTo>
                <a:close/>
                <a:moveTo>
                  <a:pt x="17249" y="1"/>
                </a:moveTo>
                <a:cubicBezTo>
                  <a:pt x="17142" y="1"/>
                  <a:pt x="17078" y="65"/>
                  <a:pt x="17078" y="172"/>
                </a:cubicBezTo>
                <a:cubicBezTo>
                  <a:pt x="17078" y="278"/>
                  <a:pt x="17142" y="343"/>
                  <a:pt x="17249" y="343"/>
                </a:cubicBezTo>
                <a:lnTo>
                  <a:pt x="17954" y="343"/>
                </a:lnTo>
                <a:cubicBezTo>
                  <a:pt x="18061" y="343"/>
                  <a:pt x="18125" y="278"/>
                  <a:pt x="18125" y="172"/>
                </a:cubicBezTo>
                <a:cubicBezTo>
                  <a:pt x="18125" y="65"/>
                  <a:pt x="18061" y="1"/>
                  <a:pt x="17954" y="1"/>
                </a:cubicBezTo>
                <a:close/>
                <a:moveTo>
                  <a:pt x="18660" y="1"/>
                </a:moveTo>
                <a:cubicBezTo>
                  <a:pt x="18574" y="1"/>
                  <a:pt x="18489" y="65"/>
                  <a:pt x="18489" y="172"/>
                </a:cubicBezTo>
                <a:cubicBezTo>
                  <a:pt x="18489" y="278"/>
                  <a:pt x="18574" y="343"/>
                  <a:pt x="18660" y="343"/>
                </a:cubicBezTo>
                <a:lnTo>
                  <a:pt x="19386" y="343"/>
                </a:lnTo>
                <a:cubicBezTo>
                  <a:pt x="19472" y="343"/>
                  <a:pt x="19557" y="278"/>
                  <a:pt x="19557" y="172"/>
                </a:cubicBezTo>
                <a:cubicBezTo>
                  <a:pt x="19557" y="65"/>
                  <a:pt x="19472" y="1"/>
                  <a:pt x="19386" y="1"/>
                </a:cubicBezTo>
                <a:close/>
                <a:moveTo>
                  <a:pt x="20092" y="1"/>
                </a:moveTo>
                <a:cubicBezTo>
                  <a:pt x="19985" y="1"/>
                  <a:pt x="19921" y="65"/>
                  <a:pt x="19921" y="172"/>
                </a:cubicBezTo>
                <a:cubicBezTo>
                  <a:pt x="19921" y="278"/>
                  <a:pt x="19985" y="343"/>
                  <a:pt x="20092" y="343"/>
                </a:cubicBezTo>
                <a:lnTo>
                  <a:pt x="20797" y="343"/>
                </a:lnTo>
                <a:cubicBezTo>
                  <a:pt x="20904" y="343"/>
                  <a:pt x="20989" y="278"/>
                  <a:pt x="20989" y="172"/>
                </a:cubicBezTo>
                <a:cubicBezTo>
                  <a:pt x="20989" y="65"/>
                  <a:pt x="20904" y="1"/>
                  <a:pt x="20797" y="1"/>
                </a:cubicBezTo>
                <a:close/>
                <a:moveTo>
                  <a:pt x="21502" y="1"/>
                </a:moveTo>
                <a:cubicBezTo>
                  <a:pt x="21417" y="1"/>
                  <a:pt x="21331" y="65"/>
                  <a:pt x="21331" y="172"/>
                </a:cubicBezTo>
                <a:cubicBezTo>
                  <a:pt x="21331" y="278"/>
                  <a:pt x="21417" y="343"/>
                  <a:pt x="21502" y="343"/>
                </a:cubicBezTo>
                <a:lnTo>
                  <a:pt x="22229" y="343"/>
                </a:lnTo>
                <a:cubicBezTo>
                  <a:pt x="22315" y="343"/>
                  <a:pt x="22400" y="278"/>
                  <a:pt x="22400" y="172"/>
                </a:cubicBezTo>
                <a:cubicBezTo>
                  <a:pt x="22400" y="65"/>
                  <a:pt x="22315" y="1"/>
                  <a:pt x="22229" y="1"/>
                </a:cubicBezTo>
                <a:close/>
                <a:moveTo>
                  <a:pt x="22934" y="1"/>
                </a:moveTo>
                <a:cubicBezTo>
                  <a:pt x="22828" y="1"/>
                  <a:pt x="22764" y="65"/>
                  <a:pt x="22764" y="172"/>
                </a:cubicBezTo>
                <a:cubicBezTo>
                  <a:pt x="22764" y="278"/>
                  <a:pt x="22828" y="343"/>
                  <a:pt x="22934" y="343"/>
                </a:cubicBezTo>
                <a:lnTo>
                  <a:pt x="23640" y="343"/>
                </a:lnTo>
                <a:cubicBezTo>
                  <a:pt x="23747" y="343"/>
                  <a:pt x="23832" y="278"/>
                  <a:pt x="23832" y="172"/>
                </a:cubicBezTo>
                <a:cubicBezTo>
                  <a:pt x="23832" y="65"/>
                  <a:pt x="23747" y="1"/>
                  <a:pt x="23640" y="1"/>
                </a:cubicBezTo>
                <a:close/>
                <a:moveTo>
                  <a:pt x="24367" y="1"/>
                </a:moveTo>
                <a:cubicBezTo>
                  <a:pt x="24260" y="1"/>
                  <a:pt x="24174" y="65"/>
                  <a:pt x="24174" y="172"/>
                </a:cubicBezTo>
                <a:cubicBezTo>
                  <a:pt x="24174" y="278"/>
                  <a:pt x="24260" y="343"/>
                  <a:pt x="24367" y="343"/>
                </a:cubicBezTo>
                <a:lnTo>
                  <a:pt x="25072" y="343"/>
                </a:lnTo>
                <a:cubicBezTo>
                  <a:pt x="25157" y="343"/>
                  <a:pt x="25243" y="278"/>
                  <a:pt x="25243" y="172"/>
                </a:cubicBezTo>
                <a:cubicBezTo>
                  <a:pt x="25243" y="65"/>
                  <a:pt x="25157" y="1"/>
                  <a:pt x="25072" y="1"/>
                </a:cubicBezTo>
                <a:close/>
                <a:moveTo>
                  <a:pt x="25777" y="1"/>
                </a:moveTo>
                <a:cubicBezTo>
                  <a:pt x="25692" y="1"/>
                  <a:pt x="25606" y="65"/>
                  <a:pt x="25606" y="172"/>
                </a:cubicBezTo>
                <a:cubicBezTo>
                  <a:pt x="25606" y="278"/>
                  <a:pt x="25692" y="343"/>
                  <a:pt x="25777" y="343"/>
                </a:cubicBezTo>
                <a:lnTo>
                  <a:pt x="26483" y="343"/>
                </a:lnTo>
                <a:cubicBezTo>
                  <a:pt x="26589" y="343"/>
                  <a:pt x="26675" y="278"/>
                  <a:pt x="26675" y="172"/>
                </a:cubicBezTo>
                <a:cubicBezTo>
                  <a:pt x="26675" y="65"/>
                  <a:pt x="26589" y="1"/>
                  <a:pt x="26483" y="1"/>
                </a:cubicBezTo>
                <a:close/>
                <a:moveTo>
                  <a:pt x="27209" y="1"/>
                </a:moveTo>
                <a:cubicBezTo>
                  <a:pt x="27102" y="1"/>
                  <a:pt x="27017" y="65"/>
                  <a:pt x="27017" y="172"/>
                </a:cubicBezTo>
                <a:cubicBezTo>
                  <a:pt x="27017" y="278"/>
                  <a:pt x="27102" y="343"/>
                  <a:pt x="27209" y="343"/>
                </a:cubicBezTo>
                <a:lnTo>
                  <a:pt x="27915" y="343"/>
                </a:lnTo>
                <a:cubicBezTo>
                  <a:pt x="28022" y="343"/>
                  <a:pt x="28086" y="278"/>
                  <a:pt x="28086" y="172"/>
                </a:cubicBezTo>
                <a:cubicBezTo>
                  <a:pt x="28086" y="65"/>
                  <a:pt x="28022" y="1"/>
                  <a:pt x="2791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4914915" y="4900100"/>
            <a:ext cx="682925" cy="8575"/>
          </a:xfrm>
          <a:custGeom>
            <a:rect b="b" l="l" r="r" t="t"/>
            <a:pathLst>
              <a:path extrusionOk="0" h="343" w="27317">
                <a:moveTo>
                  <a:pt x="193" y="1"/>
                </a:moveTo>
                <a:cubicBezTo>
                  <a:pt x="86" y="1"/>
                  <a:pt x="0" y="65"/>
                  <a:pt x="0" y="172"/>
                </a:cubicBezTo>
                <a:cubicBezTo>
                  <a:pt x="0" y="279"/>
                  <a:pt x="86" y="343"/>
                  <a:pt x="193" y="343"/>
                </a:cubicBezTo>
                <a:lnTo>
                  <a:pt x="919" y="343"/>
                </a:lnTo>
                <a:cubicBezTo>
                  <a:pt x="1005" y="343"/>
                  <a:pt x="1090" y="279"/>
                  <a:pt x="1090" y="172"/>
                </a:cubicBezTo>
                <a:cubicBezTo>
                  <a:pt x="1090" y="65"/>
                  <a:pt x="1005" y="1"/>
                  <a:pt x="919" y="1"/>
                </a:cubicBezTo>
                <a:close/>
                <a:moveTo>
                  <a:pt x="1646" y="1"/>
                </a:moveTo>
                <a:cubicBezTo>
                  <a:pt x="1539" y="1"/>
                  <a:pt x="1454" y="65"/>
                  <a:pt x="1454" y="172"/>
                </a:cubicBezTo>
                <a:cubicBezTo>
                  <a:pt x="1454" y="279"/>
                  <a:pt x="1539" y="343"/>
                  <a:pt x="1646" y="343"/>
                </a:cubicBezTo>
                <a:lnTo>
                  <a:pt x="2373" y="343"/>
                </a:lnTo>
                <a:cubicBezTo>
                  <a:pt x="2458" y="343"/>
                  <a:pt x="2544" y="279"/>
                  <a:pt x="2544" y="172"/>
                </a:cubicBezTo>
                <a:cubicBezTo>
                  <a:pt x="2544" y="65"/>
                  <a:pt x="2458" y="1"/>
                  <a:pt x="2373" y="1"/>
                </a:cubicBezTo>
                <a:close/>
                <a:moveTo>
                  <a:pt x="3099" y="1"/>
                </a:moveTo>
                <a:cubicBezTo>
                  <a:pt x="2993" y="1"/>
                  <a:pt x="2928" y="65"/>
                  <a:pt x="2928" y="172"/>
                </a:cubicBezTo>
                <a:cubicBezTo>
                  <a:pt x="2928" y="279"/>
                  <a:pt x="2993" y="343"/>
                  <a:pt x="3099" y="343"/>
                </a:cubicBezTo>
                <a:lnTo>
                  <a:pt x="3826" y="343"/>
                </a:lnTo>
                <a:cubicBezTo>
                  <a:pt x="3933" y="343"/>
                  <a:pt x="3997" y="279"/>
                  <a:pt x="3997" y="172"/>
                </a:cubicBezTo>
                <a:cubicBezTo>
                  <a:pt x="3997" y="65"/>
                  <a:pt x="3933" y="1"/>
                  <a:pt x="3826" y="1"/>
                </a:cubicBezTo>
                <a:close/>
                <a:moveTo>
                  <a:pt x="4553" y="1"/>
                </a:moveTo>
                <a:cubicBezTo>
                  <a:pt x="4467" y="1"/>
                  <a:pt x="4382" y="65"/>
                  <a:pt x="4382" y="172"/>
                </a:cubicBezTo>
                <a:cubicBezTo>
                  <a:pt x="4382" y="279"/>
                  <a:pt x="4467" y="343"/>
                  <a:pt x="4553" y="343"/>
                </a:cubicBezTo>
                <a:lnTo>
                  <a:pt x="5280" y="343"/>
                </a:lnTo>
                <a:cubicBezTo>
                  <a:pt x="5386" y="343"/>
                  <a:pt x="5472" y="279"/>
                  <a:pt x="5472" y="172"/>
                </a:cubicBezTo>
                <a:cubicBezTo>
                  <a:pt x="5472" y="65"/>
                  <a:pt x="5386" y="1"/>
                  <a:pt x="5280" y="1"/>
                </a:cubicBezTo>
                <a:close/>
                <a:moveTo>
                  <a:pt x="6006" y="1"/>
                </a:moveTo>
                <a:cubicBezTo>
                  <a:pt x="5921" y="1"/>
                  <a:pt x="5835" y="65"/>
                  <a:pt x="5835" y="172"/>
                </a:cubicBezTo>
                <a:cubicBezTo>
                  <a:pt x="5835" y="279"/>
                  <a:pt x="5921" y="343"/>
                  <a:pt x="6006" y="343"/>
                </a:cubicBezTo>
                <a:lnTo>
                  <a:pt x="6733" y="343"/>
                </a:lnTo>
                <a:cubicBezTo>
                  <a:pt x="6840" y="343"/>
                  <a:pt x="6925" y="279"/>
                  <a:pt x="6925" y="172"/>
                </a:cubicBezTo>
                <a:cubicBezTo>
                  <a:pt x="6925" y="65"/>
                  <a:pt x="6840" y="1"/>
                  <a:pt x="6733" y="1"/>
                </a:cubicBezTo>
                <a:close/>
                <a:moveTo>
                  <a:pt x="7481" y="1"/>
                </a:moveTo>
                <a:cubicBezTo>
                  <a:pt x="7374" y="1"/>
                  <a:pt x="7289" y="65"/>
                  <a:pt x="7289" y="172"/>
                </a:cubicBezTo>
                <a:cubicBezTo>
                  <a:pt x="7289" y="279"/>
                  <a:pt x="7374" y="343"/>
                  <a:pt x="7481" y="343"/>
                </a:cubicBezTo>
                <a:lnTo>
                  <a:pt x="8208" y="343"/>
                </a:lnTo>
                <a:cubicBezTo>
                  <a:pt x="8293" y="343"/>
                  <a:pt x="8379" y="279"/>
                  <a:pt x="8379" y="172"/>
                </a:cubicBezTo>
                <a:cubicBezTo>
                  <a:pt x="8379" y="65"/>
                  <a:pt x="8293" y="1"/>
                  <a:pt x="8208" y="1"/>
                </a:cubicBezTo>
                <a:close/>
                <a:moveTo>
                  <a:pt x="8935" y="1"/>
                </a:moveTo>
                <a:cubicBezTo>
                  <a:pt x="8828" y="1"/>
                  <a:pt x="8742" y="65"/>
                  <a:pt x="8742" y="172"/>
                </a:cubicBezTo>
                <a:cubicBezTo>
                  <a:pt x="8742" y="279"/>
                  <a:pt x="8828" y="343"/>
                  <a:pt x="8935" y="343"/>
                </a:cubicBezTo>
                <a:lnTo>
                  <a:pt x="9661" y="343"/>
                </a:lnTo>
                <a:cubicBezTo>
                  <a:pt x="9747" y="343"/>
                  <a:pt x="9832" y="279"/>
                  <a:pt x="9832" y="172"/>
                </a:cubicBezTo>
                <a:cubicBezTo>
                  <a:pt x="9832" y="65"/>
                  <a:pt x="9747" y="1"/>
                  <a:pt x="9661" y="1"/>
                </a:cubicBezTo>
                <a:close/>
                <a:moveTo>
                  <a:pt x="10388" y="1"/>
                </a:moveTo>
                <a:cubicBezTo>
                  <a:pt x="10281" y="1"/>
                  <a:pt x="10217" y="65"/>
                  <a:pt x="10217" y="172"/>
                </a:cubicBezTo>
                <a:cubicBezTo>
                  <a:pt x="10217" y="279"/>
                  <a:pt x="10281" y="343"/>
                  <a:pt x="10388" y="343"/>
                </a:cubicBezTo>
                <a:lnTo>
                  <a:pt x="11115" y="343"/>
                </a:lnTo>
                <a:cubicBezTo>
                  <a:pt x="11222" y="343"/>
                  <a:pt x="11286" y="279"/>
                  <a:pt x="11286" y="172"/>
                </a:cubicBezTo>
                <a:cubicBezTo>
                  <a:pt x="11286" y="65"/>
                  <a:pt x="11222" y="1"/>
                  <a:pt x="11115" y="1"/>
                </a:cubicBezTo>
                <a:close/>
                <a:moveTo>
                  <a:pt x="11841" y="1"/>
                </a:moveTo>
                <a:cubicBezTo>
                  <a:pt x="11735" y="1"/>
                  <a:pt x="11670" y="65"/>
                  <a:pt x="11670" y="172"/>
                </a:cubicBezTo>
                <a:cubicBezTo>
                  <a:pt x="11670" y="279"/>
                  <a:pt x="11735" y="343"/>
                  <a:pt x="11841" y="343"/>
                </a:cubicBezTo>
                <a:lnTo>
                  <a:pt x="12568" y="343"/>
                </a:lnTo>
                <a:cubicBezTo>
                  <a:pt x="12675" y="343"/>
                  <a:pt x="12761" y="279"/>
                  <a:pt x="12761" y="172"/>
                </a:cubicBezTo>
                <a:cubicBezTo>
                  <a:pt x="12761" y="65"/>
                  <a:pt x="12675" y="1"/>
                  <a:pt x="12568" y="1"/>
                </a:cubicBezTo>
                <a:close/>
                <a:moveTo>
                  <a:pt x="13295" y="1"/>
                </a:moveTo>
                <a:cubicBezTo>
                  <a:pt x="13209" y="1"/>
                  <a:pt x="13124" y="65"/>
                  <a:pt x="13124" y="172"/>
                </a:cubicBezTo>
                <a:cubicBezTo>
                  <a:pt x="13124" y="279"/>
                  <a:pt x="13209" y="343"/>
                  <a:pt x="13295" y="343"/>
                </a:cubicBezTo>
                <a:lnTo>
                  <a:pt x="14022" y="343"/>
                </a:lnTo>
                <a:cubicBezTo>
                  <a:pt x="14128" y="343"/>
                  <a:pt x="14214" y="279"/>
                  <a:pt x="14214" y="172"/>
                </a:cubicBezTo>
                <a:cubicBezTo>
                  <a:pt x="14214" y="65"/>
                  <a:pt x="14128" y="1"/>
                  <a:pt x="14022" y="1"/>
                </a:cubicBezTo>
                <a:close/>
                <a:moveTo>
                  <a:pt x="14748" y="1"/>
                </a:moveTo>
                <a:cubicBezTo>
                  <a:pt x="14663" y="1"/>
                  <a:pt x="14577" y="65"/>
                  <a:pt x="14577" y="172"/>
                </a:cubicBezTo>
                <a:cubicBezTo>
                  <a:pt x="14577" y="279"/>
                  <a:pt x="14663" y="343"/>
                  <a:pt x="14748" y="343"/>
                </a:cubicBezTo>
                <a:lnTo>
                  <a:pt x="15496" y="343"/>
                </a:lnTo>
                <a:cubicBezTo>
                  <a:pt x="15582" y="343"/>
                  <a:pt x="15667" y="279"/>
                  <a:pt x="15667" y="172"/>
                </a:cubicBezTo>
                <a:cubicBezTo>
                  <a:pt x="15667" y="65"/>
                  <a:pt x="15582" y="1"/>
                  <a:pt x="15496" y="1"/>
                </a:cubicBezTo>
                <a:close/>
                <a:moveTo>
                  <a:pt x="16223" y="1"/>
                </a:moveTo>
                <a:cubicBezTo>
                  <a:pt x="16116" y="1"/>
                  <a:pt x="16031" y="65"/>
                  <a:pt x="16031" y="172"/>
                </a:cubicBezTo>
                <a:cubicBezTo>
                  <a:pt x="16031" y="279"/>
                  <a:pt x="16116" y="343"/>
                  <a:pt x="16223" y="343"/>
                </a:cubicBezTo>
                <a:lnTo>
                  <a:pt x="16950" y="343"/>
                </a:lnTo>
                <a:cubicBezTo>
                  <a:pt x="17035" y="343"/>
                  <a:pt x="17121" y="279"/>
                  <a:pt x="17121" y="172"/>
                </a:cubicBezTo>
                <a:cubicBezTo>
                  <a:pt x="17121" y="65"/>
                  <a:pt x="17035" y="1"/>
                  <a:pt x="16950" y="1"/>
                </a:cubicBezTo>
                <a:close/>
                <a:moveTo>
                  <a:pt x="17677" y="1"/>
                </a:moveTo>
                <a:cubicBezTo>
                  <a:pt x="17570" y="1"/>
                  <a:pt x="17506" y="65"/>
                  <a:pt x="17506" y="172"/>
                </a:cubicBezTo>
                <a:cubicBezTo>
                  <a:pt x="17506" y="279"/>
                  <a:pt x="17570" y="343"/>
                  <a:pt x="17677" y="343"/>
                </a:cubicBezTo>
                <a:lnTo>
                  <a:pt x="18403" y="343"/>
                </a:lnTo>
                <a:cubicBezTo>
                  <a:pt x="18510" y="343"/>
                  <a:pt x="18574" y="279"/>
                  <a:pt x="18574" y="172"/>
                </a:cubicBezTo>
                <a:cubicBezTo>
                  <a:pt x="18574" y="65"/>
                  <a:pt x="18510" y="1"/>
                  <a:pt x="18403" y="1"/>
                </a:cubicBezTo>
                <a:close/>
                <a:moveTo>
                  <a:pt x="19130" y="1"/>
                </a:moveTo>
                <a:cubicBezTo>
                  <a:pt x="19023" y="1"/>
                  <a:pt x="18959" y="65"/>
                  <a:pt x="18959" y="172"/>
                </a:cubicBezTo>
                <a:cubicBezTo>
                  <a:pt x="18959" y="279"/>
                  <a:pt x="19023" y="343"/>
                  <a:pt x="19130" y="343"/>
                </a:cubicBezTo>
                <a:lnTo>
                  <a:pt x="19857" y="343"/>
                </a:lnTo>
                <a:cubicBezTo>
                  <a:pt x="19964" y="343"/>
                  <a:pt x="20028" y="279"/>
                  <a:pt x="20028" y="172"/>
                </a:cubicBezTo>
                <a:cubicBezTo>
                  <a:pt x="20028" y="65"/>
                  <a:pt x="19964" y="1"/>
                  <a:pt x="19857" y="1"/>
                </a:cubicBezTo>
                <a:close/>
                <a:moveTo>
                  <a:pt x="20583" y="1"/>
                </a:moveTo>
                <a:cubicBezTo>
                  <a:pt x="20498" y="1"/>
                  <a:pt x="20412" y="65"/>
                  <a:pt x="20412" y="172"/>
                </a:cubicBezTo>
                <a:cubicBezTo>
                  <a:pt x="20412" y="279"/>
                  <a:pt x="20498" y="343"/>
                  <a:pt x="20583" y="343"/>
                </a:cubicBezTo>
                <a:lnTo>
                  <a:pt x="21310" y="343"/>
                </a:lnTo>
                <a:cubicBezTo>
                  <a:pt x="21417" y="343"/>
                  <a:pt x="21503" y="279"/>
                  <a:pt x="21503" y="172"/>
                </a:cubicBezTo>
                <a:cubicBezTo>
                  <a:pt x="21503" y="65"/>
                  <a:pt x="21417" y="1"/>
                  <a:pt x="21310" y="1"/>
                </a:cubicBezTo>
                <a:close/>
                <a:moveTo>
                  <a:pt x="22037" y="1"/>
                </a:moveTo>
                <a:cubicBezTo>
                  <a:pt x="21951" y="1"/>
                  <a:pt x="21866" y="65"/>
                  <a:pt x="21866" y="172"/>
                </a:cubicBezTo>
                <a:cubicBezTo>
                  <a:pt x="21866" y="279"/>
                  <a:pt x="21951" y="343"/>
                  <a:pt x="22037" y="343"/>
                </a:cubicBezTo>
                <a:lnTo>
                  <a:pt x="22785" y="343"/>
                </a:lnTo>
                <a:cubicBezTo>
                  <a:pt x="22870" y="343"/>
                  <a:pt x="22956" y="279"/>
                  <a:pt x="22956" y="172"/>
                </a:cubicBezTo>
                <a:cubicBezTo>
                  <a:pt x="22956" y="65"/>
                  <a:pt x="22870" y="1"/>
                  <a:pt x="22785" y="1"/>
                </a:cubicBezTo>
                <a:close/>
                <a:moveTo>
                  <a:pt x="23512" y="1"/>
                </a:moveTo>
                <a:cubicBezTo>
                  <a:pt x="23405" y="1"/>
                  <a:pt x="23319" y="65"/>
                  <a:pt x="23319" y="172"/>
                </a:cubicBezTo>
                <a:cubicBezTo>
                  <a:pt x="23319" y="279"/>
                  <a:pt x="23405" y="343"/>
                  <a:pt x="23512" y="343"/>
                </a:cubicBezTo>
                <a:lnTo>
                  <a:pt x="24238" y="343"/>
                </a:lnTo>
                <a:cubicBezTo>
                  <a:pt x="24324" y="343"/>
                  <a:pt x="24409" y="279"/>
                  <a:pt x="24409" y="172"/>
                </a:cubicBezTo>
                <a:cubicBezTo>
                  <a:pt x="24409" y="65"/>
                  <a:pt x="24324" y="1"/>
                  <a:pt x="24238" y="1"/>
                </a:cubicBezTo>
                <a:close/>
                <a:moveTo>
                  <a:pt x="24965" y="1"/>
                </a:moveTo>
                <a:cubicBezTo>
                  <a:pt x="24858" y="1"/>
                  <a:pt x="24794" y="65"/>
                  <a:pt x="24794" y="172"/>
                </a:cubicBezTo>
                <a:cubicBezTo>
                  <a:pt x="24794" y="279"/>
                  <a:pt x="24858" y="343"/>
                  <a:pt x="24965" y="343"/>
                </a:cubicBezTo>
                <a:lnTo>
                  <a:pt x="25692" y="343"/>
                </a:lnTo>
                <a:cubicBezTo>
                  <a:pt x="25799" y="343"/>
                  <a:pt x="25863" y="279"/>
                  <a:pt x="25863" y="172"/>
                </a:cubicBezTo>
                <a:cubicBezTo>
                  <a:pt x="25863" y="65"/>
                  <a:pt x="25799" y="1"/>
                  <a:pt x="25692" y="1"/>
                </a:cubicBezTo>
                <a:close/>
                <a:moveTo>
                  <a:pt x="26419" y="1"/>
                </a:moveTo>
                <a:cubicBezTo>
                  <a:pt x="26312" y="1"/>
                  <a:pt x="26248" y="65"/>
                  <a:pt x="26248" y="172"/>
                </a:cubicBezTo>
                <a:cubicBezTo>
                  <a:pt x="26248" y="279"/>
                  <a:pt x="26312" y="343"/>
                  <a:pt x="26419" y="343"/>
                </a:cubicBezTo>
                <a:lnTo>
                  <a:pt x="27145" y="343"/>
                </a:lnTo>
                <a:cubicBezTo>
                  <a:pt x="27252" y="343"/>
                  <a:pt x="27316" y="279"/>
                  <a:pt x="27316" y="172"/>
                </a:cubicBezTo>
                <a:cubicBezTo>
                  <a:pt x="27316" y="65"/>
                  <a:pt x="27252" y="1"/>
                  <a:pt x="2714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3041665" y="4840475"/>
            <a:ext cx="702175" cy="8575"/>
          </a:xfrm>
          <a:custGeom>
            <a:rect b="b" l="l" r="r" t="t"/>
            <a:pathLst>
              <a:path extrusionOk="0" h="343" w="28087">
                <a:moveTo>
                  <a:pt x="172" y="1"/>
                </a:moveTo>
                <a:cubicBezTo>
                  <a:pt x="86" y="1"/>
                  <a:pt x="1" y="65"/>
                  <a:pt x="1" y="172"/>
                </a:cubicBezTo>
                <a:cubicBezTo>
                  <a:pt x="1" y="278"/>
                  <a:pt x="86" y="343"/>
                  <a:pt x="172" y="343"/>
                </a:cubicBezTo>
                <a:lnTo>
                  <a:pt x="898" y="343"/>
                </a:lnTo>
                <a:cubicBezTo>
                  <a:pt x="984" y="343"/>
                  <a:pt x="1069" y="278"/>
                  <a:pt x="1069" y="172"/>
                </a:cubicBezTo>
                <a:cubicBezTo>
                  <a:pt x="1069" y="65"/>
                  <a:pt x="984" y="1"/>
                  <a:pt x="898" y="1"/>
                </a:cubicBezTo>
                <a:close/>
                <a:moveTo>
                  <a:pt x="1604" y="1"/>
                </a:moveTo>
                <a:cubicBezTo>
                  <a:pt x="1497" y="1"/>
                  <a:pt x="1433" y="65"/>
                  <a:pt x="1433" y="172"/>
                </a:cubicBezTo>
                <a:cubicBezTo>
                  <a:pt x="1433" y="278"/>
                  <a:pt x="1497" y="343"/>
                  <a:pt x="1604" y="343"/>
                </a:cubicBezTo>
                <a:lnTo>
                  <a:pt x="2309" y="343"/>
                </a:lnTo>
                <a:cubicBezTo>
                  <a:pt x="2416" y="343"/>
                  <a:pt x="2501" y="278"/>
                  <a:pt x="2501" y="172"/>
                </a:cubicBezTo>
                <a:cubicBezTo>
                  <a:pt x="2501" y="65"/>
                  <a:pt x="2416" y="1"/>
                  <a:pt x="2309" y="1"/>
                </a:cubicBezTo>
                <a:close/>
                <a:moveTo>
                  <a:pt x="3036" y="1"/>
                </a:moveTo>
                <a:cubicBezTo>
                  <a:pt x="2929" y="1"/>
                  <a:pt x="2843" y="65"/>
                  <a:pt x="2843" y="172"/>
                </a:cubicBezTo>
                <a:cubicBezTo>
                  <a:pt x="2843" y="278"/>
                  <a:pt x="2929" y="343"/>
                  <a:pt x="3036" y="343"/>
                </a:cubicBezTo>
                <a:lnTo>
                  <a:pt x="3741" y="343"/>
                </a:lnTo>
                <a:cubicBezTo>
                  <a:pt x="3827" y="343"/>
                  <a:pt x="3912" y="278"/>
                  <a:pt x="3912" y="172"/>
                </a:cubicBezTo>
                <a:cubicBezTo>
                  <a:pt x="3912" y="65"/>
                  <a:pt x="3827" y="1"/>
                  <a:pt x="3741" y="1"/>
                </a:cubicBezTo>
                <a:close/>
                <a:moveTo>
                  <a:pt x="4446" y="1"/>
                </a:moveTo>
                <a:cubicBezTo>
                  <a:pt x="4340" y="1"/>
                  <a:pt x="4275" y="65"/>
                  <a:pt x="4275" y="172"/>
                </a:cubicBezTo>
                <a:cubicBezTo>
                  <a:pt x="4275" y="278"/>
                  <a:pt x="4340" y="343"/>
                  <a:pt x="4446" y="343"/>
                </a:cubicBezTo>
                <a:lnTo>
                  <a:pt x="5152" y="343"/>
                </a:lnTo>
                <a:cubicBezTo>
                  <a:pt x="5259" y="343"/>
                  <a:pt x="5344" y="278"/>
                  <a:pt x="5344" y="172"/>
                </a:cubicBezTo>
                <a:cubicBezTo>
                  <a:pt x="5344" y="65"/>
                  <a:pt x="5259" y="1"/>
                  <a:pt x="5152" y="1"/>
                </a:cubicBezTo>
                <a:close/>
                <a:moveTo>
                  <a:pt x="5879" y="1"/>
                </a:moveTo>
                <a:cubicBezTo>
                  <a:pt x="5772" y="1"/>
                  <a:pt x="5686" y="65"/>
                  <a:pt x="5686" y="172"/>
                </a:cubicBezTo>
                <a:cubicBezTo>
                  <a:pt x="5686" y="278"/>
                  <a:pt x="5772" y="343"/>
                  <a:pt x="5879" y="343"/>
                </a:cubicBezTo>
                <a:lnTo>
                  <a:pt x="6584" y="343"/>
                </a:lnTo>
                <a:cubicBezTo>
                  <a:pt x="6691" y="343"/>
                  <a:pt x="6755" y="278"/>
                  <a:pt x="6755" y="172"/>
                </a:cubicBezTo>
                <a:cubicBezTo>
                  <a:pt x="6755" y="65"/>
                  <a:pt x="6691" y="1"/>
                  <a:pt x="6584" y="1"/>
                </a:cubicBezTo>
                <a:close/>
                <a:moveTo>
                  <a:pt x="7289" y="1"/>
                </a:moveTo>
                <a:cubicBezTo>
                  <a:pt x="7204" y="1"/>
                  <a:pt x="7118" y="65"/>
                  <a:pt x="7118" y="172"/>
                </a:cubicBezTo>
                <a:cubicBezTo>
                  <a:pt x="7118" y="278"/>
                  <a:pt x="7204" y="343"/>
                  <a:pt x="7289" y="343"/>
                </a:cubicBezTo>
                <a:lnTo>
                  <a:pt x="7995" y="343"/>
                </a:lnTo>
                <a:cubicBezTo>
                  <a:pt x="8101" y="343"/>
                  <a:pt x="8187" y="278"/>
                  <a:pt x="8187" y="172"/>
                </a:cubicBezTo>
                <a:cubicBezTo>
                  <a:pt x="8187" y="65"/>
                  <a:pt x="8101" y="1"/>
                  <a:pt x="7995" y="1"/>
                </a:cubicBezTo>
                <a:close/>
                <a:moveTo>
                  <a:pt x="8721" y="1"/>
                </a:moveTo>
                <a:cubicBezTo>
                  <a:pt x="8614" y="1"/>
                  <a:pt x="8529" y="65"/>
                  <a:pt x="8529" y="172"/>
                </a:cubicBezTo>
                <a:cubicBezTo>
                  <a:pt x="8529" y="278"/>
                  <a:pt x="8614" y="343"/>
                  <a:pt x="8721" y="343"/>
                </a:cubicBezTo>
                <a:lnTo>
                  <a:pt x="9427" y="343"/>
                </a:lnTo>
                <a:cubicBezTo>
                  <a:pt x="9534" y="343"/>
                  <a:pt x="9598" y="278"/>
                  <a:pt x="9598" y="172"/>
                </a:cubicBezTo>
                <a:cubicBezTo>
                  <a:pt x="9598" y="65"/>
                  <a:pt x="9534" y="1"/>
                  <a:pt x="9427" y="1"/>
                </a:cubicBezTo>
                <a:close/>
                <a:moveTo>
                  <a:pt x="10132" y="1"/>
                </a:moveTo>
                <a:cubicBezTo>
                  <a:pt x="10046" y="1"/>
                  <a:pt x="9961" y="65"/>
                  <a:pt x="9961" y="172"/>
                </a:cubicBezTo>
                <a:cubicBezTo>
                  <a:pt x="9961" y="278"/>
                  <a:pt x="10046" y="343"/>
                  <a:pt x="10132" y="343"/>
                </a:cubicBezTo>
                <a:lnTo>
                  <a:pt x="10859" y="343"/>
                </a:lnTo>
                <a:cubicBezTo>
                  <a:pt x="10944" y="343"/>
                  <a:pt x="11030" y="278"/>
                  <a:pt x="11030" y="172"/>
                </a:cubicBezTo>
                <a:cubicBezTo>
                  <a:pt x="11030" y="65"/>
                  <a:pt x="10944" y="1"/>
                  <a:pt x="10859" y="1"/>
                </a:cubicBezTo>
                <a:close/>
                <a:moveTo>
                  <a:pt x="11564" y="1"/>
                </a:moveTo>
                <a:cubicBezTo>
                  <a:pt x="11457" y="1"/>
                  <a:pt x="11372" y="65"/>
                  <a:pt x="11372" y="172"/>
                </a:cubicBezTo>
                <a:cubicBezTo>
                  <a:pt x="11372" y="278"/>
                  <a:pt x="11457" y="343"/>
                  <a:pt x="11564" y="343"/>
                </a:cubicBezTo>
                <a:lnTo>
                  <a:pt x="12269" y="343"/>
                </a:lnTo>
                <a:cubicBezTo>
                  <a:pt x="12376" y="343"/>
                  <a:pt x="12440" y="278"/>
                  <a:pt x="12440" y="172"/>
                </a:cubicBezTo>
                <a:cubicBezTo>
                  <a:pt x="12440" y="65"/>
                  <a:pt x="12376" y="1"/>
                  <a:pt x="12269" y="1"/>
                </a:cubicBezTo>
                <a:close/>
                <a:moveTo>
                  <a:pt x="12975" y="1"/>
                </a:moveTo>
                <a:cubicBezTo>
                  <a:pt x="12889" y="1"/>
                  <a:pt x="12804" y="65"/>
                  <a:pt x="12804" y="172"/>
                </a:cubicBezTo>
                <a:cubicBezTo>
                  <a:pt x="12804" y="278"/>
                  <a:pt x="12889" y="343"/>
                  <a:pt x="12975" y="343"/>
                </a:cubicBezTo>
                <a:lnTo>
                  <a:pt x="13701" y="343"/>
                </a:lnTo>
                <a:cubicBezTo>
                  <a:pt x="13787" y="343"/>
                  <a:pt x="13872" y="278"/>
                  <a:pt x="13872" y="172"/>
                </a:cubicBezTo>
                <a:cubicBezTo>
                  <a:pt x="13872" y="65"/>
                  <a:pt x="13787" y="1"/>
                  <a:pt x="13701" y="1"/>
                </a:cubicBezTo>
                <a:close/>
                <a:moveTo>
                  <a:pt x="14407" y="1"/>
                </a:moveTo>
                <a:cubicBezTo>
                  <a:pt x="14300" y="1"/>
                  <a:pt x="14236" y="65"/>
                  <a:pt x="14236" y="172"/>
                </a:cubicBezTo>
                <a:cubicBezTo>
                  <a:pt x="14236" y="278"/>
                  <a:pt x="14300" y="343"/>
                  <a:pt x="14407" y="343"/>
                </a:cubicBezTo>
                <a:lnTo>
                  <a:pt x="15112" y="343"/>
                </a:lnTo>
                <a:cubicBezTo>
                  <a:pt x="15219" y="343"/>
                  <a:pt x="15283" y="278"/>
                  <a:pt x="15283" y="172"/>
                </a:cubicBezTo>
                <a:cubicBezTo>
                  <a:pt x="15283" y="65"/>
                  <a:pt x="15219" y="1"/>
                  <a:pt x="15112" y="1"/>
                </a:cubicBezTo>
                <a:close/>
                <a:moveTo>
                  <a:pt x="15817" y="1"/>
                </a:moveTo>
                <a:cubicBezTo>
                  <a:pt x="15732" y="1"/>
                  <a:pt x="15646" y="65"/>
                  <a:pt x="15646" y="172"/>
                </a:cubicBezTo>
                <a:cubicBezTo>
                  <a:pt x="15646" y="278"/>
                  <a:pt x="15732" y="343"/>
                  <a:pt x="15817" y="343"/>
                </a:cubicBezTo>
                <a:lnTo>
                  <a:pt x="16544" y="343"/>
                </a:lnTo>
                <a:cubicBezTo>
                  <a:pt x="16630" y="343"/>
                  <a:pt x="16715" y="278"/>
                  <a:pt x="16715" y="172"/>
                </a:cubicBezTo>
                <a:cubicBezTo>
                  <a:pt x="16715" y="65"/>
                  <a:pt x="16630" y="1"/>
                  <a:pt x="16544" y="1"/>
                </a:cubicBezTo>
                <a:close/>
                <a:moveTo>
                  <a:pt x="17250" y="1"/>
                </a:moveTo>
                <a:cubicBezTo>
                  <a:pt x="17143" y="1"/>
                  <a:pt x="17079" y="65"/>
                  <a:pt x="17079" y="172"/>
                </a:cubicBezTo>
                <a:cubicBezTo>
                  <a:pt x="17079" y="278"/>
                  <a:pt x="17143" y="343"/>
                  <a:pt x="17250" y="343"/>
                </a:cubicBezTo>
                <a:lnTo>
                  <a:pt x="17955" y="343"/>
                </a:lnTo>
                <a:cubicBezTo>
                  <a:pt x="18062" y="343"/>
                  <a:pt x="18147" y="278"/>
                  <a:pt x="18147" y="172"/>
                </a:cubicBezTo>
                <a:cubicBezTo>
                  <a:pt x="18147" y="65"/>
                  <a:pt x="18062" y="1"/>
                  <a:pt x="17955" y="1"/>
                </a:cubicBezTo>
                <a:close/>
                <a:moveTo>
                  <a:pt x="18682" y="1"/>
                </a:moveTo>
                <a:cubicBezTo>
                  <a:pt x="18575" y="1"/>
                  <a:pt x="18489" y="65"/>
                  <a:pt x="18489" y="172"/>
                </a:cubicBezTo>
                <a:cubicBezTo>
                  <a:pt x="18489" y="278"/>
                  <a:pt x="18575" y="343"/>
                  <a:pt x="18682" y="343"/>
                </a:cubicBezTo>
                <a:lnTo>
                  <a:pt x="19387" y="343"/>
                </a:lnTo>
                <a:cubicBezTo>
                  <a:pt x="19472" y="343"/>
                  <a:pt x="19558" y="278"/>
                  <a:pt x="19558" y="172"/>
                </a:cubicBezTo>
                <a:cubicBezTo>
                  <a:pt x="19558" y="65"/>
                  <a:pt x="19472" y="1"/>
                  <a:pt x="19387" y="1"/>
                </a:cubicBezTo>
                <a:close/>
                <a:moveTo>
                  <a:pt x="20092" y="1"/>
                </a:moveTo>
                <a:cubicBezTo>
                  <a:pt x="19985" y="1"/>
                  <a:pt x="19921" y="65"/>
                  <a:pt x="19921" y="172"/>
                </a:cubicBezTo>
                <a:cubicBezTo>
                  <a:pt x="19921" y="278"/>
                  <a:pt x="19985" y="343"/>
                  <a:pt x="20092" y="343"/>
                </a:cubicBezTo>
                <a:lnTo>
                  <a:pt x="20798" y="343"/>
                </a:lnTo>
                <a:cubicBezTo>
                  <a:pt x="20905" y="343"/>
                  <a:pt x="20990" y="278"/>
                  <a:pt x="20990" y="172"/>
                </a:cubicBezTo>
                <a:cubicBezTo>
                  <a:pt x="20990" y="65"/>
                  <a:pt x="20905" y="1"/>
                  <a:pt x="20798" y="1"/>
                </a:cubicBezTo>
                <a:close/>
                <a:moveTo>
                  <a:pt x="21524" y="1"/>
                </a:moveTo>
                <a:cubicBezTo>
                  <a:pt x="21417" y="1"/>
                  <a:pt x="21332" y="65"/>
                  <a:pt x="21332" y="172"/>
                </a:cubicBezTo>
                <a:cubicBezTo>
                  <a:pt x="21332" y="278"/>
                  <a:pt x="21417" y="343"/>
                  <a:pt x="21524" y="343"/>
                </a:cubicBezTo>
                <a:lnTo>
                  <a:pt x="22230" y="343"/>
                </a:lnTo>
                <a:cubicBezTo>
                  <a:pt x="22315" y="343"/>
                  <a:pt x="22401" y="278"/>
                  <a:pt x="22401" y="172"/>
                </a:cubicBezTo>
                <a:cubicBezTo>
                  <a:pt x="22401" y="65"/>
                  <a:pt x="22315" y="1"/>
                  <a:pt x="22230" y="1"/>
                </a:cubicBezTo>
                <a:close/>
                <a:moveTo>
                  <a:pt x="22935" y="1"/>
                </a:moveTo>
                <a:cubicBezTo>
                  <a:pt x="22850" y="1"/>
                  <a:pt x="22764" y="65"/>
                  <a:pt x="22764" y="172"/>
                </a:cubicBezTo>
                <a:cubicBezTo>
                  <a:pt x="22764" y="278"/>
                  <a:pt x="22850" y="343"/>
                  <a:pt x="22935" y="343"/>
                </a:cubicBezTo>
                <a:lnTo>
                  <a:pt x="23640" y="343"/>
                </a:lnTo>
                <a:cubicBezTo>
                  <a:pt x="23747" y="343"/>
                  <a:pt x="23833" y="278"/>
                  <a:pt x="23833" y="172"/>
                </a:cubicBezTo>
                <a:cubicBezTo>
                  <a:pt x="23833" y="65"/>
                  <a:pt x="23747" y="1"/>
                  <a:pt x="23640" y="1"/>
                </a:cubicBezTo>
                <a:close/>
                <a:moveTo>
                  <a:pt x="24367" y="1"/>
                </a:moveTo>
                <a:cubicBezTo>
                  <a:pt x="24260" y="1"/>
                  <a:pt x="24175" y="65"/>
                  <a:pt x="24175" y="172"/>
                </a:cubicBezTo>
                <a:cubicBezTo>
                  <a:pt x="24175" y="278"/>
                  <a:pt x="24260" y="343"/>
                  <a:pt x="24367" y="343"/>
                </a:cubicBezTo>
                <a:lnTo>
                  <a:pt x="25072" y="343"/>
                </a:lnTo>
                <a:cubicBezTo>
                  <a:pt x="25179" y="343"/>
                  <a:pt x="25243" y="278"/>
                  <a:pt x="25243" y="172"/>
                </a:cubicBezTo>
                <a:cubicBezTo>
                  <a:pt x="25243" y="65"/>
                  <a:pt x="25179" y="1"/>
                  <a:pt x="25072" y="1"/>
                </a:cubicBezTo>
                <a:close/>
                <a:moveTo>
                  <a:pt x="25778" y="1"/>
                </a:moveTo>
                <a:cubicBezTo>
                  <a:pt x="25692" y="1"/>
                  <a:pt x="25607" y="65"/>
                  <a:pt x="25607" y="172"/>
                </a:cubicBezTo>
                <a:cubicBezTo>
                  <a:pt x="25607" y="278"/>
                  <a:pt x="25692" y="343"/>
                  <a:pt x="25778" y="343"/>
                </a:cubicBezTo>
                <a:lnTo>
                  <a:pt x="26483" y="343"/>
                </a:lnTo>
                <a:cubicBezTo>
                  <a:pt x="26590" y="343"/>
                  <a:pt x="26676" y="278"/>
                  <a:pt x="26676" y="172"/>
                </a:cubicBezTo>
                <a:cubicBezTo>
                  <a:pt x="26676" y="65"/>
                  <a:pt x="26590" y="1"/>
                  <a:pt x="26483" y="1"/>
                </a:cubicBezTo>
                <a:close/>
                <a:moveTo>
                  <a:pt x="27210" y="1"/>
                </a:moveTo>
                <a:cubicBezTo>
                  <a:pt x="27103" y="1"/>
                  <a:pt x="27017" y="65"/>
                  <a:pt x="27017" y="172"/>
                </a:cubicBezTo>
                <a:cubicBezTo>
                  <a:pt x="27017" y="278"/>
                  <a:pt x="27103" y="343"/>
                  <a:pt x="27210" y="343"/>
                </a:cubicBezTo>
                <a:lnTo>
                  <a:pt x="27915" y="343"/>
                </a:lnTo>
                <a:cubicBezTo>
                  <a:pt x="28022" y="343"/>
                  <a:pt x="28086" y="278"/>
                  <a:pt x="28086" y="172"/>
                </a:cubicBezTo>
                <a:cubicBezTo>
                  <a:pt x="28086" y="65"/>
                  <a:pt x="28022" y="1"/>
                  <a:pt x="2791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flipH="1">
            <a:off x="1096690" y="4908675"/>
            <a:ext cx="682925" cy="8575"/>
          </a:xfrm>
          <a:custGeom>
            <a:rect b="b" l="l" r="r" t="t"/>
            <a:pathLst>
              <a:path extrusionOk="0" h="343" w="27317">
                <a:moveTo>
                  <a:pt x="193" y="1"/>
                </a:moveTo>
                <a:cubicBezTo>
                  <a:pt x="86" y="1"/>
                  <a:pt x="0" y="65"/>
                  <a:pt x="0" y="172"/>
                </a:cubicBezTo>
                <a:cubicBezTo>
                  <a:pt x="0" y="279"/>
                  <a:pt x="86" y="343"/>
                  <a:pt x="193" y="343"/>
                </a:cubicBezTo>
                <a:lnTo>
                  <a:pt x="919" y="343"/>
                </a:lnTo>
                <a:cubicBezTo>
                  <a:pt x="1005" y="343"/>
                  <a:pt x="1090" y="279"/>
                  <a:pt x="1090" y="172"/>
                </a:cubicBezTo>
                <a:cubicBezTo>
                  <a:pt x="1090" y="65"/>
                  <a:pt x="1005" y="1"/>
                  <a:pt x="919" y="1"/>
                </a:cubicBezTo>
                <a:close/>
                <a:moveTo>
                  <a:pt x="1646" y="1"/>
                </a:moveTo>
                <a:cubicBezTo>
                  <a:pt x="1539" y="1"/>
                  <a:pt x="1454" y="65"/>
                  <a:pt x="1454" y="172"/>
                </a:cubicBezTo>
                <a:cubicBezTo>
                  <a:pt x="1454" y="279"/>
                  <a:pt x="1539" y="343"/>
                  <a:pt x="1646" y="343"/>
                </a:cubicBezTo>
                <a:lnTo>
                  <a:pt x="2373" y="343"/>
                </a:lnTo>
                <a:cubicBezTo>
                  <a:pt x="2458" y="343"/>
                  <a:pt x="2544" y="279"/>
                  <a:pt x="2544" y="172"/>
                </a:cubicBezTo>
                <a:cubicBezTo>
                  <a:pt x="2544" y="65"/>
                  <a:pt x="2458" y="1"/>
                  <a:pt x="2373" y="1"/>
                </a:cubicBezTo>
                <a:close/>
                <a:moveTo>
                  <a:pt x="3099" y="1"/>
                </a:moveTo>
                <a:cubicBezTo>
                  <a:pt x="2993" y="1"/>
                  <a:pt x="2928" y="65"/>
                  <a:pt x="2928" y="172"/>
                </a:cubicBezTo>
                <a:cubicBezTo>
                  <a:pt x="2928" y="279"/>
                  <a:pt x="2993" y="343"/>
                  <a:pt x="3099" y="343"/>
                </a:cubicBezTo>
                <a:lnTo>
                  <a:pt x="3826" y="343"/>
                </a:lnTo>
                <a:cubicBezTo>
                  <a:pt x="3933" y="343"/>
                  <a:pt x="3997" y="279"/>
                  <a:pt x="3997" y="172"/>
                </a:cubicBezTo>
                <a:cubicBezTo>
                  <a:pt x="3997" y="65"/>
                  <a:pt x="3933" y="1"/>
                  <a:pt x="3826" y="1"/>
                </a:cubicBezTo>
                <a:close/>
                <a:moveTo>
                  <a:pt x="4553" y="1"/>
                </a:moveTo>
                <a:cubicBezTo>
                  <a:pt x="4467" y="1"/>
                  <a:pt x="4382" y="65"/>
                  <a:pt x="4382" y="172"/>
                </a:cubicBezTo>
                <a:cubicBezTo>
                  <a:pt x="4382" y="279"/>
                  <a:pt x="4467" y="343"/>
                  <a:pt x="4553" y="343"/>
                </a:cubicBezTo>
                <a:lnTo>
                  <a:pt x="5280" y="343"/>
                </a:lnTo>
                <a:cubicBezTo>
                  <a:pt x="5386" y="343"/>
                  <a:pt x="5472" y="279"/>
                  <a:pt x="5472" y="172"/>
                </a:cubicBezTo>
                <a:cubicBezTo>
                  <a:pt x="5472" y="65"/>
                  <a:pt x="5386" y="1"/>
                  <a:pt x="5280" y="1"/>
                </a:cubicBezTo>
                <a:close/>
                <a:moveTo>
                  <a:pt x="6006" y="1"/>
                </a:moveTo>
                <a:cubicBezTo>
                  <a:pt x="5921" y="1"/>
                  <a:pt x="5835" y="65"/>
                  <a:pt x="5835" y="172"/>
                </a:cubicBezTo>
                <a:cubicBezTo>
                  <a:pt x="5835" y="279"/>
                  <a:pt x="5921" y="343"/>
                  <a:pt x="6006" y="343"/>
                </a:cubicBezTo>
                <a:lnTo>
                  <a:pt x="6733" y="343"/>
                </a:lnTo>
                <a:cubicBezTo>
                  <a:pt x="6840" y="343"/>
                  <a:pt x="6925" y="279"/>
                  <a:pt x="6925" y="172"/>
                </a:cubicBezTo>
                <a:cubicBezTo>
                  <a:pt x="6925" y="65"/>
                  <a:pt x="6840" y="1"/>
                  <a:pt x="6733" y="1"/>
                </a:cubicBezTo>
                <a:close/>
                <a:moveTo>
                  <a:pt x="7481" y="1"/>
                </a:moveTo>
                <a:cubicBezTo>
                  <a:pt x="7374" y="1"/>
                  <a:pt x="7289" y="65"/>
                  <a:pt x="7289" y="172"/>
                </a:cubicBezTo>
                <a:cubicBezTo>
                  <a:pt x="7289" y="279"/>
                  <a:pt x="7374" y="343"/>
                  <a:pt x="7481" y="343"/>
                </a:cubicBezTo>
                <a:lnTo>
                  <a:pt x="8208" y="343"/>
                </a:lnTo>
                <a:cubicBezTo>
                  <a:pt x="8293" y="343"/>
                  <a:pt x="8379" y="279"/>
                  <a:pt x="8379" y="172"/>
                </a:cubicBezTo>
                <a:cubicBezTo>
                  <a:pt x="8379" y="65"/>
                  <a:pt x="8293" y="1"/>
                  <a:pt x="8208" y="1"/>
                </a:cubicBezTo>
                <a:close/>
                <a:moveTo>
                  <a:pt x="8935" y="1"/>
                </a:moveTo>
                <a:cubicBezTo>
                  <a:pt x="8828" y="1"/>
                  <a:pt x="8742" y="65"/>
                  <a:pt x="8742" y="172"/>
                </a:cubicBezTo>
                <a:cubicBezTo>
                  <a:pt x="8742" y="279"/>
                  <a:pt x="8828" y="343"/>
                  <a:pt x="8935" y="343"/>
                </a:cubicBezTo>
                <a:lnTo>
                  <a:pt x="9661" y="343"/>
                </a:lnTo>
                <a:cubicBezTo>
                  <a:pt x="9747" y="343"/>
                  <a:pt x="9832" y="279"/>
                  <a:pt x="9832" y="172"/>
                </a:cubicBezTo>
                <a:cubicBezTo>
                  <a:pt x="9832" y="65"/>
                  <a:pt x="9747" y="1"/>
                  <a:pt x="9661" y="1"/>
                </a:cubicBezTo>
                <a:close/>
                <a:moveTo>
                  <a:pt x="10388" y="1"/>
                </a:moveTo>
                <a:cubicBezTo>
                  <a:pt x="10281" y="1"/>
                  <a:pt x="10217" y="65"/>
                  <a:pt x="10217" y="172"/>
                </a:cubicBezTo>
                <a:cubicBezTo>
                  <a:pt x="10217" y="279"/>
                  <a:pt x="10281" y="343"/>
                  <a:pt x="10388" y="343"/>
                </a:cubicBezTo>
                <a:lnTo>
                  <a:pt x="11115" y="343"/>
                </a:lnTo>
                <a:cubicBezTo>
                  <a:pt x="11222" y="343"/>
                  <a:pt x="11286" y="279"/>
                  <a:pt x="11286" y="172"/>
                </a:cubicBezTo>
                <a:cubicBezTo>
                  <a:pt x="11286" y="65"/>
                  <a:pt x="11222" y="1"/>
                  <a:pt x="11115" y="1"/>
                </a:cubicBezTo>
                <a:close/>
                <a:moveTo>
                  <a:pt x="11841" y="1"/>
                </a:moveTo>
                <a:cubicBezTo>
                  <a:pt x="11735" y="1"/>
                  <a:pt x="11670" y="65"/>
                  <a:pt x="11670" y="172"/>
                </a:cubicBezTo>
                <a:cubicBezTo>
                  <a:pt x="11670" y="279"/>
                  <a:pt x="11735" y="343"/>
                  <a:pt x="11841" y="343"/>
                </a:cubicBezTo>
                <a:lnTo>
                  <a:pt x="12568" y="343"/>
                </a:lnTo>
                <a:cubicBezTo>
                  <a:pt x="12675" y="343"/>
                  <a:pt x="12761" y="279"/>
                  <a:pt x="12761" y="172"/>
                </a:cubicBezTo>
                <a:cubicBezTo>
                  <a:pt x="12761" y="65"/>
                  <a:pt x="12675" y="1"/>
                  <a:pt x="12568" y="1"/>
                </a:cubicBezTo>
                <a:close/>
                <a:moveTo>
                  <a:pt x="13295" y="1"/>
                </a:moveTo>
                <a:cubicBezTo>
                  <a:pt x="13209" y="1"/>
                  <a:pt x="13124" y="65"/>
                  <a:pt x="13124" y="172"/>
                </a:cubicBezTo>
                <a:cubicBezTo>
                  <a:pt x="13124" y="279"/>
                  <a:pt x="13209" y="343"/>
                  <a:pt x="13295" y="343"/>
                </a:cubicBezTo>
                <a:lnTo>
                  <a:pt x="14022" y="343"/>
                </a:lnTo>
                <a:cubicBezTo>
                  <a:pt x="14128" y="343"/>
                  <a:pt x="14214" y="279"/>
                  <a:pt x="14214" y="172"/>
                </a:cubicBezTo>
                <a:cubicBezTo>
                  <a:pt x="14214" y="65"/>
                  <a:pt x="14128" y="1"/>
                  <a:pt x="14022" y="1"/>
                </a:cubicBezTo>
                <a:close/>
                <a:moveTo>
                  <a:pt x="14748" y="1"/>
                </a:moveTo>
                <a:cubicBezTo>
                  <a:pt x="14663" y="1"/>
                  <a:pt x="14577" y="65"/>
                  <a:pt x="14577" y="172"/>
                </a:cubicBezTo>
                <a:cubicBezTo>
                  <a:pt x="14577" y="279"/>
                  <a:pt x="14663" y="343"/>
                  <a:pt x="14748" y="343"/>
                </a:cubicBezTo>
                <a:lnTo>
                  <a:pt x="15496" y="343"/>
                </a:lnTo>
                <a:cubicBezTo>
                  <a:pt x="15582" y="343"/>
                  <a:pt x="15667" y="279"/>
                  <a:pt x="15667" y="172"/>
                </a:cubicBezTo>
                <a:cubicBezTo>
                  <a:pt x="15667" y="65"/>
                  <a:pt x="15582" y="1"/>
                  <a:pt x="15496" y="1"/>
                </a:cubicBezTo>
                <a:close/>
                <a:moveTo>
                  <a:pt x="16223" y="1"/>
                </a:moveTo>
                <a:cubicBezTo>
                  <a:pt x="16116" y="1"/>
                  <a:pt x="16031" y="65"/>
                  <a:pt x="16031" y="172"/>
                </a:cubicBezTo>
                <a:cubicBezTo>
                  <a:pt x="16031" y="279"/>
                  <a:pt x="16116" y="343"/>
                  <a:pt x="16223" y="343"/>
                </a:cubicBezTo>
                <a:lnTo>
                  <a:pt x="16950" y="343"/>
                </a:lnTo>
                <a:cubicBezTo>
                  <a:pt x="17035" y="343"/>
                  <a:pt x="17121" y="279"/>
                  <a:pt x="17121" y="172"/>
                </a:cubicBezTo>
                <a:cubicBezTo>
                  <a:pt x="17121" y="65"/>
                  <a:pt x="17035" y="1"/>
                  <a:pt x="16950" y="1"/>
                </a:cubicBezTo>
                <a:close/>
                <a:moveTo>
                  <a:pt x="17677" y="1"/>
                </a:moveTo>
                <a:cubicBezTo>
                  <a:pt x="17570" y="1"/>
                  <a:pt x="17506" y="65"/>
                  <a:pt x="17506" y="172"/>
                </a:cubicBezTo>
                <a:cubicBezTo>
                  <a:pt x="17506" y="279"/>
                  <a:pt x="17570" y="343"/>
                  <a:pt x="17677" y="343"/>
                </a:cubicBezTo>
                <a:lnTo>
                  <a:pt x="18403" y="343"/>
                </a:lnTo>
                <a:cubicBezTo>
                  <a:pt x="18510" y="343"/>
                  <a:pt x="18574" y="279"/>
                  <a:pt x="18574" y="172"/>
                </a:cubicBezTo>
                <a:cubicBezTo>
                  <a:pt x="18574" y="65"/>
                  <a:pt x="18510" y="1"/>
                  <a:pt x="18403" y="1"/>
                </a:cubicBezTo>
                <a:close/>
                <a:moveTo>
                  <a:pt x="19130" y="1"/>
                </a:moveTo>
                <a:cubicBezTo>
                  <a:pt x="19023" y="1"/>
                  <a:pt x="18959" y="65"/>
                  <a:pt x="18959" y="172"/>
                </a:cubicBezTo>
                <a:cubicBezTo>
                  <a:pt x="18959" y="279"/>
                  <a:pt x="19023" y="343"/>
                  <a:pt x="19130" y="343"/>
                </a:cubicBezTo>
                <a:lnTo>
                  <a:pt x="19857" y="343"/>
                </a:lnTo>
                <a:cubicBezTo>
                  <a:pt x="19964" y="343"/>
                  <a:pt x="20028" y="279"/>
                  <a:pt x="20028" y="172"/>
                </a:cubicBezTo>
                <a:cubicBezTo>
                  <a:pt x="20028" y="65"/>
                  <a:pt x="19964" y="1"/>
                  <a:pt x="19857" y="1"/>
                </a:cubicBezTo>
                <a:close/>
                <a:moveTo>
                  <a:pt x="20583" y="1"/>
                </a:moveTo>
                <a:cubicBezTo>
                  <a:pt x="20498" y="1"/>
                  <a:pt x="20412" y="65"/>
                  <a:pt x="20412" y="172"/>
                </a:cubicBezTo>
                <a:cubicBezTo>
                  <a:pt x="20412" y="279"/>
                  <a:pt x="20498" y="343"/>
                  <a:pt x="20583" y="343"/>
                </a:cubicBezTo>
                <a:lnTo>
                  <a:pt x="21310" y="343"/>
                </a:lnTo>
                <a:cubicBezTo>
                  <a:pt x="21417" y="343"/>
                  <a:pt x="21503" y="279"/>
                  <a:pt x="21503" y="172"/>
                </a:cubicBezTo>
                <a:cubicBezTo>
                  <a:pt x="21503" y="65"/>
                  <a:pt x="21417" y="1"/>
                  <a:pt x="21310" y="1"/>
                </a:cubicBezTo>
                <a:close/>
                <a:moveTo>
                  <a:pt x="22037" y="1"/>
                </a:moveTo>
                <a:cubicBezTo>
                  <a:pt x="21951" y="1"/>
                  <a:pt x="21866" y="65"/>
                  <a:pt x="21866" y="172"/>
                </a:cubicBezTo>
                <a:cubicBezTo>
                  <a:pt x="21866" y="279"/>
                  <a:pt x="21951" y="343"/>
                  <a:pt x="22037" y="343"/>
                </a:cubicBezTo>
                <a:lnTo>
                  <a:pt x="22785" y="343"/>
                </a:lnTo>
                <a:cubicBezTo>
                  <a:pt x="22870" y="343"/>
                  <a:pt x="22956" y="279"/>
                  <a:pt x="22956" y="172"/>
                </a:cubicBezTo>
                <a:cubicBezTo>
                  <a:pt x="22956" y="65"/>
                  <a:pt x="22870" y="1"/>
                  <a:pt x="22785" y="1"/>
                </a:cubicBezTo>
                <a:close/>
                <a:moveTo>
                  <a:pt x="23512" y="1"/>
                </a:moveTo>
                <a:cubicBezTo>
                  <a:pt x="23405" y="1"/>
                  <a:pt x="23319" y="65"/>
                  <a:pt x="23319" y="172"/>
                </a:cubicBezTo>
                <a:cubicBezTo>
                  <a:pt x="23319" y="279"/>
                  <a:pt x="23405" y="343"/>
                  <a:pt x="23512" y="343"/>
                </a:cubicBezTo>
                <a:lnTo>
                  <a:pt x="24238" y="343"/>
                </a:lnTo>
                <a:cubicBezTo>
                  <a:pt x="24324" y="343"/>
                  <a:pt x="24409" y="279"/>
                  <a:pt x="24409" y="172"/>
                </a:cubicBezTo>
                <a:cubicBezTo>
                  <a:pt x="24409" y="65"/>
                  <a:pt x="24324" y="1"/>
                  <a:pt x="24238" y="1"/>
                </a:cubicBezTo>
                <a:close/>
                <a:moveTo>
                  <a:pt x="24965" y="1"/>
                </a:moveTo>
                <a:cubicBezTo>
                  <a:pt x="24858" y="1"/>
                  <a:pt x="24794" y="65"/>
                  <a:pt x="24794" y="172"/>
                </a:cubicBezTo>
                <a:cubicBezTo>
                  <a:pt x="24794" y="279"/>
                  <a:pt x="24858" y="343"/>
                  <a:pt x="24965" y="343"/>
                </a:cubicBezTo>
                <a:lnTo>
                  <a:pt x="25692" y="343"/>
                </a:lnTo>
                <a:cubicBezTo>
                  <a:pt x="25799" y="343"/>
                  <a:pt x="25863" y="279"/>
                  <a:pt x="25863" y="172"/>
                </a:cubicBezTo>
                <a:cubicBezTo>
                  <a:pt x="25863" y="65"/>
                  <a:pt x="25799" y="1"/>
                  <a:pt x="25692" y="1"/>
                </a:cubicBezTo>
                <a:close/>
                <a:moveTo>
                  <a:pt x="26419" y="1"/>
                </a:moveTo>
                <a:cubicBezTo>
                  <a:pt x="26312" y="1"/>
                  <a:pt x="26248" y="65"/>
                  <a:pt x="26248" y="172"/>
                </a:cubicBezTo>
                <a:cubicBezTo>
                  <a:pt x="26248" y="279"/>
                  <a:pt x="26312" y="343"/>
                  <a:pt x="26419" y="343"/>
                </a:cubicBezTo>
                <a:lnTo>
                  <a:pt x="27145" y="343"/>
                </a:lnTo>
                <a:cubicBezTo>
                  <a:pt x="27252" y="343"/>
                  <a:pt x="27316" y="279"/>
                  <a:pt x="27316" y="172"/>
                </a:cubicBezTo>
                <a:cubicBezTo>
                  <a:pt x="27316" y="65"/>
                  <a:pt x="27252" y="1"/>
                  <a:pt x="2714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7238550" y="277038"/>
            <a:ext cx="1403225" cy="426575"/>
          </a:xfrm>
          <a:custGeom>
            <a:rect b="b" l="l" r="r" t="t"/>
            <a:pathLst>
              <a:path extrusionOk="0" h="17063" w="56129">
                <a:moveTo>
                  <a:pt x="28067" y="1"/>
                </a:moveTo>
                <a:cubicBezTo>
                  <a:pt x="26650" y="1"/>
                  <a:pt x="25232" y="332"/>
                  <a:pt x="23982" y="989"/>
                </a:cubicBezTo>
                <a:cubicBezTo>
                  <a:pt x="21503" y="2314"/>
                  <a:pt x="19729" y="4879"/>
                  <a:pt x="19387" y="7679"/>
                </a:cubicBezTo>
                <a:cubicBezTo>
                  <a:pt x="19301" y="8299"/>
                  <a:pt x="19280" y="8962"/>
                  <a:pt x="19087" y="9560"/>
                </a:cubicBezTo>
                <a:cubicBezTo>
                  <a:pt x="18660" y="10757"/>
                  <a:pt x="17506" y="11099"/>
                  <a:pt x="16352" y="11099"/>
                </a:cubicBezTo>
                <a:cubicBezTo>
                  <a:pt x="13545" y="11067"/>
                  <a:pt x="10960" y="9938"/>
                  <a:pt x="8270" y="9938"/>
                </a:cubicBezTo>
                <a:cubicBezTo>
                  <a:pt x="7416" y="9938"/>
                  <a:pt x="6551" y="10052"/>
                  <a:pt x="5665" y="10351"/>
                </a:cubicBezTo>
                <a:cubicBezTo>
                  <a:pt x="4297" y="10800"/>
                  <a:pt x="3014" y="11591"/>
                  <a:pt x="2095" y="12724"/>
                </a:cubicBezTo>
                <a:cubicBezTo>
                  <a:pt x="1817" y="13044"/>
                  <a:pt x="0" y="17062"/>
                  <a:pt x="513" y="17062"/>
                </a:cubicBezTo>
                <a:lnTo>
                  <a:pt x="55616" y="17062"/>
                </a:lnTo>
                <a:cubicBezTo>
                  <a:pt x="56129" y="17062"/>
                  <a:pt x="54355" y="13108"/>
                  <a:pt x="54098" y="12788"/>
                </a:cubicBezTo>
                <a:cubicBezTo>
                  <a:pt x="53179" y="11633"/>
                  <a:pt x="51897" y="10821"/>
                  <a:pt x="50507" y="10351"/>
                </a:cubicBezTo>
                <a:cubicBezTo>
                  <a:pt x="49604" y="10050"/>
                  <a:pt x="48661" y="9931"/>
                  <a:pt x="47700" y="9931"/>
                </a:cubicBezTo>
                <a:cubicBezTo>
                  <a:pt x="47229" y="9931"/>
                  <a:pt x="46753" y="9960"/>
                  <a:pt x="46275" y="10009"/>
                </a:cubicBezTo>
                <a:cubicBezTo>
                  <a:pt x="44416" y="10201"/>
                  <a:pt x="42535" y="10693"/>
                  <a:pt x="40804" y="10971"/>
                </a:cubicBezTo>
                <a:cubicBezTo>
                  <a:pt x="40359" y="11039"/>
                  <a:pt x="39890" y="11101"/>
                  <a:pt x="39436" y="11101"/>
                </a:cubicBezTo>
                <a:cubicBezTo>
                  <a:pt x="38755" y="11101"/>
                  <a:pt x="38106" y="10962"/>
                  <a:pt x="37619" y="10501"/>
                </a:cubicBezTo>
                <a:cubicBezTo>
                  <a:pt x="36871" y="9795"/>
                  <a:pt x="36871" y="8641"/>
                  <a:pt x="36742" y="7615"/>
                </a:cubicBezTo>
                <a:cubicBezTo>
                  <a:pt x="36379" y="4815"/>
                  <a:pt x="34584" y="2250"/>
                  <a:pt x="32083" y="968"/>
                </a:cubicBezTo>
                <a:cubicBezTo>
                  <a:pt x="30853" y="321"/>
                  <a:pt x="29461" y="1"/>
                  <a:pt x="280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381225" y="3227725"/>
            <a:ext cx="1403219" cy="1234748"/>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425175" y="292938"/>
            <a:ext cx="1403225" cy="426575"/>
          </a:xfrm>
          <a:custGeom>
            <a:rect b="b" l="l" r="r" t="t"/>
            <a:pathLst>
              <a:path extrusionOk="0" h="17063" w="56129">
                <a:moveTo>
                  <a:pt x="28067" y="1"/>
                </a:moveTo>
                <a:cubicBezTo>
                  <a:pt x="26650" y="1"/>
                  <a:pt x="25232" y="332"/>
                  <a:pt x="23982" y="989"/>
                </a:cubicBezTo>
                <a:cubicBezTo>
                  <a:pt x="21503" y="2314"/>
                  <a:pt x="19729" y="4879"/>
                  <a:pt x="19387" y="7679"/>
                </a:cubicBezTo>
                <a:cubicBezTo>
                  <a:pt x="19301" y="8299"/>
                  <a:pt x="19280" y="8962"/>
                  <a:pt x="19087" y="9560"/>
                </a:cubicBezTo>
                <a:cubicBezTo>
                  <a:pt x="18660" y="10757"/>
                  <a:pt x="17506" y="11099"/>
                  <a:pt x="16352" y="11099"/>
                </a:cubicBezTo>
                <a:cubicBezTo>
                  <a:pt x="13545" y="11067"/>
                  <a:pt x="10960" y="9938"/>
                  <a:pt x="8270" y="9938"/>
                </a:cubicBezTo>
                <a:cubicBezTo>
                  <a:pt x="7416" y="9938"/>
                  <a:pt x="6551" y="10052"/>
                  <a:pt x="5665" y="10351"/>
                </a:cubicBezTo>
                <a:cubicBezTo>
                  <a:pt x="4297" y="10800"/>
                  <a:pt x="3014" y="11591"/>
                  <a:pt x="2095" y="12724"/>
                </a:cubicBezTo>
                <a:cubicBezTo>
                  <a:pt x="1817" y="13044"/>
                  <a:pt x="0" y="17062"/>
                  <a:pt x="513" y="17062"/>
                </a:cubicBezTo>
                <a:lnTo>
                  <a:pt x="55616" y="17062"/>
                </a:lnTo>
                <a:cubicBezTo>
                  <a:pt x="56129" y="17062"/>
                  <a:pt x="54355" y="13108"/>
                  <a:pt x="54098" y="12788"/>
                </a:cubicBezTo>
                <a:cubicBezTo>
                  <a:pt x="53179" y="11633"/>
                  <a:pt x="51897" y="10821"/>
                  <a:pt x="50507" y="10351"/>
                </a:cubicBezTo>
                <a:cubicBezTo>
                  <a:pt x="49604" y="10050"/>
                  <a:pt x="48661" y="9931"/>
                  <a:pt x="47700" y="9931"/>
                </a:cubicBezTo>
                <a:cubicBezTo>
                  <a:pt x="47229" y="9931"/>
                  <a:pt x="46753" y="9960"/>
                  <a:pt x="46275" y="10009"/>
                </a:cubicBezTo>
                <a:cubicBezTo>
                  <a:pt x="44416" y="10201"/>
                  <a:pt x="42535" y="10693"/>
                  <a:pt x="40804" y="10971"/>
                </a:cubicBezTo>
                <a:cubicBezTo>
                  <a:pt x="40359" y="11039"/>
                  <a:pt x="39890" y="11101"/>
                  <a:pt x="39436" y="11101"/>
                </a:cubicBezTo>
                <a:cubicBezTo>
                  <a:pt x="38755" y="11101"/>
                  <a:pt x="38106" y="10962"/>
                  <a:pt x="37619" y="10501"/>
                </a:cubicBezTo>
                <a:cubicBezTo>
                  <a:pt x="36871" y="9795"/>
                  <a:pt x="36871" y="8641"/>
                  <a:pt x="36742" y="7615"/>
                </a:cubicBezTo>
                <a:cubicBezTo>
                  <a:pt x="36379" y="4815"/>
                  <a:pt x="34584" y="2250"/>
                  <a:pt x="32083" y="968"/>
                </a:cubicBezTo>
                <a:cubicBezTo>
                  <a:pt x="30853" y="321"/>
                  <a:pt x="29461" y="1"/>
                  <a:pt x="280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5211600" y="-854025"/>
            <a:ext cx="1403219" cy="1234748"/>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4">
    <p:spTree>
      <p:nvGrpSpPr>
        <p:cNvPr id="269" name="Shape 269"/>
        <p:cNvGrpSpPr/>
        <p:nvPr/>
      </p:nvGrpSpPr>
      <p:grpSpPr>
        <a:xfrm>
          <a:off x="0" y="0"/>
          <a:ext cx="0" cy="0"/>
          <a:chOff x="0" y="0"/>
          <a:chExt cx="0" cy="0"/>
        </a:xfrm>
      </p:grpSpPr>
      <p:sp>
        <p:nvSpPr>
          <p:cNvPr id="270" name="Google Shape;270;p21"/>
          <p:cNvSpPr txBox="1"/>
          <p:nvPr>
            <p:ph type="title"/>
          </p:nvPr>
        </p:nvSpPr>
        <p:spPr>
          <a:xfrm>
            <a:off x="2425325" y="558889"/>
            <a:ext cx="6005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1" name="Google Shape;271;p21"/>
          <p:cNvSpPr/>
          <p:nvPr/>
        </p:nvSpPr>
        <p:spPr>
          <a:xfrm>
            <a:off x="8430775" y="461725"/>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1"/>
          <p:cNvSpPr/>
          <p:nvPr/>
        </p:nvSpPr>
        <p:spPr>
          <a:xfrm>
            <a:off x="8207125" y="1667300"/>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1"/>
          <p:cNvSpPr/>
          <p:nvPr/>
        </p:nvSpPr>
        <p:spPr>
          <a:xfrm>
            <a:off x="-241425" y="-128762"/>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1"/>
          <p:cNvSpPr/>
          <p:nvPr/>
        </p:nvSpPr>
        <p:spPr>
          <a:xfrm>
            <a:off x="8207125" y="2384263"/>
            <a:ext cx="1403219" cy="1234748"/>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1"/>
          <p:cNvSpPr/>
          <p:nvPr/>
        </p:nvSpPr>
        <p:spPr>
          <a:xfrm flipH="1">
            <a:off x="713225" y="4608575"/>
            <a:ext cx="7717415" cy="8575"/>
          </a:xfrm>
          <a:custGeom>
            <a:rect b="b" l="l" r="r" t="t"/>
            <a:pathLst>
              <a:path extrusionOk="0" h="343" w="248368">
                <a:moveTo>
                  <a:pt x="1" y="0"/>
                </a:moveTo>
                <a:lnTo>
                  <a:pt x="1" y="342"/>
                </a:lnTo>
                <a:lnTo>
                  <a:pt x="248367" y="342"/>
                </a:lnTo>
                <a:lnTo>
                  <a:pt x="248367" y="0"/>
                </a:lnTo>
                <a:close/>
              </a:path>
            </a:pathLst>
          </a:custGeom>
          <a:solidFill>
            <a:srgbClr val="2D2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1"/>
          <p:cNvSpPr/>
          <p:nvPr/>
        </p:nvSpPr>
        <p:spPr>
          <a:xfrm flipH="1">
            <a:off x="624990" y="4851825"/>
            <a:ext cx="682925" cy="8575"/>
          </a:xfrm>
          <a:custGeom>
            <a:rect b="b" l="l" r="r" t="t"/>
            <a:pathLst>
              <a:path extrusionOk="0" h="343" w="27317">
                <a:moveTo>
                  <a:pt x="193" y="1"/>
                </a:moveTo>
                <a:cubicBezTo>
                  <a:pt x="86" y="1"/>
                  <a:pt x="0" y="65"/>
                  <a:pt x="0" y="172"/>
                </a:cubicBezTo>
                <a:cubicBezTo>
                  <a:pt x="0" y="279"/>
                  <a:pt x="86" y="343"/>
                  <a:pt x="193" y="343"/>
                </a:cubicBezTo>
                <a:lnTo>
                  <a:pt x="919" y="343"/>
                </a:lnTo>
                <a:cubicBezTo>
                  <a:pt x="1005" y="343"/>
                  <a:pt x="1090" y="279"/>
                  <a:pt x="1090" y="172"/>
                </a:cubicBezTo>
                <a:cubicBezTo>
                  <a:pt x="1090" y="65"/>
                  <a:pt x="1005" y="1"/>
                  <a:pt x="919" y="1"/>
                </a:cubicBezTo>
                <a:close/>
                <a:moveTo>
                  <a:pt x="1646" y="1"/>
                </a:moveTo>
                <a:cubicBezTo>
                  <a:pt x="1539" y="1"/>
                  <a:pt x="1454" y="65"/>
                  <a:pt x="1454" y="172"/>
                </a:cubicBezTo>
                <a:cubicBezTo>
                  <a:pt x="1454" y="279"/>
                  <a:pt x="1539" y="343"/>
                  <a:pt x="1646" y="343"/>
                </a:cubicBezTo>
                <a:lnTo>
                  <a:pt x="2373" y="343"/>
                </a:lnTo>
                <a:cubicBezTo>
                  <a:pt x="2458" y="343"/>
                  <a:pt x="2544" y="279"/>
                  <a:pt x="2544" y="172"/>
                </a:cubicBezTo>
                <a:cubicBezTo>
                  <a:pt x="2544" y="65"/>
                  <a:pt x="2458" y="1"/>
                  <a:pt x="2373" y="1"/>
                </a:cubicBezTo>
                <a:close/>
                <a:moveTo>
                  <a:pt x="3099" y="1"/>
                </a:moveTo>
                <a:cubicBezTo>
                  <a:pt x="2993" y="1"/>
                  <a:pt x="2928" y="65"/>
                  <a:pt x="2928" y="172"/>
                </a:cubicBezTo>
                <a:cubicBezTo>
                  <a:pt x="2928" y="279"/>
                  <a:pt x="2993" y="343"/>
                  <a:pt x="3099" y="343"/>
                </a:cubicBezTo>
                <a:lnTo>
                  <a:pt x="3826" y="343"/>
                </a:lnTo>
                <a:cubicBezTo>
                  <a:pt x="3933" y="343"/>
                  <a:pt x="3997" y="279"/>
                  <a:pt x="3997" y="172"/>
                </a:cubicBezTo>
                <a:cubicBezTo>
                  <a:pt x="3997" y="65"/>
                  <a:pt x="3933" y="1"/>
                  <a:pt x="3826" y="1"/>
                </a:cubicBezTo>
                <a:close/>
                <a:moveTo>
                  <a:pt x="4553" y="1"/>
                </a:moveTo>
                <a:cubicBezTo>
                  <a:pt x="4467" y="1"/>
                  <a:pt x="4382" y="65"/>
                  <a:pt x="4382" y="172"/>
                </a:cubicBezTo>
                <a:cubicBezTo>
                  <a:pt x="4382" y="279"/>
                  <a:pt x="4467" y="343"/>
                  <a:pt x="4553" y="343"/>
                </a:cubicBezTo>
                <a:lnTo>
                  <a:pt x="5280" y="343"/>
                </a:lnTo>
                <a:cubicBezTo>
                  <a:pt x="5386" y="343"/>
                  <a:pt x="5472" y="279"/>
                  <a:pt x="5472" y="172"/>
                </a:cubicBezTo>
                <a:cubicBezTo>
                  <a:pt x="5472" y="65"/>
                  <a:pt x="5386" y="1"/>
                  <a:pt x="5280" y="1"/>
                </a:cubicBezTo>
                <a:close/>
                <a:moveTo>
                  <a:pt x="6006" y="1"/>
                </a:moveTo>
                <a:cubicBezTo>
                  <a:pt x="5921" y="1"/>
                  <a:pt x="5835" y="65"/>
                  <a:pt x="5835" y="172"/>
                </a:cubicBezTo>
                <a:cubicBezTo>
                  <a:pt x="5835" y="279"/>
                  <a:pt x="5921" y="343"/>
                  <a:pt x="6006" y="343"/>
                </a:cubicBezTo>
                <a:lnTo>
                  <a:pt x="6733" y="343"/>
                </a:lnTo>
                <a:cubicBezTo>
                  <a:pt x="6840" y="343"/>
                  <a:pt x="6925" y="279"/>
                  <a:pt x="6925" y="172"/>
                </a:cubicBezTo>
                <a:cubicBezTo>
                  <a:pt x="6925" y="65"/>
                  <a:pt x="6840" y="1"/>
                  <a:pt x="6733" y="1"/>
                </a:cubicBezTo>
                <a:close/>
                <a:moveTo>
                  <a:pt x="7481" y="1"/>
                </a:moveTo>
                <a:cubicBezTo>
                  <a:pt x="7374" y="1"/>
                  <a:pt x="7289" y="65"/>
                  <a:pt x="7289" y="172"/>
                </a:cubicBezTo>
                <a:cubicBezTo>
                  <a:pt x="7289" y="279"/>
                  <a:pt x="7374" y="343"/>
                  <a:pt x="7481" y="343"/>
                </a:cubicBezTo>
                <a:lnTo>
                  <a:pt x="8208" y="343"/>
                </a:lnTo>
                <a:cubicBezTo>
                  <a:pt x="8293" y="343"/>
                  <a:pt x="8379" y="279"/>
                  <a:pt x="8379" y="172"/>
                </a:cubicBezTo>
                <a:cubicBezTo>
                  <a:pt x="8379" y="65"/>
                  <a:pt x="8293" y="1"/>
                  <a:pt x="8208" y="1"/>
                </a:cubicBezTo>
                <a:close/>
                <a:moveTo>
                  <a:pt x="8935" y="1"/>
                </a:moveTo>
                <a:cubicBezTo>
                  <a:pt x="8828" y="1"/>
                  <a:pt x="8742" y="65"/>
                  <a:pt x="8742" y="172"/>
                </a:cubicBezTo>
                <a:cubicBezTo>
                  <a:pt x="8742" y="279"/>
                  <a:pt x="8828" y="343"/>
                  <a:pt x="8935" y="343"/>
                </a:cubicBezTo>
                <a:lnTo>
                  <a:pt x="9661" y="343"/>
                </a:lnTo>
                <a:cubicBezTo>
                  <a:pt x="9747" y="343"/>
                  <a:pt x="9832" y="279"/>
                  <a:pt x="9832" y="172"/>
                </a:cubicBezTo>
                <a:cubicBezTo>
                  <a:pt x="9832" y="65"/>
                  <a:pt x="9747" y="1"/>
                  <a:pt x="9661" y="1"/>
                </a:cubicBezTo>
                <a:close/>
                <a:moveTo>
                  <a:pt x="10388" y="1"/>
                </a:moveTo>
                <a:cubicBezTo>
                  <a:pt x="10281" y="1"/>
                  <a:pt x="10217" y="65"/>
                  <a:pt x="10217" y="172"/>
                </a:cubicBezTo>
                <a:cubicBezTo>
                  <a:pt x="10217" y="279"/>
                  <a:pt x="10281" y="343"/>
                  <a:pt x="10388" y="343"/>
                </a:cubicBezTo>
                <a:lnTo>
                  <a:pt x="11115" y="343"/>
                </a:lnTo>
                <a:cubicBezTo>
                  <a:pt x="11222" y="343"/>
                  <a:pt x="11286" y="279"/>
                  <a:pt x="11286" y="172"/>
                </a:cubicBezTo>
                <a:cubicBezTo>
                  <a:pt x="11286" y="65"/>
                  <a:pt x="11222" y="1"/>
                  <a:pt x="11115" y="1"/>
                </a:cubicBezTo>
                <a:close/>
                <a:moveTo>
                  <a:pt x="11841" y="1"/>
                </a:moveTo>
                <a:cubicBezTo>
                  <a:pt x="11735" y="1"/>
                  <a:pt x="11670" y="65"/>
                  <a:pt x="11670" y="172"/>
                </a:cubicBezTo>
                <a:cubicBezTo>
                  <a:pt x="11670" y="279"/>
                  <a:pt x="11735" y="343"/>
                  <a:pt x="11841" y="343"/>
                </a:cubicBezTo>
                <a:lnTo>
                  <a:pt x="12568" y="343"/>
                </a:lnTo>
                <a:cubicBezTo>
                  <a:pt x="12675" y="343"/>
                  <a:pt x="12761" y="279"/>
                  <a:pt x="12761" y="172"/>
                </a:cubicBezTo>
                <a:cubicBezTo>
                  <a:pt x="12761" y="65"/>
                  <a:pt x="12675" y="1"/>
                  <a:pt x="12568" y="1"/>
                </a:cubicBezTo>
                <a:close/>
                <a:moveTo>
                  <a:pt x="13295" y="1"/>
                </a:moveTo>
                <a:cubicBezTo>
                  <a:pt x="13209" y="1"/>
                  <a:pt x="13124" y="65"/>
                  <a:pt x="13124" y="172"/>
                </a:cubicBezTo>
                <a:cubicBezTo>
                  <a:pt x="13124" y="279"/>
                  <a:pt x="13209" y="343"/>
                  <a:pt x="13295" y="343"/>
                </a:cubicBezTo>
                <a:lnTo>
                  <a:pt x="14022" y="343"/>
                </a:lnTo>
                <a:cubicBezTo>
                  <a:pt x="14128" y="343"/>
                  <a:pt x="14214" y="279"/>
                  <a:pt x="14214" y="172"/>
                </a:cubicBezTo>
                <a:cubicBezTo>
                  <a:pt x="14214" y="65"/>
                  <a:pt x="14128" y="1"/>
                  <a:pt x="14022" y="1"/>
                </a:cubicBezTo>
                <a:close/>
                <a:moveTo>
                  <a:pt x="14748" y="1"/>
                </a:moveTo>
                <a:cubicBezTo>
                  <a:pt x="14663" y="1"/>
                  <a:pt x="14577" y="65"/>
                  <a:pt x="14577" y="172"/>
                </a:cubicBezTo>
                <a:cubicBezTo>
                  <a:pt x="14577" y="279"/>
                  <a:pt x="14663" y="343"/>
                  <a:pt x="14748" y="343"/>
                </a:cubicBezTo>
                <a:lnTo>
                  <a:pt x="15496" y="343"/>
                </a:lnTo>
                <a:cubicBezTo>
                  <a:pt x="15582" y="343"/>
                  <a:pt x="15667" y="279"/>
                  <a:pt x="15667" y="172"/>
                </a:cubicBezTo>
                <a:cubicBezTo>
                  <a:pt x="15667" y="65"/>
                  <a:pt x="15582" y="1"/>
                  <a:pt x="15496" y="1"/>
                </a:cubicBezTo>
                <a:close/>
                <a:moveTo>
                  <a:pt x="16223" y="1"/>
                </a:moveTo>
                <a:cubicBezTo>
                  <a:pt x="16116" y="1"/>
                  <a:pt x="16031" y="65"/>
                  <a:pt x="16031" y="172"/>
                </a:cubicBezTo>
                <a:cubicBezTo>
                  <a:pt x="16031" y="279"/>
                  <a:pt x="16116" y="343"/>
                  <a:pt x="16223" y="343"/>
                </a:cubicBezTo>
                <a:lnTo>
                  <a:pt x="16950" y="343"/>
                </a:lnTo>
                <a:cubicBezTo>
                  <a:pt x="17035" y="343"/>
                  <a:pt x="17121" y="279"/>
                  <a:pt x="17121" y="172"/>
                </a:cubicBezTo>
                <a:cubicBezTo>
                  <a:pt x="17121" y="65"/>
                  <a:pt x="17035" y="1"/>
                  <a:pt x="16950" y="1"/>
                </a:cubicBezTo>
                <a:close/>
                <a:moveTo>
                  <a:pt x="17677" y="1"/>
                </a:moveTo>
                <a:cubicBezTo>
                  <a:pt x="17570" y="1"/>
                  <a:pt x="17506" y="65"/>
                  <a:pt x="17506" y="172"/>
                </a:cubicBezTo>
                <a:cubicBezTo>
                  <a:pt x="17506" y="279"/>
                  <a:pt x="17570" y="343"/>
                  <a:pt x="17677" y="343"/>
                </a:cubicBezTo>
                <a:lnTo>
                  <a:pt x="18403" y="343"/>
                </a:lnTo>
                <a:cubicBezTo>
                  <a:pt x="18510" y="343"/>
                  <a:pt x="18574" y="279"/>
                  <a:pt x="18574" y="172"/>
                </a:cubicBezTo>
                <a:cubicBezTo>
                  <a:pt x="18574" y="65"/>
                  <a:pt x="18510" y="1"/>
                  <a:pt x="18403" y="1"/>
                </a:cubicBezTo>
                <a:close/>
                <a:moveTo>
                  <a:pt x="19130" y="1"/>
                </a:moveTo>
                <a:cubicBezTo>
                  <a:pt x="19023" y="1"/>
                  <a:pt x="18959" y="65"/>
                  <a:pt x="18959" y="172"/>
                </a:cubicBezTo>
                <a:cubicBezTo>
                  <a:pt x="18959" y="279"/>
                  <a:pt x="19023" y="343"/>
                  <a:pt x="19130" y="343"/>
                </a:cubicBezTo>
                <a:lnTo>
                  <a:pt x="19857" y="343"/>
                </a:lnTo>
                <a:cubicBezTo>
                  <a:pt x="19964" y="343"/>
                  <a:pt x="20028" y="279"/>
                  <a:pt x="20028" y="172"/>
                </a:cubicBezTo>
                <a:cubicBezTo>
                  <a:pt x="20028" y="65"/>
                  <a:pt x="19964" y="1"/>
                  <a:pt x="19857" y="1"/>
                </a:cubicBezTo>
                <a:close/>
                <a:moveTo>
                  <a:pt x="20583" y="1"/>
                </a:moveTo>
                <a:cubicBezTo>
                  <a:pt x="20498" y="1"/>
                  <a:pt x="20412" y="65"/>
                  <a:pt x="20412" y="172"/>
                </a:cubicBezTo>
                <a:cubicBezTo>
                  <a:pt x="20412" y="279"/>
                  <a:pt x="20498" y="343"/>
                  <a:pt x="20583" y="343"/>
                </a:cubicBezTo>
                <a:lnTo>
                  <a:pt x="21310" y="343"/>
                </a:lnTo>
                <a:cubicBezTo>
                  <a:pt x="21417" y="343"/>
                  <a:pt x="21503" y="279"/>
                  <a:pt x="21503" y="172"/>
                </a:cubicBezTo>
                <a:cubicBezTo>
                  <a:pt x="21503" y="65"/>
                  <a:pt x="21417" y="1"/>
                  <a:pt x="21310" y="1"/>
                </a:cubicBezTo>
                <a:close/>
                <a:moveTo>
                  <a:pt x="22037" y="1"/>
                </a:moveTo>
                <a:cubicBezTo>
                  <a:pt x="21951" y="1"/>
                  <a:pt x="21866" y="65"/>
                  <a:pt x="21866" y="172"/>
                </a:cubicBezTo>
                <a:cubicBezTo>
                  <a:pt x="21866" y="279"/>
                  <a:pt x="21951" y="343"/>
                  <a:pt x="22037" y="343"/>
                </a:cubicBezTo>
                <a:lnTo>
                  <a:pt x="22785" y="343"/>
                </a:lnTo>
                <a:cubicBezTo>
                  <a:pt x="22870" y="343"/>
                  <a:pt x="22956" y="279"/>
                  <a:pt x="22956" y="172"/>
                </a:cubicBezTo>
                <a:cubicBezTo>
                  <a:pt x="22956" y="65"/>
                  <a:pt x="22870" y="1"/>
                  <a:pt x="22785" y="1"/>
                </a:cubicBezTo>
                <a:close/>
                <a:moveTo>
                  <a:pt x="23512" y="1"/>
                </a:moveTo>
                <a:cubicBezTo>
                  <a:pt x="23405" y="1"/>
                  <a:pt x="23319" y="65"/>
                  <a:pt x="23319" y="172"/>
                </a:cubicBezTo>
                <a:cubicBezTo>
                  <a:pt x="23319" y="279"/>
                  <a:pt x="23405" y="343"/>
                  <a:pt x="23512" y="343"/>
                </a:cubicBezTo>
                <a:lnTo>
                  <a:pt x="24238" y="343"/>
                </a:lnTo>
                <a:cubicBezTo>
                  <a:pt x="24324" y="343"/>
                  <a:pt x="24409" y="279"/>
                  <a:pt x="24409" y="172"/>
                </a:cubicBezTo>
                <a:cubicBezTo>
                  <a:pt x="24409" y="65"/>
                  <a:pt x="24324" y="1"/>
                  <a:pt x="24238" y="1"/>
                </a:cubicBezTo>
                <a:close/>
                <a:moveTo>
                  <a:pt x="24965" y="1"/>
                </a:moveTo>
                <a:cubicBezTo>
                  <a:pt x="24858" y="1"/>
                  <a:pt x="24794" y="65"/>
                  <a:pt x="24794" y="172"/>
                </a:cubicBezTo>
                <a:cubicBezTo>
                  <a:pt x="24794" y="279"/>
                  <a:pt x="24858" y="343"/>
                  <a:pt x="24965" y="343"/>
                </a:cubicBezTo>
                <a:lnTo>
                  <a:pt x="25692" y="343"/>
                </a:lnTo>
                <a:cubicBezTo>
                  <a:pt x="25799" y="343"/>
                  <a:pt x="25863" y="279"/>
                  <a:pt x="25863" y="172"/>
                </a:cubicBezTo>
                <a:cubicBezTo>
                  <a:pt x="25863" y="65"/>
                  <a:pt x="25799" y="1"/>
                  <a:pt x="25692" y="1"/>
                </a:cubicBezTo>
                <a:close/>
                <a:moveTo>
                  <a:pt x="26419" y="1"/>
                </a:moveTo>
                <a:cubicBezTo>
                  <a:pt x="26312" y="1"/>
                  <a:pt x="26248" y="65"/>
                  <a:pt x="26248" y="172"/>
                </a:cubicBezTo>
                <a:cubicBezTo>
                  <a:pt x="26248" y="279"/>
                  <a:pt x="26312" y="343"/>
                  <a:pt x="26419" y="343"/>
                </a:cubicBezTo>
                <a:lnTo>
                  <a:pt x="27145" y="343"/>
                </a:lnTo>
                <a:cubicBezTo>
                  <a:pt x="27252" y="343"/>
                  <a:pt x="27316" y="279"/>
                  <a:pt x="27316" y="172"/>
                </a:cubicBezTo>
                <a:cubicBezTo>
                  <a:pt x="27316" y="65"/>
                  <a:pt x="27252" y="1"/>
                  <a:pt x="2714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1"/>
          <p:cNvSpPr/>
          <p:nvPr/>
        </p:nvSpPr>
        <p:spPr>
          <a:xfrm flipH="1">
            <a:off x="2061840" y="4754150"/>
            <a:ext cx="682925" cy="8575"/>
          </a:xfrm>
          <a:custGeom>
            <a:rect b="b" l="l" r="r" t="t"/>
            <a:pathLst>
              <a:path extrusionOk="0" h="343" w="27317">
                <a:moveTo>
                  <a:pt x="193" y="1"/>
                </a:moveTo>
                <a:cubicBezTo>
                  <a:pt x="86" y="1"/>
                  <a:pt x="0" y="65"/>
                  <a:pt x="0" y="172"/>
                </a:cubicBezTo>
                <a:cubicBezTo>
                  <a:pt x="0" y="279"/>
                  <a:pt x="86" y="343"/>
                  <a:pt x="193" y="343"/>
                </a:cubicBezTo>
                <a:lnTo>
                  <a:pt x="919" y="343"/>
                </a:lnTo>
                <a:cubicBezTo>
                  <a:pt x="1005" y="343"/>
                  <a:pt x="1090" y="279"/>
                  <a:pt x="1090" y="172"/>
                </a:cubicBezTo>
                <a:cubicBezTo>
                  <a:pt x="1090" y="65"/>
                  <a:pt x="1005" y="1"/>
                  <a:pt x="919" y="1"/>
                </a:cubicBezTo>
                <a:close/>
                <a:moveTo>
                  <a:pt x="1646" y="1"/>
                </a:moveTo>
                <a:cubicBezTo>
                  <a:pt x="1539" y="1"/>
                  <a:pt x="1454" y="65"/>
                  <a:pt x="1454" y="172"/>
                </a:cubicBezTo>
                <a:cubicBezTo>
                  <a:pt x="1454" y="279"/>
                  <a:pt x="1539" y="343"/>
                  <a:pt x="1646" y="343"/>
                </a:cubicBezTo>
                <a:lnTo>
                  <a:pt x="2373" y="343"/>
                </a:lnTo>
                <a:cubicBezTo>
                  <a:pt x="2458" y="343"/>
                  <a:pt x="2544" y="279"/>
                  <a:pt x="2544" y="172"/>
                </a:cubicBezTo>
                <a:cubicBezTo>
                  <a:pt x="2544" y="65"/>
                  <a:pt x="2458" y="1"/>
                  <a:pt x="2373" y="1"/>
                </a:cubicBezTo>
                <a:close/>
                <a:moveTo>
                  <a:pt x="3099" y="1"/>
                </a:moveTo>
                <a:cubicBezTo>
                  <a:pt x="2993" y="1"/>
                  <a:pt x="2928" y="65"/>
                  <a:pt x="2928" y="172"/>
                </a:cubicBezTo>
                <a:cubicBezTo>
                  <a:pt x="2928" y="279"/>
                  <a:pt x="2993" y="343"/>
                  <a:pt x="3099" y="343"/>
                </a:cubicBezTo>
                <a:lnTo>
                  <a:pt x="3826" y="343"/>
                </a:lnTo>
                <a:cubicBezTo>
                  <a:pt x="3933" y="343"/>
                  <a:pt x="3997" y="279"/>
                  <a:pt x="3997" y="172"/>
                </a:cubicBezTo>
                <a:cubicBezTo>
                  <a:pt x="3997" y="65"/>
                  <a:pt x="3933" y="1"/>
                  <a:pt x="3826" y="1"/>
                </a:cubicBezTo>
                <a:close/>
                <a:moveTo>
                  <a:pt x="4553" y="1"/>
                </a:moveTo>
                <a:cubicBezTo>
                  <a:pt x="4467" y="1"/>
                  <a:pt x="4382" y="65"/>
                  <a:pt x="4382" y="172"/>
                </a:cubicBezTo>
                <a:cubicBezTo>
                  <a:pt x="4382" y="279"/>
                  <a:pt x="4467" y="343"/>
                  <a:pt x="4553" y="343"/>
                </a:cubicBezTo>
                <a:lnTo>
                  <a:pt x="5280" y="343"/>
                </a:lnTo>
                <a:cubicBezTo>
                  <a:pt x="5386" y="343"/>
                  <a:pt x="5472" y="279"/>
                  <a:pt x="5472" y="172"/>
                </a:cubicBezTo>
                <a:cubicBezTo>
                  <a:pt x="5472" y="65"/>
                  <a:pt x="5386" y="1"/>
                  <a:pt x="5280" y="1"/>
                </a:cubicBezTo>
                <a:close/>
                <a:moveTo>
                  <a:pt x="6006" y="1"/>
                </a:moveTo>
                <a:cubicBezTo>
                  <a:pt x="5921" y="1"/>
                  <a:pt x="5835" y="65"/>
                  <a:pt x="5835" y="172"/>
                </a:cubicBezTo>
                <a:cubicBezTo>
                  <a:pt x="5835" y="279"/>
                  <a:pt x="5921" y="343"/>
                  <a:pt x="6006" y="343"/>
                </a:cubicBezTo>
                <a:lnTo>
                  <a:pt x="6733" y="343"/>
                </a:lnTo>
                <a:cubicBezTo>
                  <a:pt x="6840" y="343"/>
                  <a:pt x="6925" y="279"/>
                  <a:pt x="6925" y="172"/>
                </a:cubicBezTo>
                <a:cubicBezTo>
                  <a:pt x="6925" y="65"/>
                  <a:pt x="6840" y="1"/>
                  <a:pt x="6733" y="1"/>
                </a:cubicBezTo>
                <a:close/>
                <a:moveTo>
                  <a:pt x="7481" y="1"/>
                </a:moveTo>
                <a:cubicBezTo>
                  <a:pt x="7374" y="1"/>
                  <a:pt x="7289" y="65"/>
                  <a:pt x="7289" y="172"/>
                </a:cubicBezTo>
                <a:cubicBezTo>
                  <a:pt x="7289" y="279"/>
                  <a:pt x="7374" y="343"/>
                  <a:pt x="7481" y="343"/>
                </a:cubicBezTo>
                <a:lnTo>
                  <a:pt x="8208" y="343"/>
                </a:lnTo>
                <a:cubicBezTo>
                  <a:pt x="8293" y="343"/>
                  <a:pt x="8379" y="279"/>
                  <a:pt x="8379" y="172"/>
                </a:cubicBezTo>
                <a:cubicBezTo>
                  <a:pt x="8379" y="65"/>
                  <a:pt x="8293" y="1"/>
                  <a:pt x="8208" y="1"/>
                </a:cubicBezTo>
                <a:close/>
                <a:moveTo>
                  <a:pt x="8935" y="1"/>
                </a:moveTo>
                <a:cubicBezTo>
                  <a:pt x="8828" y="1"/>
                  <a:pt x="8742" y="65"/>
                  <a:pt x="8742" y="172"/>
                </a:cubicBezTo>
                <a:cubicBezTo>
                  <a:pt x="8742" y="279"/>
                  <a:pt x="8828" y="343"/>
                  <a:pt x="8935" y="343"/>
                </a:cubicBezTo>
                <a:lnTo>
                  <a:pt x="9661" y="343"/>
                </a:lnTo>
                <a:cubicBezTo>
                  <a:pt x="9747" y="343"/>
                  <a:pt x="9832" y="279"/>
                  <a:pt x="9832" y="172"/>
                </a:cubicBezTo>
                <a:cubicBezTo>
                  <a:pt x="9832" y="65"/>
                  <a:pt x="9747" y="1"/>
                  <a:pt x="9661" y="1"/>
                </a:cubicBezTo>
                <a:close/>
                <a:moveTo>
                  <a:pt x="10388" y="1"/>
                </a:moveTo>
                <a:cubicBezTo>
                  <a:pt x="10281" y="1"/>
                  <a:pt x="10217" y="65"/>
                  <a:pt x="10217" y="172"/>
                </a:cubicBezTo>
                <a:cubicBezTo>
                  <a:pt x="10217" y="279"/>
                  <a:pt x="10281" y="343"/>
                  <a:pt x="10388" y="343"/>
                </a:cubicBezTo>
                <a:lnTo>
                  <a:pt x="11115" y="343"/>
                </a:lnTo>
                <a:cubicBezTo>
                  <a:pt x="11222" y="343"/>
                  <a:pt x="11286" y="279"/>
                  <a:pt x="11286" y="172"/>
                </a:cubicBezTo>
                <a:cubicBezTo>
                  <a:pt x="11286" y="65"/>
                  <a:pt x="11222" y="1"/>
                  <a:pt x="11115" y="1"/>
                </a:cubicBezTo>
                <a:close/>
                <a:moveTo>
                  <a:pt x="11841" y="1"/>
                </a:moveTo>
                <a:cubicBezTo>
                  <a:pt x="11735" y="1"/>
                  <a:pt x="11670" y="65"/>
                  <a:pt x="11670" y="172"/>
                </a:cubicBezTo>
                <a:cubicBezTo>
                  <a:pt x="11670" y="279"/>
                  <a:pt x="11735" y="343"/>
                  <a:pt x="11841" y="343"/>
                </a:cubicBezTo>
                <a:lnTo>
                  <a:pt x="12568" y="343"/>
                </a:lnTo>
                <a:cubicBezTo>
                  <a:pt x="12675" y="343"/>
                  <a:pt x="12761" y="279"/>
                  <a:pt x="12761" y="172"/>
                </a:cubicBezTo>
                <a:cubicBezTo>
                  <a:pt x="12761" y="65"/>
                  <a:pt x="12675" y="1"/>
                  <a:pt x="12568" y="1"/>
                </a:cubicBezTo>
                <a:close/>
                <a:moveTo>
                  <a:pt x="13295" y="1"/>
                </a:moveTo>
                <a:cubicBezTo>
                  <a:pt x="13209" y="1"/>
                  <a:pt x="13124" y="65"/>
                  <a:pt x="13124" y="172"/>
                </a:cubicBezTo>
                <a:cubicBezTo>
                  <a:pt x="13124" y="279"/>
                  <a:pt x="13209" y="343"/>
                  <a:pt x="13295" y="343"/>
                </a:cubicBezTo>
                <a:lnTo>
                  <a:pt x="14022" y="343"/>
                </a:lnTo>
                <a:cubicBezTo>
                  <a:pt x="14128" y="343"/>
                  <a:pt x="14214" y="279"/>
                  <a:pt x="14214" y="172"/>
                </a:cubicBezTo>
                <a:cubicBezTo>
                  <a:pt x="14214" y="65"/>
                  <a:pt x="14128" y="1"/>
                  <a:pt x="14022" y="1"/>
                </a:cubicBezTo>
                <a:close/>
                <a:moveTo>
                  <a:pt x="14748" y="1"/>
                </a:moveTo>
                <a:cubicBezTo>
                  <a:pt x="14663" y="1"/>
                  <a:pt x="14577" y="65"/>
                  <a:pt x="14577" y="172"/>
                </a:cubicBezTo>
                <a:cubicBezTo>
                  <a:pt x="14577" y="279"/>
                  <a:pt x="14663" y="343"/>
                  <a:pt x="14748" y="343"/>
                </a:cubicBezTo>
                <a:lnTo>
                  <a:pt x="15496" y="343"/>
                </a:lnTo>
                <a:cubicBezTo>
                  <a:pt x="15582" y="343"/>
                  <a:pt x="15667" y="279"/>
                  <a:pt x="15667" y="172"/>
                </a:cubicBezTo>
                <a:cubicBezTo>
                  <a:pt x="15667" y="65"/>
                  <a:pt x="15582" y="1"/>
                  <a:pt x="15496" y="1"/>
                </a:cubicBezTo>
                <a:close/>
                <a:moveTo>
                  <a:pt x="16223" y="1"/>
                </a:moveTo>
                <a:cubicBezTo>
                  <a:pt x="16116" y="1"/>
                  <a:pt x="16031" y="65"/>
                  <a:pt x="16031" y="172"/>
                </a:cubicBezTo>
                <a:cubicBezTo>
                  <a:pt x="16031" y="279"/>
                  <a:pt x="16116" y="343"/>
                  <a:pt x="16223" y="343"/>
                </a:cubicBezTo>
                <a:lnTo>
                  <a:pt x="16950" y="343"/>
                </a:lnTo>
                <a:cubicBezTo>
                  <a:pt x="17035" y="343"/>
                  <a:pt x="17121" y="279"/>
                  <a:pt x="17121" y="172"/>
                </a:cubicBezTo>
                <a:cubicBezTo>
                  <a:pt x="17121" y="65"/>
                  <a:pt x="17035" y="1"/>
                  <a:pt x="16950" y="1"/>
                </a:cubicBezTo>
                <a:close/>
                <a:moveTo>
                  <a:pt x="17677" y="1"/>
                </a:moveTo>
                <a:cubicBezTo>
                  <a:pt x="17570" y="1"/>
                  <a:pt x="17506" y="65"/>
                  <a:pt x="17506" y="172"/>
                </a:cubicBezTo>
                <a:cubicBezTo>
                  <a:pt x="17506" y="279"/>
                  <a:pt x="17570" y="343"/>
                  <a:pt x="17677" y="343"/>
                </a:cubicBezTo>
                <a:lnTo>
                  <a:pt x="18403" y="343"/>
                </a:lnTo>
                <a:cubicBezTo>
                  <a:pt x="18510" y="343"/>
                  <a:pt x="18574" y="279"/>
                  <a:pt x="18574" y="172"/>
                </a:cubicBezTo>
                <a:cubicBezTo>
                  <a:pt x="18574" y="65"/>
                  <a:pt x="18510" y="1"/>
                  <a:pt x="18403" y="1"/>
                </a:cubicBezTo>
                <a:close/>
                <a:moveTo>
                  <a:pt x="19130" y="1"/>
                </a:moveTo>
                <a:cubicBezTo>
                  <a:pt x="19023" y="1"/>
                  <a:pt x="18959" y="65"/>
                  <a:pt x="18959" y="172"/>
                </a:cubicBezTo>
                <a:cubicBezTo>
                  <a:pt x="18959" y="279"/>
                  <a:pt x="19023" y="343"/>
                  <a:pt x="19130" y="343"/>
                </a:cubicBezTo>
                <a:lnTo>
                  <a:pt x="19857" y="343"/>
                </a:lnTo>
                <a:cubicBezTo>
                  <a:pt x="19964" y="343"/>
                  <a:pt x="20028" y="279"/>
                  <a:pt x="20028" y="172"/>
                </a:cubicBezTo>
                <a:cubicBezTo>
                  <a:pt x="20028" y="65"/>
                  <a:pt x="19964" y="1"/>
                  <a:pt x="19857" y="1"/>
                </a:cubicBezTo>
                <a:close/>
                <a:moveTo>
                  <a:pt x="20583" y="1"/>
                </a:moveTo>
                <a:cubicBezTo>
                  <a:pt x="20498" y="1"/>
                  <a:pt x="20412" y="65"/>
                  <a:pt x="20412" y="172"/>
                </a:cubicBezTo>
                <a:cubicBezTo>
                  <a:pt x="20412" y="279"/>
                  <a:pt x="20498" y="343"/>
                  <a:pt x="20583" y="343"/>
                </a:cubicBezTo>
                <a:lnTo>
                  <a:pt x="21310" y="343"/>
                </a:lnTo>
                <a:cubicBezTo>
                  <a:pt x="21417" y="343"/>
                  <a:pt x="21503" y="279"/>
                  <a:pt x="21503" y="172"/>
                </a:cubicBezTo>
                <a:cubicBezTo>
                  <a:pt x="21503" y="65"/>
                  <a:pt x="21417" y="1"/>
                  <a:pt x="21310" y="1"/>
                </a:cubicBezTo>
                <a:close/>
                <a:moveTo>
                  <a:pt x="22037" y="1"/>
                </a:moveTo>
                <a:cubicBezTo>
                  <a:pt x="21951" y="1"/>
                  <a:pt x="21866" y="65"/>
                  <a:pt x="21866" y="172"/>
                </a:cubicBezTo>
                <a:cubicBezTo>
                  <a:pt x="21866" y="279"/>
                  <a:pt x="21951" y="343"/>
                  <a:pt x="22037" y="343"/>
                </a:cubicBezTo>
                <a:lnTo>
                  <a:pt x="22785" y="343"/>
                </a:lnTo>
                <a:cubicBezTo>
                  <a:pt x="22870" y="343"/>
                  <a:pt x="22956" y="279"/>
                  <a:pt x="22956" y="172"/>
                </a:cubicBezTo>
                <a:cubicBezTo>
                  <a:pt x="22956" y="65"/>
                  <a:pt x="22870" y="1"/>
                  <a:pt x="22785" y="1"/>
                </a:cubicBezTo>
                <a:close/>
                <a:moveTo>
                  <a:pt x="23512" y="1"/>
                </a:moveTo>
                <a:cubicBezTo>
                  <a:pt x="23405" y="1"/>
                  <a:pt x="23319" y="65"/>
                  <a:pt x="23319" y="172"/>
                </a:cubicBezTo>
                <a:cubicBezTo>
                  <a:pt x="23319" y="279"/>
                  <a:pt x="23405" y="343"/>
                  <a:pt x="23512" y="343"/>
                </a:cubicBezTo>
                <a:lnTo>
                  <a:pt x="24238" y="343"/>
                </a:lnTo>
                <a:cubicBezTo>
                  <a:pt x="24324" y="343"/>
                  <a:pt x="24409" y="279"/>
                  <a:pt x="24409" y="172"/>
                </a:cubicBezTo>
                <a:cubicBezTo>
                  <a:pt x="24409" y="65"/>
                  <a:pt x="24324" y="1"/>
                  <a:pt x="24238" y="1"/>
                </a:cubicBezTo>
                <a:close/>
                <a:moveTo>
                  <a:pt x="24965" y="1"/>
                </a:moveTo>
                <a:cubicBezTo>
                  <a:pt x="24858" y="1"/>
                  <a:pt x="24794" y="65"/>
                  <a:pt x="24794" y="172"/>
                </a:cubicBezTo>
                <a:cubicBezTo>
                  <a:pt x="24794" y="279"/>
                  <a:pt x="24858" y="343"/>
                  <a:pt x="24965" y="343"/>
                </a:cubicBezTo>
                <a:lnTo>
                  <a:pt x="25692" y="343"/>
                </a:lnTo>
                <a:cubicBezTo>
                  <a:pt x="25799" y="343"/>
                  <a:pt x="25863" y="279"/>
                  <a:pt x="25863" y="172"/>
                </a:cubicBezTo>
                <a:cubicBezTo>
                  <a:pt x="25863" y="65"/>
                  <a:pt x="25799" y="1"/>
                  <a:pt x="25692" y="1"/>
                </a:cubicBezTo>
                <a:close/>
                <a:moveTo>
                  <a:pt x="26419" y="1"/>
                </a:moveTo>
                <a:cubicBezTo>
                  <a:pt x="26312" y="1"/>
                  <a:pt x="26248" y="65"/>
                  <a:pt x="26248" y="172"/>
                </a:cubicBezTo>
                <a:cubicBezTo>
                  <a:pt x="26248" y="279"/>
                  <a:pt x="26312" y="343"/>
                  <a:pt x="26419" y="343"/>
                </a:cubicBezTo>
                <a:lnTo>
                  <a:pt x="27145" y="343"/>
                </a:lnTo>
                <a:cubicBezTo>
                  <a:pt x="27252" y="343"/>
                  <a:pt x="27316" y="279"/>
                  <a:pt x="27316" y="172"/>
                </a:cubicBezTo>
                <a:cubicBezTo>
                  <a:pt x="27316" y="65"/>
                  <a:pt x="27252" y="1"/>
                  <a:pt x="2714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1"/>
          <p:cNvSpPr/>
          <p:nvPr/>
        </p:nvSpPr>
        <p:spPr>
          <a:xfrm flipH="1">
            <a:off x="3839715" y="4901975"/>
            <a:ext cx="682925" cy="8575"/>
          </a:xfrm>
          <a:custGeom>
            <a:rect b="b" l="l" r="r" t="t"/>
            <a:pathLst>
              <a:path extrusionOk="0" h="343" w="27317">
                <a:moveTo>
                  <a:pt x="193" y="1"/>
                </a:moveTo>
                <a:cubicBezTo>
                  <a:pt x="86" y="1"/>
                  <a:pt x="0" y="65"/>
                  <a:pt x="0" y="172"/>
                </a:cubicBezTo>
                <a:cubicBezTo>
                  <a:pt x="0" y="279"/>
                  <a:pt x="86" y="343"/>
                  <a:pt x="193" y="343"/>
                </a:cubicBezTo>
                <a:lnTo>
                  <a:pt x="919" y="343"/>
                </a:lnTo>
                <a:cubicBezTo>
                  <a:pt x="1005" y="343"/>
                  <a:pt x="1090" y="279"/>
                  <a:pt x="1090" y="172"/>
                </a:cubicBezTo>
                <a:cubicBezTo>
                  <a:pt x="1090" y="65"/>
                  <a:pt x="1005" y="1"/>
                  <a:pt x="919" y="1"/>
                </a:cubicBezTo>
                <a:close/>
                <a:moveTo>
                  <a:pt x="1646" y="1"/>
                </a:moveTo>
                <a:cubicBezTo>
                  <a:pt x="1539" y="1"/>
                  <a:pt x="1454" y="65"/>
                  <a:pt x="1454" y="172"/>
                </a:cubicBezTo>
                <a:cubicBezTo>
                  <a:pt x="1454" y="279"/>
                  <a:pt x="1539" y="343"/>
                  <a:pt x="1646" y="343"/>
                </a:cubicBezTo>
                <a:lnTo>
                  <a:pt x="2373" y="343"/>
                </a:lnTo>
                <a:cubicBezTo>
                  <a:pt x="2458" y="343"/>
                  <a:pt x="2544" y="279"/>
                  <a:pt x="2544" y="172"/>
                </a:cubicBezTo>
                <a:cubicBezTo>
                  <a:pt x="2544" y="65"/>
                  <a:pt x="2458" y="1"/>
                  <a:pt x="2373" y="1"/>
                </a:cubicBezTo>
                <a:close/>
                <a:moveTo>
                  <a:pt x="3099" y="1"/>
                </a:moveTo>
                <a:cubicBezTo>
                  <a:pt x="2993" y="1"/>
                  <a:pt x="2928" y="65"/>
                  <a:pt x="2928" y="172"/>
                </a:cubicBezTo>
                <a:cubicBezTo>
                  <a:pt x="2928" y="279"/>
                  <a:pt x="2993" y="343"/>
                  <a:pt x="3099" y="343"/>
                </a:cubicBezTo>
                <a:lnTo>
                  <a:pt x="3826" y="343"/>
                </a:lnTo>
                <a:cubicBezTo>
                  <a:pt x="3933" y="343"/>
                  <a:pt x="3997" y="279"/>
                  <a:pt x="3997" y="172"/>
                </a:cubicBezTo>
                <a:cubicBezTo>
                  <a:pt x="3997" y="65"/>
                  <a:pt x="3933" y="1"/>
                  <a:pt x="3826" y="1"/>
                </a:cubicBezTo>
                <a:close/>
                <a:moveTo>
                  <a:pt x="4553" y="1"/>
                </a:moveTo>
                <a:cubicBezTo>
                  <a:pt x="4467" y="1"/>
                  <a:pt x="4382" y="65"/>
                  <a:pt x="4382" y="172"/>
                </a:cubicBezTo>
                <a:cubicBezTo>
                  <a:pt x="4382" y="279"/>
                  <a:pt x="4467" y="343"/>
                  <a:pt x="4553" y="343"/>
                </a:cubicBezTo>
                <a:lnTo>
                  <a:pt x="5280" y="343"/>
                </a:lnTo>
                <a:cubicBezTo>
                  <a:pt x="5386" y="343"/>
                  <a:pt x="5472" y="279"/>
                  <a:pt x="5472" y="172"/>
                </a:cubicBezTo>
                <a:cubicBezTo>
                  <a:pt x="5472" y="65"/>
                  <a:pt x="5386" y="1"/>
                  <a:pt x="5280" y="1"/>
                </a:cubicBezTo>
                <a:close/>
                <a:moveTo>
                  <a:pt x="6006" y="1"/>
                </a:moveTo>
                <a:cubicBezTo>
                  <a:pt x="5921" y="1"/>
                  <a:pt x="5835" y="65"/>
                  <a:pt x="5835" y="172"/>
                </a:cubicBezTo>
                <a:cubicBezTo>
                  <a:pt x="5835" y="279"/>
                  <a:pt x="5921" y="343"/>
                  <a:pt x="6006" y="343"/>
                </a:cubicBezTo>
                <a:lnTo>
                  <a:pt x="6733" y="343"/>
                </a:lnTo>
                <a:cubicBezTo>
                  <a:pt x="6840" y="343"/>
                  <a:pt x="6925" y="279"/>
                  <a:pt x="6925" y="172"/>
                </a:cubicBezTo>
                <a:cubicBezTo>
                  <a:pt x="6925" y="65"/>
                  <a:pt x="6840" y="1"/>
                  <a:pt x="6733" y="1"/>
                </a:cubicBezTo>
                <a:close/>
                <a:moveTo>
                  <a:pt x="7481" y="1"/>
                </a:moveTo>
                <a:cubicBezTo>
                  <a:pt x="7374" y="1"/>
                  <a:pt x="7289" y="65"/>
                  <a:pt x="7289" y="172"/>
                </a:cubicBezTo>
                <a:cubicBezTo>
                  <a:pt x="7289" y="279"/>
                  <a:pt x="7374" y="343"/>
                  <a:pt x="7481" y="343"/>
                </a:cubicBezTo>
                <a:lnTo>
                  <a:pt x="8208" y="343"/>
                </a:lnTo>
                <a:cubicBezTo>
                  <a:pt x="8293" y="343"/>
                  <a:pt x="8379" y="279"/>
                  <a:pt x="8379" y="172"/>
                </a:cubicBezTo>
                <a:cubicBezTo>
                  <a:pt x="8379" y="65"/>
                  <a:pt x="8293" y="1"/>
                  <a:pt x="8208" y="1"/>
                </a:cubicBezTo>
                <a:close/>
                <a:moveTo>
                  <a:pt x="8935" y="1"/>
                </a:moveTo>
                <a:cubicBezTo>
                  <a:pt x="8828" y="1"/>
                  <a:pt x="8742" y="65"/>
                  <a:pt x="8742" y="172"/>
                </a:cubicBezTo>
                <a:cubicBezTo>
                  <a:pt x="8742" y="279"/>
                  <a:pt x="8828" y="343"/>
                  <a:pt x="8935" y="343"/>
                </a:cubicBezTo>
                <a:lnTo>
                  <a:pt x="9661" y="343"/>
                </a:lnTo>
                <a:cubicBezTo>
                  <a:pt x="9747" y="343"/>
                  <a:pt x="9832" y="279"/>
                  <a:pt x="9832" y="172"/>
                </a:cubicBezTo>
                <a:cubicBezTo>
                  <a:pt x="9832" y="65"/>
                  <a:pt x="9747" y="1"/>
                  <a:pt x="9661" y="1"/>
                </a:cubicBezTo>
                <a:close/>
                <a:moveTo>
                  <a:pt x="10388" y="1"/>
                </a:moveTo>
                <a:cubicBezTo>
                  <a:pt x="10281" y="1"/>
                  <a:pt x="10217" y="65"/>
                  <a:pt x="10217" y="172"/>
                </a:cubicBezTo>
                <a:cubicBezTo>
                  <a:pt x="10217" y="279"/>
                  <a:pt x="10281" y="343"/>
                  <a:pt x="10388" y="343"/>
                </a:cubicBezTo>
                <a:lnTo>
                  <a:pt x="11115" y="343"/>
                </a:lnTo>
                <a:cubicBezTo>
                  <a:pt x="11222" y="343"/>
                  <a:pt x="11286" y="279"/>
                  <a:pt x="11286" y="172"/>
                </a:cubicBezTo>
                <a:cubicBezTo>
                  <a:pt x="11286" y="65"/>
                  <a:pt x="11222" y="1"/>
                  <a:pt x="11115" y="1"/>
                </a:cubicBezTo>
                <a:close/>
                <a:moveTo>
                  <a:pt x="11841" y="1"/>
                </a:moveTo>
                <a:cubicBezTo>
                  <a:pt x="11735" y="1"/>
                  <a:pt x="11670" y="65"/>
                  <a:pt x="11670" y="172"/>
                </a:cubicBezTo>
                <a:cubicBezTo>
                  <a:pt x="11670" y="279"/>
                  <a:pt x="11735" y="343"/>
                  <a:pt x="11841" y="343"/>
                </a:cubicBezTo>
                <a:lnTo>
                  <a:pt x="12568" y="343"/>
                </a:lnTo>
                <a:cubicBezTo>
                  <a:pt x="12675" y="343"/>
                  <a:pt x="12761" y="279"/>
                  <a:pt x="12761" y="172"/>
                </a:cubicBezTo>
                <a:cubicBezTo>
                  <a:pt x="12761" y="65"/>
                  <a:pt x="12675" y="1"/>
                  <a:pt x="12568" y="1"/>
                </a:cubicBezTo>
                <a:close/>
                <a:moveTo>
                  <a:pt x="13295" y="1"/>
                </a:moveTo>
                <a:cubicBezTo>
                  <a:pt x="13209" y="1"/>
                  <a:pt x="13124" y="65"/>
                  <a:pt x="13124" y="172"/>
                </a:cubicBezTo>
                <a:cubicBezTo>
                  <a:pt x="13124" y="279"/>
                  <a:pt x="13209" y="343"/>
                  <a:pt x="13295" y="343"/>
                </a:cubicBezTo>
                <a:lnTo>
                  <a:pt x="14022" y="343"/>
                </a:lnTo>
                <a:cubicBezTo>
                  <a:pt x="14128" y="343"/>
                  <a:pt x="14214" y="279"/>
                  <a:pt x="14214" y="172"/>
                </a:cubicBezTo>
                <a:cubicBezTo>
                  <a:pt x="14214" y="65"/>
                  <a:pt x="14128" y="1"/>
                  <a:pt x="14022" y="1"/>
                </a:cubicBezTo>
                <a:close/>
                <a:moveTo>
                  <a:pt x="14748" y="1"/>
                </a:moveTo>
                <a:cubicBezTo>
                  <a:pt x="14663" y="1"/>
                  <a:pt x="14577" y="65"/>
                  <a:pt x="14577" y="172"/>
                </a:cubicBezTo>
                <a:cubicBezTo>
                  <a:pt x="14577" y="279"/>
                  <a:pt x="14663" y="343"/>
                  <a:pt x="14748" y="343"/>
                </a:cubicBezTo>
                <a:lnTo>
                  <a:pt x="15496" y="343"/>
                </a:lnTo>
                <a:cubicBezTo>
                  <a:pt x="15582" y="343"/>
                  <a:pt x="15667" y="279"/>
                  <a:pt x="15667" y="172"/>
                </a:cubicBezTo>
                <a:cubicBezTo>
                  <a:pt x="15667" y="65"/>
                  <a:pt x="15582" y="1"/>
                  <a:pt x="15496" y="1"/>
                </a:cubicBezTo>
                <a:close/>
                <a:moveTo>
                  <a:pt x="16223" y="1"/>
                </a:moveTo>
                <a:cubicBezTo>
                  <a:pt x="16116" y="1"/>
                  <a:pt x="16031" y="65"/>
                  <a:pt x="16031" y="172"/>
                </a:cubicBezTo>
                <a:cubicBezTo>
                  <a:pt x="16031" y="279"/>
                  <a:pt x="16116" y="343"/>
                  <a:pt x="16223" y="343"/>
                </a:cubicBezTo>
                <a:lnTo>
                  <a:pt x="16950" y="343"/>
                </a:lnTo>
                <a:cubicBezTo>
                  <a:pt x="17035" y="343"/>
                  <a:pt x="17121" y="279"/>
                  <a:pt x="17121" y="172"/>
                </a:cubicBezTo>
                <a:cubicBezTo>
                  <a:pt x="17121" y="65"/>
                  <a:pt x="17035" y="1"/>
                  <a:pt x="16950" y="1"/>
                </a:cubicBezTo>
                <a:close/>
                <a:moveTo>
                  <a:pt x="17677" y="1"/>
                </a:moveTo>
                <a:cubicBezTo>
                  <a:pt x="17570" y="1"/>
                  <a:pt x="17506" y="65"/>
                  <a:pt x="17506" y="172"/>
                </a:cubicBezTo>
                <a:cubicBezTo>
                  <a:pt x="17506" y="279"/>
                  <a:pt x="17570" y="343"/>
                  <a:pt x="17677" y="343"/>
                </a:cubicBezTo>
                <a:lnTo>
                  <a:pt x="18403" y="343"/>
                </a:lnTo>
                <a:cubicBezTo>
                  <a:pt x="18510" y="343"/>
                  <a:pt x="18574" y="279"/>
                  <a:pt x="18574" y="172"/>
                </a:cubicBezTo>
                <a:cubicBezTo>
                  <a:pt x="18574" y="65"/>
                  <a:pt x="18510" y="1"/>
                  <a:pt x="18403" y="1"/>
                </a:cubicBezTo>
                <a:close/>
                <a:moveTo>
                  <a:pt x="19130" y="1"/>
                </a:moveTo>
                <a:cubicBezTo>
                  <a:pt x="19023" y="1"/>
                  <a:pt x="18959" y="65"/>
                  <a:pt x="18959" y="172"/>
                </a:cubicBezTo>
                <a:cubicBezTo>
                  <a:pt x="18959" y="279"/>
                  <a:pt x="19023" y="343"/>
                  <a:pt x="19130" y="343"/>
                </a:cubicBezTo>
                <a:lnTo>
                  <a:pt x="19857" y="343"/>
                </a:lnTo>
                <a:cubicBezTo>
                  <a:pt x="19964" y="343"/>
                  <a:pt x="20028" y="279"/>
                  <a:pt x="20028" y="172"/>
                </a:cubicBezTo>
                <a:cubicBezTo>
                  <a:pt x="20028" y="65"/>
                  <a:pt x="19964" y="1"/>
                  <a:pt x="19857" y="1"/>
                </a:cubicBezTo>
                <a:close/>
                <a:moveTo>
                  <a:pt x="20583" y="1"/>
                </a:moveTo>
                <a:cubicBezTo>
                  <a:pt x="20498" y="1"/>
                  <a:pt x="20412" y="65"/>
                  <a:pt x="20412" y="172"/>
                </a:cubicBezTo>
                <a:cubicBezTo>
                  <a:pt x="20412" y="279"/>
                  <a:pt x="20498" y="343"/>
                  <a:pt x="20583" y="343"/>
                </a:cubicBezTo>
                <a:lnTo>
                  <a:pt x="21310" y="343"/>
                </a:lnTo>
                <a:cubicBezTo>
                  <a:pt x="21417" y="343"/>
                  <a:pt x="21503" y="279"/>
                  <a:pt x="21503" y="172"/>
                </a:cubicBezTo>
                <a:cubicBezTo>
                  <a:pt x="21503" y="65"/>
                  <a:pt x="21417" y="1"/>
                  <a:pt x="21310" y="1"/>
                </a:cubicBezTo>
                <a:close/>
                <a:moveTo>
                  <a:pt x="22037" y="1"/>
                </a:moveTo>
                <a:cubicBezTo>
                  <a:pt x="21951" y="1"/>
                  <a:pt x="21866" y="65"/>
                  <a:pt x="21866" y="172"/>
                </a:cubicBezTo>
                <a:cubicBezTo>
                  <a:pt x="21866" y="279"/>
                  <a:pt x="21951" y="343"/>
                  <a:pt x="22037" y="343"/>
                </a:cubicBezTo>
                <a:lnTo>
                  <a:pt x="22785" y="343"/>
                </a:lnTo>
                <a:cubicBezTo>
                  <a:pt x="22870" y="343"/>
                  <a:pt x="22956" y="279"/>
                  <a:pt x="22956" y="172"/>
                </a:cubicBezTo>
                <a:cubicBezTo>
                  <a:pt x="22956" y="65"/>
                  <a:pt x="22870" y="1"/>
                  <a:pt x="22785" y="1"/>
                </a:cubicBezTo>
                <a:close/>
                <a:moveTo>
                  <a:pt x="23512" y="1"/>
                </a:moveTo>
                <a:cubicBezTo>
                  <a:pt x="23405" y="1"/>
                  <a:pt x="23319" y="65"/>
                  <a:pt x="23319" y="172"/>
                </a:cubicBezTo>
                <a:cubicBezTo>
                  <a:pt x="23319" y="279"/>
                  <a:pt x="23405" y="343"/>
                  <a:pt x="23512" y="343"/>
                </a:cubicBezTo>
                <a:lnTo>
                  <a:pt x="24238" y="343"/>
                </a:lnTo>
                <a:cubicBezTo>
                  <a:pt x="24324" y="343"/>
                  <a:pt x="24409" y="279"/>
                  <a:pt x="24409" y="172"/>
                </a:cubicBezTo>
                <a:cubicBezTo>
                  <a:pt x="24409" y="65"/>
                  <a:pt x="24324" y="1"/>
                  <a:pt x="24238" y="1"/>
                </a:cubicBezTo>
                <a:close/>
                <a:moveTo>
                  <a:pt x="24965" y="1"/>
                </a:moveTo>
                <a:cubicBezTo>
                  <a:pt x="24858" y="1"/>
                  <a:pt x="24794" y="65"/>
                  <a:pt x="24794" y="172"/>
                </a:cubicBezTo>
                <a:cubicBezTo>
                  <a:pt x="24794" y="279"/>
                  <a:pt x="24858" y="343"/>
                  <a:pt x="24965" y="343"/>
                </a:cubicBezTo>
                <a:lnTo>
                  <a:pt x="25692" y="343"/>
                </a:lnTo>
                <a:cubicBezTo>
                  <a:pt x="25799" y="343"/>
                  <a:pt x="25863" y="279"/>
                  <a:pt x="25863" y="172"/>
                </a:cubicBezTo>
                <a:cubicBezTo>
                  <a:pt x="25863" y="65"/>
                  <a:pt x="25799" y="1"/>
                  <a:pt x="25692" y="1"/>
                </a:cubicBezTo>
                <a:close/>
                <a:moveTo>
                  <a:pt x="26419" y="1"/>
                </a:moveTo>
                <a:cubicBezTo>
                  <a:pt x="26312" y="1"/>
                  <a:pt x="26248" y="65"/>
                  <a:pt x="26248" y="172"/>
                </a:cubicBezTo>
                <a:cubicBezTo>
                  <a:pt x="26248" y="279"/>
                  <a:pt x="26312" y="343"/>
                  <a:pt x="26419" y="343"/>
                </a:cubicBezTo>
                <a:lnTo>
                  <a:pt x="27145" y="343"/>
                </a:lnTo>
                <a:cubicBezTo>
                  <a:pt x="27252" y="343"/>
                  <a:pt x="27316" y="279"/>
                  <a:pt x="27316" y="172"/>
                </a:cubicBezTo>
                <a:cubicBezTo>
                  <a:pt x="27316" y="65"/>
                  <a:pt x="27252" y="1"/>
                  <a:pt x="2714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1"/>
          <p:cNvSpPr/>
          <p:nvPr/>
        </p:nvSpPr>
        <p:spPr>
          <a:xfrm flipH="1">
            <a:off x="5899277" y="4754150"/>
            <a:ext cx="682925" cy="8575"/>
          </a:xfrm>
          <a:custGeom>
            <a:rect b="b" l="l" r="r" t="t"/>
            <a:pathLst>
              <a:path extrusionOk="0" h="343" w="27317">
                <a:moveTo>
                  <a:pt x="193" y="1"/>
                </a:moveTo>
                <a:cubicBezTo>
                  <a:pt x="86" y="1"/>
                  <a:pt x="0" y="65"/>
                  <a:pt x="0" y="172"/>
                </a:cubicBezTo>
                <a:cubicBezTo>
                  <a:pt x="0" y="279"/>
                  <a:pt x="86" y="343"/>
                  <a:pt x="193" y="343"/>
                </a:cubicBezTo>
                <a:lnTo>
                  <a:pt x="919" y="343"/>
                </a:lnTo>
                <a:cubicBezTo>
                  <a:pt x="1005" y="343"/>
                  <a:pt x="1090" y="279"/>
                  <a:pt x="1090" y="172"/>
                </a:cubicBezTo>
                <a:cubicBezTo>
                  <a:pt x="1090" y="65"/>
                  <a:pt x="1005" y="1"/>
                  <a:pt x="919" y="1"/>
                </a:cubicBezTo>
                <a:close/>
                <a:moveTo>
                  <a:pt x="1646" y="1"/>
                </a:moveTo>
                <a:cubicBezTo>
                  <a:pt x="1539" y="1"/>
                  <a:pt x="1454" y="65"/>
                  <a:pt x="1454" y="172"/>
                </a:cubicBezTo>
                <a:cubicBezTo>
                  <a:pt x="1454" y="279"/>
                  <a:pt x="1539" y="343"/>
                  <a:pt x="1646" y="343"/>
                </a:cubicBezTo>
                <a:lnTo>
                  <a:pt x="2373" y="343"/>
                </a:lnTo>
                <a:cubicBezTo>
                  <a:pt x="2458" y="343"/>
                  <a:pt x="2544" y="279"/>
                  <a:pt x="2544" y="172"/>
                </a:cubicBezTo>
                <a:cubicBezTo>
                  <a:pt x="2544" y="65"/>
                  <a:pt x="2458" y="1"/>
                  <a:pt x="2373" y="1"/>
                </a:cubicBezTo>
                <a:close/>
                <a:moveTo>
                  <a:pt x="3099" y="1"/>
                </a:moveTo>
                <a:cubicBezTo>
                  <a:pt x="2993" y="1"/>
                  <a:pt x="2928" y="65"/>
                  <a:pt x="2928" y="172"/>
                </a:cubicBezTo>
                <a:cubicBezTo>
                  <a:pt x="2928" y="279"/>
                  <a:pt x="2993" y="343"/>
                  <a:pt x="3099" y="343"/>
                </a:cubicBezTo>
                <a:lnTo>
                  <a:pt x="3826" y="343"/>
                </a:lnTo>
                <a:cubicBezTo>
                  <a:pt x="3933" y="343"/>
                  <a:pt x="3997" y="279"/>
                  <a:pt x="3997" y="172"/>
                </a:cubicBezTo>
                <a:cubicBezTo>
                  <a:pt x="3997" y="65"/>
                  <a:pt x="3933" y="1"/>
                  <a:pt x="3826" y="1"/>
                </a:cubicBezTo>
                <a:close/>
                <a:moveTo>
                  <a:pt x="4553" y="1"/>
                </a:moveTo>
                <a:cubicBezTo>
                  <a:pt x="4467" y="1"/>
                  <a:pt x="4382" y="65"/>
                  <a:pt x="4382" y="172"/>
                </a:cubicBezTo>
                <a:cubicBezTo>
                  <a:pt x="4382" y="279"/>
                  <a:pt x="4467" y="343"/>
                  <a:pt x="4553" y="343"/>
                </a:cubicBezTo>
                <a:lnTo>
                  <a:pt x="5280" y="343"/>
                </a:lnTo>
                <a:cubicBezTo>
                  <a:pt x="5386" y="343"/>
                  <a:pt x="5472" y="279"/>
                  <a:pt x="5472" y="172"/>
                </a:cubicBezTo>
                <a:cubicBezTo>
                  <a:pt x="5472" y="65"/>
                  <a:pt x="5386" y="1"/>
                  <a:pt x="5280" y="1"/>
                </a:cubicBezTo>
                <a:close/>
                <a:moveTo>
                  <a:pt x="6006" y="1"/>
                </a:moveTo>
                <a:cubicBezTo>
                  <a:pt x="5921" y="1"/>
                  <a:pt x="5835" y="65"/>
                  <a:pt x="5835" y="172"/>
                </a:cubicBezTo>
                <a:cubicBezTo>
                  <a:pt x="5835" y="279"/>
                  <a:pt x="5921" y="343"/>
                  <a:pt x="6006" y="343"/>
                </a:cubicBezTo>
                <a:lnTo>
                  <a:pt x="6733" y="343"/>
                </a:lnTo>
                <a:cubicBezTo>
                  <a:pt x="6840" y="343"/>
                  <a:pt x="6925" y="279"/>
                  <a:pt x="6925" y="172"/>
                </a:cubicBezTo>
                <a:cubicBezTo>
                  <a:pt x="6925" y="65"/>
                  <a:pt x="6840" y="1"/>
                  <a:pt x="6733" y="1"/>
                </a:cubicBezTo>
                <a:close/>
                <a:moveTo>
                  <a:pt x="7481" y="1"/>
                </a:moveTo>
                <a:cubicBezTo>
                  <a:pt x="7374" y="1"/>
                  <a:pt x="7289" y="65"/>
                  <a:pt x="7289" y="172"/>
                </a:cubicBezTo>
                <a:cubicBezTo>
                  <a:pt x="7289" y="279"/>
                  <a:pt x="7374" y="343"/>
                  <a:pt x="7481" y="343"/>
                </a:cubicBezTo>
                <a:lnTo>
                  <a:pt x="8208" y="343"/>
                </a:lnTo>
                <a:cubicBezTo>
                  <a:pt x="8293" y="343"/>
                  <a:pt x="8379" y="279"/>
                  <a:pt x="8379" y="172"/>
                </a:cubicBezTo>
                <a:cubicBezTo>
                  <a:pt x="8379" y="65"/>
                  <a:pt x="8293" y="1"/>
                  <a:pt x="8208" y="1"/>
                </a:cubicBezTo>
                <a:close/>
                <a:moveTo>
                  <a:pt x="8935" y="1"/>
                </a:moveTo>
                <a:cubicBezTo>
                  <a:pt x="8828" y="1"/>
                  <a:pt x="8742" y="65"/>
                  <a:pt x="8742" y="172"/>
                </a:cubicBezTo>
                <a:cubicBezTo>
                  <a:pt x="8742" y="279"/>
                  <a:pt x="8828" y="343"/>
                  <a:pt x="8935" y="343"/>
                </a:cubicBezTo>
                <a:lnTo>
                  <a:pt x="9661" y="343"/>
                </a:lnTo>
                <a:cubicBezTo>
                  <a:pt x="9747" y="343"/>
                  <a:pt x="9832" y="279"/>
                  <a:pt x="9832" y="172"/>
                </a:cubicBezTo>
                <a:cubicBezTo>
                  <a:pt x="9832" y="65"/>
                  <a:pt x="9747" y="1"/>
                  <a:pt x="9661" y="1"/>
                </a:cubicBezTo>
                <a:close/>
                <a:moveTo>
                  <a:pt x="10388" y="1"/>
                </a:moveTo>
                <a:cubicBezTo>
                  <a:pt x="10281" y="1"/>
                  <a:pt x="10217" y="65"/>
                  <a:pt x="10217" y="172"/>
                </a:cubicBezTo>
                <a:cubicBezTo>
                  <a:pt x="10217" y="279"/>
                  <a:pt x="10281" y="343"/>
                  <a:pt x="10388" y="343"/>
                </a:cubicBezTo>
                <a:lnTo>
                  <a:pt x="11115" y="343"/>
                </a:lnTo>
                <a:cubicBezTo>
                  <a:pt x="11222" y="343"/>
                  <a:pt x="11286" y="279"/>
                  <a:pt x="11286" y="172"/>
                </a:cubicBezTo>
                <a:cubicBezTo>
                  <a:pt x="11286" y="65"/>
                  <a:pt x="11222" y="1"/>
                  <a:pt x="11115" y="1"/>
                </a:cubicBezTo>
                <a:close/>
                <a:moveTo>
                  <a:pt x="11841" y="1"/>
                </a:moveTo>
                <a:cubicBezTo>
                  <a:pt x="11735" y="1"/>
                  <a:pt x="11670" y="65"/>
                  <a:pt x="11670" y="172"/>
                </a:cubicBezTo>
                <a:cubicBezTo>
                  <a:pt x="11670" y="279"/>
                  <a:pt x="11735" y="343"/>
                  <a:pt x="11841" y="343"/>
                </a:cubicBezTo>
                <a:lnTo>
                  <a:pt x="12568" y="343"/>
                </a:lnTo>
                <a:cubicBezTo>
                  <a:pt x="12675" y="343"/>
                  <a:pt x="12761" y="279"/>
                  <a:pt x="12761" y="172"/>
                </a:cubicBezTo>
                <a:cubicBezTo>
                  <a:pt x="12761" y="65"/>
                  <a:pt x="12675" y="1"/>
                  <a:pt x="12568" y="1"/>
                </a:cubicBezTo>
                <a:close/>
                <a:moveTo>
                  <a:pt x="13295" y="1"/>
                </a:moveTo>
                <a:cubicBezTo>
                  <a:pt x="13209" y="1"/>
                  <a:pt x="13124" y="65"/>
                  <a:pt x="13124" y="172"/>
                </a:cubicBezTo>
                <a:cubicBezTo>
                  <a:pt x="13124" y="279"/>
                  <a:pt x="13209" y="343"/>
                  <a:pt x="13295" y="343"/>
                </a:cubicBezTo>
                <a:lnTo>
                  <a:pt x="14022" y="343"/>
                </a:lnTo>
                <a:cubicBezTo>
                  <a:pt x="14128" y="343"/>
                  <a:pt x="14214" y="279"/>
                  <a:pt x="14214" y="172"/>
                </a:cubicBezTo>
                <a:cubicBezTo>
                  <a:pt x="14214" y="65"/>
                  <a:pt x="14128" y="1"/>
                  <a:pt x="14022" y="1"/>
                </a:cubicBezTo>
                <a:close/>
                <a:moveTo>
                  <a:pt x="14748" y="1"/>
                </a:moveTo>
                <a:cubicBezTo>
                  <a:pt x="14663" y="1"/>
                  <a:pt x="14577" y="65"/>
                  <a:pt x="14577" y="172"/>
                </a:cubicBezTo>
                <a:cubicBezTo>
                  <a:pt x="14577" y="279"/>
                  <a:pt x="14663" y="343"/>
                  <a:pt x="14748" y="343"/>
                </a:cubicBezTo>
                <a:lnTo>
                  <a:pt x="15496" y="343"/>
                </a:lnTo>
                <a:cubicBezTo>
                  <a:pt x="15582" y="343"/>
                  <a:pt x="15667" y="279"/>
                  <a:pt x="15667" y="172"/>
                </a:cubicBezTo>
                <a:cubicBezTo>
                  <a:pt x="15667" y="65"/>
                  <a:pt x="15582" y="1"/>
                  <a:pt x="15496" y="1"/>
                </a:cubicBezTo>
                <a:close/>
                <a:moveTo>
                  <a:pt x="16223" y="1"/>
                </a:moveTo>
                <a:cubicBezTo>
                  <a:pt x="16116" y="1"/>
                  <a:pt x="16031" y="65"/>
                  <a:pt x="16031" y="172"/>
                </a:cubicBezTo>
                <a:cubicBezTo>
                  <a:pt x="16031" y="279"/>
                  <a:pt x="16116" y="343"/>
                  <a:pt x="16223" y="343"/>
                </a:cubicBezTo>
                <a:lnTo>
                  <a:pt x="16950" y="343"/>
                </a:lnTo>
                <a:cubicBezTo>
                  <a:pt x="17035" y="343"/>
                  <a:pt x="17121" y="279"/>
                  <a:pt x="17121" y="172"/>
                </a:cubicBezTo>
                <a:cubicBezTo>
                  <a:pt x="17121" y="65"/>
                  <a:pt x="17035" y="1"/>
                  <a:pt x="16950" y="1"/>
                </a:cubicBezTo>
                <a:close/>
                <a:moveTo>
                  <a:pt x="17677" y="1"/>
                </a:moveTo>
                <a:cubicBezTo>
                  <a:pt x="17570" y="1"/>
                  <a:pt x="17506" y="65"/>
                  <a:pt x="17506" y="172"/>
                </a:cubicBezTo>
                <a:cubicBezTo>
                  <a:pt x="17506" y="279"/>
                  <a:pt x="17570" y="343"/>
                  <a:pt x="17677" y="343"/>
                </a:cubicBezTo>
                <a:lnTo>
                  <a:pt x="18403" y="343"/>
                </a:lnTo>
                <a:cubicBezTo>
                  <a:pt x="18510" y="343"/>
                  <a:pt x="18574" y="279"/>
                  <a:pt x="18574" y="172"/>
                </a:cubicBezTo>
                <a:cubicBezTo>
                  <a:pt x="18574" y="65"/>
                  <a:pt x="18510" y="1"/>
                  <a:pt x="18403" y="1"/>
                </a:cubicBezTo>
                <a:close/>
                <a:moveTo>
                  <a:pt x="19130" y="1"/>
                </a:moveTo>
                <a:cubicBezTo>
                  <a:pt x="19023" y="1"/>
                  <a:pt x="18959" y="65"/>
                  <a:pt x="18959" y="172"/>
                </a:cubicBezTo>
                <a:cubicBezTo>
                  <a:pt x="18959" y="279"/>
                  <a:pt x="19023" y="343"/>
                  <a:pt x="19130" y="343"/>
                </a:cubicBezTo>
                <a:lnTo>
                  <a:pt x="19857" y="343"/>
                </a:lnTo>
                <a:cubicBezTo>
                  <a:pt x="19964" y="343"/>
                  <a:pt x="20028" y="279"/>
                  <a:pt x="20028" y="172"/>
                </a:cubicBezTo>
                <a:cubicBezTo>
                  <a:pt x="20028" y="65"/>
                  <a:pt x="19964" y="1"/>
                  <a:pt x="19857" y="1"/>
                </a:cubicBezTo>
                <a:close/>
                <a:moveTo>
                  <a:pt x="20583" y="1"/>
                </a:moveTo>
                <a:cubicBezTo>
                  <a:pt x="20498" y="1"/>
                  <a:pt x="20412" y="65"/>
                  <a:pt x="20412" y="172"/>
                </a:cubicBezTo>
                <a:cubicBezTo>
                  <a:pt x="20412" y="279"/>
                  <a:pt x="20498" y="343"/>
                  <a:pt x="20583" y="343"/>
                </a:cubicBezTo>
                <a:lnTo>
                  <a:pt x="21310" y="343"/>
                </a:lnTo>
                <a:cubicBezTo>
                  <a:pt x="21417" y="343"/>
                  <a:pt x="21503" y="279"/>
                  <a:pt x="21503" y="172"/>
                </a:cubicBezTo>
                <a:cubicBezTo>
                  <a:pt x="21503" y="65"/>
                  <a:pt x="21417" y="1"/>
                  <a:pt x="21310" y="1"/>
                </a:cubicBezTo>
                <a:close/>
                <a:moveTo>
                  <a:pt x="22037" y="1"/>
                </a:moveTo>
                <a:cubicBezTo>
                  <a:pt x="21951" y="1"/>
                  <a:pt x="21866" y="65"/>
                  <a:pt x="21866" y="172"/>
                </a:cubicBezTo>
                <a:cubicBezTo>
                  <a:pt x="21866" y="279"/>
                  <a:pt x="21951" y="343"/>
                  <a:pt x="22037" y="343"/>
                </a:cubicBezTo>
                <a:lnTo>
                  <a:pt x="22785" y="343"/>
                </a:lnTo>
                <a:cubicBezTo>
                  <a:pt x="22870" y="343"/>
                  <a:pt x="22956" y="279"/>
                  <a:pt x="22956" y="172"/>
                </a:cubicBezTo>
                <a:cubicBezTo>
                  <a:pt x="22956" y="65"/>
                  <a:pt x="22870" y="1"/>
                  <a:pt x="22785" y="1"/>
                </a:cubicBezTo>
                <a:close/>
                <a:moveTo>
                  <a:pt x="23512" y="1"/>
                </a:moveTo>
                <a:cubicBezTo>
                  <a:pt x="23405" y="1"/>
                  <a:pt x="23319" y="65"/>
                  <a:pt x="23319" y="172"/>
                </a:cubicBezTo>
                <a:cubicBezTo>
                  <a:pt x="23319" y="279"/>
                  <a:pt x="23405" y="343"/>
                  <a:pt x="23512" y="343"/>
                </a:cubicBezTo>
                <a:lnTo>
                  <a:pt x="24238" y="343"/>
                </a:lnTo>
                <a:cubicBezTo>
                  <a:pt x="24324" y="343"/>
                  <a:pt x="24409" y="279"/>
                  <a:pt x="24409" y="172"/>
                </a:cubicBezTo>
                <a:cubicBezTo>
                  <a:pt x="24409" y="65"/>
                  <a:pt x="24324" y="1"/>
                  <a:pt x="24238" y="1"/>
                </a:cubicBezTo>
                <a:close/>
                <a:moveTo>
                  <a:pt x="24965" y="1"/>
                </a:moveTo>
                <a:cubicBezTo>
                  <a:pt x="24858" y="1"/>
                  <a:pt x="24794" y="65"/>
                  <a:pt x="24794" y="172"/>
                </a:cubicBezTo>
                <a:cubicBezTo>
                  <a:pt x="24794" y="279"/>
                  <a:pt x="24858" y="343"/>
                  <a:pt x="24965" y="343"/>
                </a:cubicBezTo>
                <a:lnTo>
                  <a:pt x="25692" y="343"/>
                </a:lnTo>
                <a:cubicBezTo>
                  <a:pt x="25799" y="343"/>
                  <a:pt x="25863" y="279"/>
                  <a:pt x="25863" y="172"/>
                </a:cubicBezTo>
                <a:cubicBezTo>
                  <a:pt x="25863" y="65"/>
                  <a:pt x="25799" y="1"/>
                  <a:pt x="25692" y="1"/>
                </a:cubicBezTo>
                <a:close/>
                <a:moveTo>
                  <a:pt x="26419" y="1"/>
                </a:moveTo>
                <a:cubicBezTo>
                  <a:pt x="26312" y="1"/>
                  <a:pt x="26248" y="65"/>
                  <a:pt x="26248" y="172"/>
                </a:cubicBezTo>
                <a:cubicBezTo>
                  <a:pt x="26248" y="279"/>
                  <a:pt x="26312" y="343"/>
                  <a:pt x="26419" y="343"/>
                </a:cubicBezTo>
                <a:lnTo>
                  <a:pt x="27145" y="343"/>
                </a:lnTo>
                <a:cubicBezTo>
                  <a:pt x="27252" y="343"/>
                  <a:pt x="27316" y="279"/>
                  <a:pt x="27316" y="172"/>
                </a:cubicBezTo>
                <a:cubicBezTo>
                  <a:pt x="27316" y="65"/>
                  <a:pt x="27252" y="1"/>
                  <a:pt x="2714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1"/>
          <p:cNvSpPr/>
          <p:nvPr/>
        </p:nvSpPr>
        <p:spPr>
          <a:xfrm flipH="1">
            <a:off x="7332390" y="4942775"/>
            <a:ext cx="682925" cy="8575"/>
          </a:xfrm>
          <a:custGeom>
            <a:rect b="b" l="l" r="r" t="t"/>
            <a:pathLst>
              <a:path extrusionOk="0" h="343" w="27317">
                <a:moveTo>
                  <a:pt x="193" y="1"/>
                </a:moveTo>
                <a:cubicBezTo>
                  <a:pt x="86" y="1"/>
                  <a:pt x="0" y="65"/>
                  <a:pt x="0" y="172"/>
                </a:cubicBezTo>
                <a:cubicBezTo>
                  <a:pt x="0" y="279"/>
                  <a:pt x="86" y="343"/>
                  <a:pt x="193" y="343"/>
                </a:cubicBezTo>
                <a:lnTo>
                  <a:pt x="919" y="343"/>
                </a:lnTo>
                <a:cubicBezTo>
                  <a:pt x="1005" y="343"/>
                  <a:pt x="1090" y="279"/>
                  <a:pt x="1090" y="172"/>
                </a:cubicBezTo>
                <a:cubicBezTo>
                  <a:pt x="1090" y="65"/>
                  <a:pt x="1005" y="1"/>
                  <a:pt x="919" y="1"/>
                </a:cubicBezTo>
                <a:close/>
                <a:moveTo>
                  <a:pt x="1646" y="1"/>
                </a:moveTo>
                <a:cubicBezTo>
                  <a:pt x="1539" y="1"/>
                  <a:pt x="1454" y="65"/>
                  <a:pt x="1454" y="172"/>
                </a:cubicBezTo>
                <a:cubicBezTo>
                  <a:pt x="1454" y="279"/>
                  <a:pt x="1539" y="343"/>
                  <a:pt x="1646" y="343"/>
                </a:cubicBezTo>
                <a:lnTo>
                  <a:pt x="2373" y="343"/>
                </a:lnTo>
                <a:cubicBezTo>
                  <a:pt x="2458" y="343"/>
                  <a:pt x="2544" y="279"/>
                  <a:pt x="2544" y="172"/>
                </a:cubicBezTo>
                <a:cubicBezTo>
                  <a:pt x="2544" y="65"/>
                  <a:pt x="2458" y="1"/>
                  <a:pt x="2373" y="1"/>
                </a:cubicBezTo>
                <a:close/>
                <a:moveTo>
                  <a:pt x="3099" y="1"/>
                </a:moveTo>
                <a:cubicBezTo>
                  <a:pt x="2993" y="1"/>
                  <a:pt x="2928" y="65"/>
                  <a:pt x="2928" y="172"/>
                </a:cubicBezTo>
                <a:cubicBezTo>
                  <a:pt x="2928" y="279"/>
                  <a:pt x="2993" y="343"/>
                  <a:pt x="3099" y="343"/>
                </a:cubicBezTo>
                <a:lnTo>
                  <a:pt x="3826" y="343"/>
                </a:lnTo>
                <a:cubicBezTo>
                  <a:pt x="3933" y="343"/>
                  <a:pt x="3997" y="279"/>
                  <a:pt x="3997" y="172"/>
                </a:cubicBezTo>
                <a:cubicBezTo>
                  <a:pt x="3997" y="65"/>
                  <a:pt x="3933" y="1"/>
                  <a:pt x="3826" y="1"/>
                </a:cubicBezTo>
                <a:close/>
                <a:moveTo>
                  <a:pt x="4553" y="1"/>
                </a:moveTo>
                <a:cubicBezTo>
                  <a:pt x="4467" y="1"/>
                  <a:pt x="4382" y="65"/>
                  <a:pt x="4382" y="172"/>
                </a:cubicBezTo>
                <a:cubicBezTo>
                  <a:pt x="4382" y="279"/>
                  <a:pt x="4467" y="343"/>
                  <a:pt x="4553" y="343"/>
                </a:cubicBezTo>
                <a:lnTo>
                  <a:pt x="5280" y="343"/>
                </a:lnTo>
                <a:cubicBezTo>
                  <a:pt x="5386" y="343"/>
                  <a:pt x="5472" y="279"/>
                  <a:pt x="5472" y="172"/>
                </a:cubicBezTo>
                <a:cubicBezTo>
                  <a:pt x="5472" y="65"/>
                  <a:pt x="5386" y="1"/>
                  <a:pt x="5280" y="1"/>
                </a:cubicBezTo>
                <a:close/>
                <a:moveTo>
                  <a:pt x="6006" y="1"/>
                </a:moveTo>
                <a:cubicBezTo>
                  <a:pt x="5921" y="1"/>
                  <a:pt x="5835" y="65"/>
                  <a:pt x="5835" y="172"/>
                </a:cubicBezTo>
                <a:cubicBezTo>
                  <a:pt x="5835" y="279"/>
                  <a:pt x="5921" y="343"/>
                  <a:pt x="6006" y="343"/>
                </a:cubicBezTo>
                <a:lnTo>
                  <a:pt x="6733" y="343"/>
                </a:lnTo>
                <a:cubicBezTo>
                  <a:pt x="6840" y="343"/>
                  <a:pt x="6925" y="279"/>
                  <a:pt x="6925" y="172"/>
                </a:cubicBezTo>
                <a:cubicBezTo>
                  <a:pt x="6925" y="65"/>
                  <a:pt x="6840" y="1"/>
                  <a:pt x="6733" y="1"/>
                </a:cubicBezTo>
                <a:close/>
                <a:moveTo>
                  <a:pt x="7481" y="1"/>
                </a:moveTo>
                <a:cubicBezTo>
                  <a:pt x="7374" y="1"/>
                  <a:pt x="7289" y="65"/>
                  <a:pt x="7289" y="172"/>
                </a:cubicBezTo>
                <a:cubicBezTo>
                  <a:pt x="7289" y="279"/>
                  <a:pt x="7374" y="343"/>
                  <a:pt x="7481" y="343"/>
                </a:cubicBezTo>
                <a:lnTo>
                  <a:pt x="8208" y="343"/>
                </a:lnTo>
                <a:cubicBezTo>
                  <a:pt x="8293" y="343"/>
                  <a:pt x="8379" y="279"/>
                  <a:pt x="8379" y="172"/>
                </a:cubicBezTo>
                <a:cubicBezTo>
                  <a:pt x="8379" y="65"/>
                  <a:pt x="8293" y="1"/>
                  <a:pt x="8208" y="1"/>
                </a:cubicBezTo>
                <a:close/>
                <a:moveTo>
                  <a:pt x="8935" y="1"/>
                </a:moveTo>
                <a:cubicBezTo>
                  <a:pt x="8828" y="1"/>
                  <a:pt x="8742" y="65"/>
                  <a:pt x="8742" y="172"/>
                </a:cubicBezTo>
                <a:cubicBezTo>
                  <a:pt x="8742" y="279"/>
                  <a:pt x="8828" y="343"/>
                  <a:pt x="8935" y="343"/>
                </a:cubicBezTo>
                <a:lnTo>
                  <a:pt x="9661" y="343"/>
                </a:lnTo>
                <a:cubicBezTo>
                  <a:pt x="9747" y="343"/>
                  <a:pt x="9832" y="279"/>
                  <a:pt x="9832" y="172"/>
                </a:cubicBezTo>
                <a:cubicBezTo>
                  <a:pt x="9832" y="65"/>
                  <a:pt x="9747" y="1"/>
                  <a:pt x="9661" y="1"/>
                </a:cubicBezTo>
                <a:close/>
                <a:moveTo>
                  <a:pt x="10388" y="1"/>
                </a:moveTo>
                <a:cubicBezTo>
                  <a:pt x="10281" y="1"/>
                  <a:pt x="10217" y="65"/>
                  <a:pt x="10217" y="172"/>
                </a:cubicBezTo>
                <a:cubicBezTo>
                  <a:pt x="10217" y="279"/>
                  <a:pt x="10281" y="343"/>
                  <a:pt x="10388" y="343"/>
                </a:cubicBezTo>
                <a:lnTo>
                  <a:pt x="11115" y="343"/>
                </a:lnTo>
                <a:cubicBezTo>
                  <a:pt x="11222" y="343"/>
                  <a:pt x="11286" y="279"/>
                  <a:pt x="11286" y="172"/>
                </a:cubicBezTo>
                <a:cubicBezTo>
                  <a:pt x="11286" y="65"/>
                  <a:pt x="11222" y="1"/>
                  <a:pt x="11115" y="1"/>
                </a:cubicBezTo>
                <a:close/>
                <a:moveTo>
                  <a:pt x="11841" y="1"/>
                </a:moveTo>
                <a:cubicBezTo>
                  <a:pt x="11735" y="1"/>
                  <a:pt x="11670" y="65"/>
                  <a:pt x="11670" y="172"/>
                </a:cubicBezTo>
                <a:cubicBezTo>
                  <a:pt x="11670" y="279"/>
                  <a:pt x="11735" y="343"/>
                  <a:pt x="11841" y="343"/>
                </a:cubicBezTo>
                <a:lnTo>
                  <a:pt x="12568" y="343"/>
                </a:lnTo>
                <a:cubicBezTo>
                  <a:pt x="12675" y="343"/>
                  <a:pt x="12761" y="279"/>
                  <a:pt x="12761" y="172"/>
                </a:cubicBezTo>
                <a:cubicBezTo>
                  <a:pt x="12761" y="65"/>
                  <a:pt x="12675" y="1"/>
                  <a:pt x="12568" y="1"/>
                </a:cubicBezTo>
                <a:close/>
                <a:moveTo>
                  <a:pt x="13295" y="1"/>
                </a:moveTo>
                <a:cubicBezTo>
                  <a:pt x="13209" y="1"/>
                  <a:pt x="13124" y="65"/>
                  <a:pt x="13124" y="172"/>
                </a:cubicBezTo>
                <a:cubicBezTo>
                  <a:pt x="13124" y="279"/>
                  <a:pt x="13209" y="343"/>
                  <a:pt x="13295" y="343"/>
                </a:cubicBezTo>
                <a:lnTo>
                  <a:pt x="14022" y="343"/>
                </a:lnTo>
                <a:cubicBezTo>
                  <a:pt x="14128" y="343"/>
                  <a:pt x="14214" y="279"/>
                  <a:pt x="14214" y="172"/>
                </a:cubicBezTo>
                <a:cubicBezTo>
                  <a:pt x="14214" y="65"/>
                  <a:pt x="14128" y="1"/>
                  <a:pt x="14022" y="1"/>
                </a:cubicBezTo>
                <a:close/>
                <a:moveTo>
                  <a:pt x="14748" y="1"/>
                </a:moveTo>
                <a:cubicBezTo>
                  <a:pt x="14663" y="1"/>
                  <a:pt x="14577" y="65"/>
                  <a:pt x="14577" y="172"/>
                </a:cubicBezTo>
                <a:cubicBezTo>
                  <a:pt x="14577" y="279"/>
                  <a:pt x="14663" y="343"/>
                  <a:pt x="14748" y="343"/>
                </a:cubicBezTo>
                <a:lnTo>
                  <a:pt x="15496" y="343"/>
                </a:lnTo>
                <a:cubicBezTo>
                  <a:pt x="15582" y="343"/>
                  <a:pt x="15667" y="279"/>
                  <a:pt x="15667" y="172"/>
                </a:cubicBezTo>
                <a:cubicBezTo>
                  <a:pt x="15667" y="65"/>
                  <a:pt x="15582" y="1"/>
                  <a:pt x="15496" y="1"/>
                </a:cubicBezTo>
                <a:close/>
                <a:moveTo>
                  <a:pt x="16223" y="1"/>
                </a:moveTo>
                <a:cubicBezTo>
                  <a:pt x="16116" y="1"/>
                  <a:pt x="16031" y="65"/>
                  <a:pt x="16031" y="172"/>
                </a:cubicBezTo>
                <a:cubicBezTo>
                  <a:pt x="16031" y="279"/>
                  <a:pt x="16116" y="343"/>
                  <a:pt x="16223" y="343"/>
                </a:cubicBezTo>
                <a:lnTo>
                  <a:pt x="16950" y="343"/>
                </a:lnTo>
                <a:cubicBezTo>
                  <a:pt x="17035" y="343"/>
                  <a:pt x="17121" y="279"/>
                  <a:pt x="17121" y="172"/>
                </a:cubicBezTo>
                <a:cubicBezTo>
                  <a:pt x="17121" y="65"/>
                  <a:pt x="17035" y="1"/>
                  <a:pt x="16950" y="1"/>
                </a:cubicBezTo>
                <a:close/>
                <a:moveTo>
                  <a:pt x="17677" y="1"/>
                </a:moveTo>
                <a:cubicBezTo>
                  <a:pt x="17570" y="1"/>
                  <a:pt x="17506" y="65"/>
                  <a:pt x="17506" y="172"/>
                </a:cubicBezTo>
                <a:cubicBezTo>
                  <a:pt x="17506" y="279"/>
                  <a:pt x="17570" y="343"/>
                  <a:pt x="17677" y="343"/>
                </a:cubicBezTo>
                <a:lnTo>
                  <a:pt x="18403" y="343"/>
                </a:lnTo>
                <a:cubicBezTo>
                  <a:pt x="18510" y="343"/>
                  <a:pt x="18574" y="279"/>
                  <a:pt x="18574" y="172"/>
                </a:cubicBezTo>
                <a:cubicBezTo>
                  <a:pt x="18574" y="65"/>
                  <a:pt x="18510" y="1"/>
                  <a:pt x="18403" y="1"/>
                </a:cubicBezTo>
                <a:close/>
                <a:moveTo>
                  <a:pt x="19130" y="1"/>
                </a:moveTo>
                <a:cubicBezTo>
                  <a:pt x="19023" y="1"/>
                  <a:pt x="18959" y="65"/>
                  <a:pt x="18959" y="172"/>
                </a:cubicBezTo>
                <a:cubicBezTo>
                  <a:pt x="18959" y="279"/>
                  <a:pt x="19023" y="343"/>
                  <a:pt x="19130" y="343"/>
                </a:cubicBezTo>
                <a:lnTo>
                  <a:pt x="19857" y="343"/>
                </a:lnTo>
                <a:cubicBezTo>
                  <a:pt x="19964" y="343"/>
                  <a:pt x="20028" y="279"/>
                  <a:pt x="20028" y="172"/>
                </a:cubicBezTo>
                <a:cubicBezTo>
                  <a:pt x="20028" y="65"/>
                  <a:pt x="19964" y="1"/>
                  <a:pt x="19857" y="1"/>
                </a:cubicBezTo>
                <a:close/>
                <a:moveTo>
                  <a:pt x="20583" y="1"/>
                </a:moveTo>
                <a:cubicBezTo>
                  <a:pt x="20498" y="1"/>
                  <a:pt x="20412" y="65"/>
                  <a:pt x="20412" y="172"/>
                </a:cubicBezTo>
                <a:cubicBezTo>
                  <a:pt x="20412" y="279"/>
                  <a:pt x="20498" y="343"/>
                  <a:pt x="20583" y="343"/>
                </a:cubicBezTo>
                <a:lnTo>
                  <a:pt x="21310" y="343"/>
                </a:lnTo>
                <a:cubicBezTo>
                  <a:pt x="21417" y="343"/>
                  <a:pt x="21503" y="279"/>
                  <a:pt x="21503" y="172"/>
                </a:cubicBezTo>
                <a:cubicBezTo>
                  <a:pt x="21503" y="65"/>
                  <a:pt x="21417" y="1"/>
                  <a:pt x="21310" y="1"/>
                </a:cubicBezTo>
                <a:close/>
                <a:moveTo>
                  <a:pt x="22037" y="1"/>
                </a:moveTo>
                <a:cubicBezTo>
                  <a:pt x="21951" y="1"/>
                  <a:pt x="21866" y="65"/>
                  <a:pt x="21866" y="172"/>
                </a:cubicBezTo>
                <a:cubicBezTo>
                  <a:pt x="21866" y="279"/>
                  <a:pt x="21951" y="343"/>
                  <a:pt x="22037" y="343"/>
                </a:cubicBezTo>
                <a:lnTo>
                  <a:pt x="22785" y="343"/>
                </a:lnTo>
                <a:cubicBezTo>
                  <a:pt x="22870" y="343"/>
                  <a:pt x="22956" y="279"/>
                  <a:pt x="22956" y="172"/>
                </a:cubicBezTo>
                <a:cubicBezTo>
                  <a:pt x="22956" y="65"/>
                  <a:pt x="22870" y="1"/>
                  <a:pt x="22785" y="1"/>
                </a:cubicBezTo>
                <a:close/>
                <a:moveTo>
                  <a:pt x="23512" y="1"/>
                </a:moveTo>
                <a:cubicBezTo>
                  <a:pt x="23405" y="1"/>
                  <a:pt x="23319" y="65"/>
                  <a:pt x="23319" y="172"/>
                </a:cubicBezTo>
                <a:cubicBezTo>
                  <a:pt x="23319" y="279"/>
                  <a:pt x="23405" y="343"/>
                  <a:pt x="23512" y="343"/>
                </a:cubicBezTo>
                <a:lnTo>
                  <a:pt x="24238" y="343"/>
                </a:lnTo>
                <a:cubicBezTo>
                  <a:pt x="24324" y="343"/>
                  <a:pt x="24409" y="279"/>
                  <a:pt x="24409" y="172"/>
                </a:cubicBezTo>
                <a:cubicBezTo>
                  <a:pt x="24409" y="65"/>
                  <a:pt x="24324" y="1"/>
                  <a:pt x="24238" y="1"/>
                </a:cubicBezTo>
                <a:close/>
                <a:moveTo>
                  <a:pt x="24965" y="1"/>
                </a:moveTo>
                <a:cubicBezTo>
                  <a:pt x="24858" y="1"/>
                  <a:pt x="24794" y="65"/>
                  <a:pt x="24794" y="172"/>
                </a:cubicBezTo>
                <a:cubicBezTo>
                  <a:pt x="24794" y="279"/>
                  <a:pt x="24858" y="343"/>
                  <a:pt x="24965" y="343"/>
                </a:cubicBezTo>
                <a:lnTo>
                  <a:pt x="25692" y="343"/>
                </a:lnTo>
                <a:cubicBezTo>
                  <a:pt x="25799" y="343"/>
                  <a:pt x="25863" y="279"/>
                  <a:pt x="25863" y="172"/>
                </a:cubicBezTo>
                <a:cubicBezTo>
                  <a:pt x="25863" y="65"/>
                  <a:pt x="25799" y="1"/>
                  <a:pt x="25692" y="1"/>
                </a:cubicBezTo>
                <a:close/>
                <a:moveTo>
                  <a:pt x="26419" y="1"/>
                </a:moveTo>
                <a:cubicBezTo>
                  <a:pt x="26312" y="1"/>
                  <a:pt x="26248" y="65"/>
                  <a:pt x="26248" y="172"/>
                </a:cubicBezTo>
                <a:cubicBezTo>
                  <a:pt x="26248" y="279"/>
                  <a:pt x="26312" y="343"/>
                  <a:pt x="26419" y="343"/>
                </a:cubicBezTo>
                <a:lnTo>
                  <a:pt x="27145" y="343"/>
                </a:lnTo>
                <a:cubicBezTo>
                  <a:pt x="27252" y="343"/>
                  <a:pt x="27316" y="279"/>
                  <a:pt x="27316" y="172"/>
                </a:cubicBezTo>
                <a:cubicBezTo>
                  <a:pt x="27316" y="65"/>
                  <a:pt x="27252" y="1"/>
                  <a:pt x="2714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1"/>
          <p:cNvSpPr/>
          <p:nvPr/>
        </p:nvSpPr>
        <p:spPr>
          <a:xfrm>
            <a:off x="7540825" y="194163"/>
            <a:ext cx="1403225" cy="426575"/>
          </a:xfrm>
          <a:custGeom>
            <a:rect b="b" l="l" r="r" t="t"/>
            <a:pathLst>
              <a:path extrusionOk="0" h="17063" w="56129">
                <a:moveTo>
                  <a:pt x="28067" y="1"/>
                </a:moveTo>
                <a:cubicBezTo>
                  <a:pt x="26650" y="1"/>
                  <a:pt x="25232" y="332"/>
                  <a:pt x="23982" y="989"/>
                </a:cubicBezTo>
                <a:cubicBezTo>
                  <a:pt x="21503" y="2314"/>
                  <a:pt x="19729" y="4879"/>
                  <a:pt x="19387" y="7679"/>
                </a:cubicBezTo>
                <a:cubicBezTo>
                  <a:pt x="19301" y="8299"/>
                  <a:pt x="19280" y="8962"/>
                  <a:pt x="19087" y="9560"/>
                </a:cubicBezTo>
                <a:cubicBezTo>
                  <a:pt x="18660" y="10757"/>
                  <a:pt x="17506" y="11099"/>
                  <a:pt x="16352" y="11099"/>
                </a:cubicBezTo>
                <a:cubicBezTo>
                  <a:pt x="13545" y="11067"/>
                  <a:pt x="10960" y="9938"/>
                  <a:pt x="8270" y="9938"/>
                </a:cubicBezTo>
                <a:cubicBezTo>
                  <a:pt x="7416" y="9938"/>
                  <a:pt x="6551" y="10052"/>
                  <a:pt x="5665" y="10351"/>
                </a:cubicBezTo>
                <a:cubicBezTo>
                  <a:pt x="4297" y="10800"/>
                  <a:pt x="3014" y="11591"/>
                  <a:pt x="2095" y="12724"/>
                </a:cubicBezTo>
                <a:cubicBezTo>
                  <a:pt x="1817" y="13044"/>
                  <a:pt x="0" y="17062"/>
                  <a:pt x="513" y="17062"/>
                </a:cubicBezTo>
                <a:lnTo>
                  <a:pt x="55616" y="17062"/>
                </a:lnTo>
                <a:cubicBezTo>
                  <a:pt x="56129" y="17062"/>
                  <a:pt x="54355" y="13108"/>
                  <a:pt x="54098" y="12788"/>
                </a:cubicBezTo>
                <a:cubicBezTo>
                  <a:pt x="53179" y="11633"/>
                  <a:pt x="51897" y="10821"/>
                  <a:pt x="50507" y="10351"/>
                </a:cubicBezTo>
                <a:cubicBezTo>
                  <a:pt x="49604" y="10050"/>
                  <a:pt x="48661" y="9931"/>
                  <a:pt x="47700" y="9931"/>
                </a:cubicBezTo>
                <a:cubicBezTo>
                  <a:pt x="47229" y="9931"/>
                  <a:pt x="46753" y="9960"/>
                  <a:pt x="46275" y="10009"/>
                </a:cubicBezTo>
                <a:cubicBezTo>
                  <a:pt x="44416" y="10201"/>
                  <a:pt x="42535" y="10693"/>
                  <a:pt x="40804" y="10971"/>
                </a:cubicBezTo>
                <a:cubicBezTo>
                  <a:pt x="40359" y="11039"/>
                  <a:pt x="39890" y="11101"/>
                  <a:pt x="39436" y="11101"/>
                </a:cubicBezTo>
                <a:cubicBezTo>
                  <a:pt x="38755" y="11101"/>
                  <a:pt x="38106" y="10962"/>
                  <a:pt x="37619" y="10501"/>
                </a:cubicBezTo>
                <a:cubicBezTo>
                  <a:pt x="36871" y="9795"/>
                  <a:pt x="36871" y="8641"/>
                  <a:pt x="36742" y="7615"/>
                </a:cubicBezTo>
                <a:cubicBezTo>
                  <a:pt x="36379" y="4815"/>
                  <a:pt x="34584" y="2250"/>
                  <a:pt x="32083" y="968"/>
                </a:cubicBezTo>
                <a:cubicBezTo>
                  <a:pt x="30853" y="321"/>
                  <a:pt x="29461" y="1"/>
                  <a:pt x="280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5">
    <p:spTree>
      <p:nvGrpSpPr>
        <p:cNvPr id="283" name="Shape 283"/>
        <p:cNvGrpSpPr/>
        <p:nvPr/>
      </p:nvGrpSpPr>
      <p:grpSpPr>
        <a:xfrm>
          <a:off x="0" y="0"/>
          <a:ext cx="0" cy="0"/>
          <a:chOff x="0" y="0"/>
          <a:chExt cx="0" cy="0"/>
        </a:xfrm>
      </p:grpSpPr>
      <p:sp>
        <p:nvSpPr>
          <p:cNvPr id="284" name="Google Shape;284;p22"/>
          <p:cNvSpPr txBox="1"/>
          <p:nvPr>
            <p:ph type="title"/>
          </p:nvPr>
        </p:nvSpPr>
        <p:spPr>
          <a:xfrm>
            <a:off x="713225" y="558889"/>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5" name="Google Shape;285;p22"/>
          <p:cNvSpPr/>
          <p:nvPr/>
        </p:nvSpPr>
        <p:spPr>
          <a:xfrm>
            <a:off x="7802550" y="2632025"/>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2"/>
          <p:cNvSpPr/>
          <p:nvPr/>
        </p:nvSpPr>
        <p:spPr>
          <a:xfrm>
            <a:off x="562900" y="4211425"/>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2"/>
          <p:cNvSpPr/>
          <p:nvPr/>
        </p:nvSpPr>
        <p:spPr>
          <a:xfrm>
            <a:off x="-323287" y="3663150"/>
            <a:ext cx="1403219" cy="1234748"/>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2"/>
          <p:cNvSpPr/>
          <p:nvPr/>
        </p:nvSpPr>
        <p:spPr>
          <a:xfrm>
            <a:off x="7991175" y="3730038"/>
            <a:ext cx="1403219" cy="1234748"/>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2"/>
          <p:cNvSpPr/>
          <p:nvPr/>
        </p:nvSpPr>
        <p:spPr>
          <a:xfrm>
            <a:off x="-241425" y="-128762"/>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2"/>
          <p:cNvSpPr/>
          <p:nvPr/>
        </p:nvSpPr>
        <p:spPr>
          <a:xfrm>
            <a:off x="5996125" y="-184275"/>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2"/>
          <p:cNvSpPr/>
          <p:nvPr/>
        </p:nvSpPr>
        <p:spPr>
          <a:xfrm>
            <a:off x="3800250" y="112913"/>
            <a:ext cx="1403225" cy="426575"/>
          </a:xfrm>
          <a:custGeom>
            <a:rect b="b" l="l" r="r" t="t"/>
            <a:pathLst>
              <a:path extrusionOk="0" h="17063" w="56129">
                <a:moveTo>
                  <a:pt x="28067" y="1"/>
                </a:moveTo>
                <a:cubicBezTo>
                  <a:pt x="26650" y="1"/>
                  <a:pt x="25232" y="332"/>
                  <a:pt x="23982" y="989"/>
                </a:cubicBezTo>
                <a:cubicBezTo>
                  <a:pt x="21503" y="2314"/>
                  <a:pt x="19729" y="4879"/>
                  <a:pt x="19387" y="7679"/>
                </a:cubicBezTo>
                <a:cubicBezTo>
                  <a:pt x="19301" y="8299"/>
                  <a:pt x="19280" y="8962"/>
                  <a:pt x="19087" y="9560"/>
                </a:cubicBezTo>
                <a:cubicBezTo>
                  <a:pt x="18660" y="10757"/>
                  <a:pt x="17506" y="11099"/>
                  <a:pt x="16352" y="11099"/>
                </a:cubicBezTo>
                <a:cubicBezTo>
                  <a:pt x="13545" y="11067"/>
                  <a:pt x="10960" y="9938"/>
                  <a:pt x="8270" y="9938"/>
                </a:cubicBezTo>
                <a:cubicBezTo>
                  <a:pt x="7416" y="9938"/>
                  <a:pt x="6551" y="10052"/>
                  <a:pt x="5665" y="10351"/>
                </a:cubicBezTo>
                <a:cubicBezTo>
                  <a:pt x="4297" y="10800"/>
                  <a:pt x="3014" y="11591"/>
                  <a:pt x="2095" y="12724"/>
                </a:cubicBezTo>
                <a:cubicBezTo>
                  <a:pt x="1817" y="13044"/>
                  <a:pt x="0" y="17062"/>
                  <a:pt x="513" y="17062"/>
                </a:cubicBezTo>
                <a:lnTo>
                  <a:pt x="55616" y="17062"/>
                </a:lnTo>
                <a:cubicBezTo>
                  <a:pt x="56129" y="17062"/>
                  <a:pt x="54355" y="13108"/>
                  <a:pt x="54098" y="12788"/>
                </a:cubicBezTo>
                <a:cubicBezTo>
                  <a:pt x="53179" y="11633"/>
                  <a:pt x="51897" y="10821"/>
                  <a:pt x="50507" y="10351"/>
                </a:cubicBezTo>
                <a:cubicBezTo>
                  <a:pt x="49604" y="10050"/>
                  <a:pt x="48661" y="9931"/>
                  <a:pt x="47700" y="9931"/>
                </a:cubicBezTo>
                <a:cubicBezTo>
                  <a:pt x="47229" y="9931"/>
                  <a:pt x="46753" y="9960"/>
                  <a:pt x="46275" y="10009"/>
                </a:cubicBezTo>
                <a:cubicBezTo>
                  <a:pt x="44416" y="10201"/>
                  <a:pt x="42535" y="10693"/>
                  <a:pt x="40804" y="10971"/>
                </a:cubicBezTo>
                <a:cubicBezTo>
                  <a:pt x="40359" y="11039"/>
                  <a:pt x="39890" y="11101"/>
                  <a:pt x="39436" y="11101"/>
                </a:cubicBezTo>
                <a:cubicBezTo>
                  <a:pt x="38755" y="11101"/>
                  <a:pt x="38106" y="10962"/>
                  <a:pt x="37619" y="10501"/>
                </a:cubicBezTo>
                <a:cubicBezTo>
                  <a:pt x="36871" y="9795"/>
                  <a:pt x="36871" y="8641"/>
                  <a:pt x="36742" y="7615"/>
                </a:cubicBezTo>
                <a:cubicBezTo>
                  <a:pt x="36379" y="4815"/>
                  <a:pt x="34584" y="2250"/>
                  <a:pt x="32083" y="968"/>
                </a:cubicBezTo>
                <a:cubicBezTo>
                  <a:pt x="30853" y="321"/>
                  <a:pt x="29461" y="1"/>
                  <a:pt x="280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2"/>
          <p:cNvSpPr/>
          <p:nvPr/>
        </p:nvSpPr>
        <p:spPr>
          <a:xfrm>
            <a:off x="6887250" y="-185675"/>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7">
    <p:spTree>
      <p:nvGrpSpPr>
        <p:cNvPr id="294" name="Shape 294"/>
        <p:cNvGrpSpPr/>
        <p:nvPr/>
      </p:nvGrpSpPr>
      <p:grpSpPr>
        <a:xfrm>
          <a:off x="0" y="0"/>
          <a:ext cx="0" cy="0"/>
          <a:chOff x="0" y="0"/>
          <a:chExt cx="0" cy="0"/>
        </a:xfrm>
      </p:grpSpPr>
      <p:sp>
        <p:nvSpPr>
          <p:cNvPr id="295" name="Google Shape;295;p23"/>
          <p:cNvSpPr txBox="1"/>
          <p:nvPr>
            <p:ph type="title"/>
          </p:nvPr>
        </p:nvSpPr>
        <p:spPr>
          <a:xfrm>
            <a:off x="713225" y="558889"/>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6" name="Google Shape;296;p23"/>
          <p:cNvSpPr/>
          <p:nvPr/>
        </p:nvSpPr>
        <p:spPr>
          <a:xfrm>
            <a:off x="4825438" y="4275600"/>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a:off x="8155625" y="277050"/>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
          <p:cNvSpPr/>
          <p:nvPr/>
        </p:nvSpPr>
        <p:spPr>
          <a:xfrm>
            <a:off x="-307500" y="-131325"/>
            <a:ext cx="1255750" cy="1255750"/>
          </a:xfrm>
          <a:custGeom>
            <a:rect b="b" l="l" r="r" t="t"/>
            <a:pathLst>
              <a:path extrusionOk="0" h="50230" w="50230">
                <a:moveTo>
                  <a:pt x="25115" y="1"/>
                </a:moveTo>
                <a:cubicBezTo>
                  <a:pt x="11244" y="1"/>
                  <a:pt x="1" y="11243"/>
                  <a:pt x="1" y="25115"/>
                </a:cubicBezTo>
                <a:cubicBezTo>
                  <a:pt x="1" y="38987"/>
                  <a:pt x="11244" y="50230"/>
                  <a:pt x="25115" y="50230"/>
                </a:cubicBezTo>
                <a:cubicBezTo>
                  <a:pt x="38987" y="50230"/>
                  <a:pt x="50230" y="38987"/>
                  <a:pt x="50230" y="25115"/>
                </a:cubicBezTo>
                <a:cubicBezTo>
                  <a:pt x="50230" y="11243"/>
                  <a:pt x="38987" y="1"/>
                  <a:pt x="251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3"/>
          <p:cNvSpPr/>
          <p:nvPr/>
        </p:nvSpPr>
        <p:spPr>
          <a:xfrm>
            <a:off x="220437" y="4067775"/>
            <a:ext cx="1403219" cy="1234748"/>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3"/>
          <p:cNvSpPr/>
          <p:nvPr/>
        </p:nvSpPr>
        <p:spPr>
          <a:xfrm>
            <a:off x="799550" y="3275"/>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
          <p:cNvSpPr/>
          <p:nvPr/>
        </p:nvSpPr>
        <p:spPr>
          <a:xfrm>
            <a:off x="6472938" y="-435650"/>
            <a:ext cx="1403219" cy="1234748"/>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a:off x="7181700" y="208838"/>
            <a:ext cx="1403225" cy="426575"/>
          </a:xfrm>
          <a:custGeom>
            <a:rect b="b" l="l" r="r" t="t"/>
            <a:pathLst>
              <a:path extrusionOk="0" h="17063" w="56129">
                <a:moveTo>
                  <a:pt x="28067" y="1"/>
                </a:moveTo>
                <a:cubicBezTo>
                  <a:pt x="26650" y="1"/>
                  <a:pt x="25232" y="332"/>
                  <a:pt x="23982" y="989"/>
                </a:cubicBezTo>
                <a:cubicBezTo>
                  <a:pt x="21503" y="2314"/>
                  <a:pt x="19729" y="4879"/>
                  <a:pt x="19387" y="7679"/>
                </a:cubicBezTo>
                <a:cubicBezTo>
                  <a:pt x="19301" y="8299"/>
                  <a:pt x="19280" y="8962"/>
                  <a:pt x="19087" y="9560"/>
                </a:cubicBezTo>
                <a:cubicBezTo>
                  <a:pt x="18660" y="10757"/>
                  <a:pt x="17506" y="11099"/>
                  <a:pt x="16352" y="11099"/>
                </a:cubicBezTo>
                <a:cubicBezTo>
                  <a:pt x="13545" y="11067"/>
                  <a:pt x="10960" y="9938"/>
                  <a:pt x="8270" y="9938"/>
                </a:cubicBezTo>
                <a:cubicBezTo>
                  <a:pt x="7416" y="9938"/>
                  <a:pt x="6551" y="10052"/>
                  <a:pt x="5665" y="10351"/>
                </a:cubicBezTo>
                <a:cubicBezTo>
                  <a:pt x="4297" y="10800"/>
                  <a:pt x="3014" y="11591"/>
                  <a:pt x="2095" y="12724"/>
                </a:cubicBezTo>
                <a:cubicBezTo>
                  <a:pt x="1817" y="13044"/>
                  <a:pt x="0" y="17062"/>
                  <a:pt x="513" y="17062"/>
                </a:cubicBezTo>
                <a:lnTo>
                  <a:pt x="55616" y="17062"/>
                </a:lnTo>
                <a:cubicBezTo>
                  <a:pt x="56129" y="17062"/>
                  <a:pt x="54355" y="13108"/>
                  <a:pt x="54098" y="12788"/>
                </a:cubicBezTo>
                <a:cubicBezTo>
                  <a:pt x="53179" y="11633"/>
                  <a:pt x="51897" y="10821"/>
                  <a:pt x="50507" y="10351"/>
                </a:cubicBezTo>
                <a:cubicBezTo>
                  <a:pt x="49604" y="10050"/>
                  <a:pt x="48661" y="9931"/>
                  <a:pt x="47700" y="9931"/>
                </a:cubicBezTo>
                <a:cubicBezTo>
                  <a:pt x="47229" y="9931"/>
                  <a:pt x="46753" y="9960"/>
                  <a:pt x="46275" y="10009"/>
                </a:cubicBezTo>
                <a:cubicBezTo>
                  <a:pt x="44416" y="10201"/>
                  <a:pt x="42535" y="10693"/>
                  <a:pt x="40804" y="10971"/>
                </a:cubicBezTo>
                <a:cubicBezTo>
                  <a:pt x="40359" y="11039"/>
                  <a:pt x="39890" y="11101"/>
                  <a:pt x="39436" y="11101"/>
                </a:cubicBezTo>
                <a:cubicBezTo>
                  <a:pt x="38755" y="11101"/>
                  <a:pt x="38106" y="10962"/>
                  <a:pt x="37619" y="10501"/>
                </a:cubicBezTo>
                <a:cubicBezTo>
                  <a:pt x="36871" y="9795"/>
                  <a:pt x="36871" y="8641"/>
                  <a:pt x="36742" y="7615"/>
                </a:cubicBezTo>
                <a:cubicBezTo>
                  <a:pt x="36379" y="4815"/>
                  <a:pt x="34584" y="2250"/>
                  <a:pt x="32083" y="968"/>
                </a:cubicBezTo>
                <a:cubicBezTo>
                  <a:pt x="30853" y="321"/>
                  <a:pt x="29461" y="1"/>
                  <a:pt x="280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3"/>
          <p:cNvSpPr/>
          <p:nvPr/>
        </p:nvSpPr>
        <p:spPr>
          <a:xfrm>
            <a:off x="8363738" y="2968225"/>
            <a:ext cx="1403219" cy="1234748"/>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3"/>
          <p:cNvSpPr/>
          <p:nvPr/>
        </p:nvSpPr>
        <p:spPr>
          <a:xfrm>
            <a:off x="-575237" y="3513725"/>
            <a:ext cx="1255750" cy="1255750"/>
          </a:xfrm>
          <a:custGeom>
            <a:rect b="b" l="l" r="r" t="t"/>
            <a:pathLst>
              <a:path extrusionOk="0" h="50230" w="50230">
                <a:moveTo>
                  <a:pt x="25115" y="1"/>
                </a:moveTo>
                <a:cubicBezTo>
                  <a:pt x="11244" y="1"/>
                  <a:pt x="1" y="11243"/>
                  <a:pt x="1" y="25115"/>
                </a:cubicBezTo>
                <a:cubicBezTo>
                  <a:pt x="1" y="38987"/>
                  <a:pt x="11244" y="50230"/>
                  <a:pt x="25115" y="50230"/>
                </a:cubicBezTo>
                <a:cubicBezTo>
                  <a:pt x="38987" y="50230"/>
                  <a:pt x="50230" y="38987"/>
                  <a:pt x="50230" y="25115"/>
                </a:cubicBezTo>
                <a:cubicBezTo>
                  <a:pt x="50230" y="11243"/>
                  <a:pt x="38987" y="1"/>
                  <a:pt x="251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7_1">
    <p:spTree>
      <p:nvGrpSpPr>
        <p:cNvPr id="306" name="Shape 306"/>
        <p:cNvGrpSpPr/>
        <p:nvPr/>
      </p:nvGrpSpPr>
      <p:grpSpPr>
        <a:xfrm>
          <a:off x="0" y="0"/>
          <a:ext cx="0" cy="0"/>
          <a:chOff x="0" y="0"/>
          <a:chExt cx="0" cy="0"/>
        </a:xfrm>
      </p:grpSpPr>
      <p:sp>
        <p:nvSpPr>
          <p:cNvPr id="307" name="Google Shape;307;p24"/>
          <p:cNvSpPr/>
          <p:nvPr/>
        </p:nvSpPr>
        <p:spPr>
          <a:xfrm>
            <a:off x="1505063" y="-238500"/>
            <a:ext cx="1255750" cy="1255750"/>
          </a:xfrm>
          <a:custGeom>
            <a:rect b="b" l="l" r="r" t="t"/>
            <a:pathLst>
              <a:path extrusionOk="0" h="50230" w="50230">
                <a:moveTo>
                  <a:pt x="25115" y="1"/>
                </a:moveTo>
                <a:cubicBezTo>
                  <a:pt x="11244" y="1"/>
                  <a:pt x="1" y="11243"/>
                  <a:pt x="1" y="25115"/>
                </a:cubicBezTo>
                <a:cubicBezTo>
                  <a:pt x="1" y="38987"/>
                  <a:pt x="11244" y="50230"/>
                  <a:pt x="25115" y="50230"/>
                </a:cubicBezTo>
                <a:cubicBezTo>
                  <a:pt x="38987" y="50230"/>
                  <a:pt x="50230" y="38987"/>
                  <a:pt x="50230" y="25115"/>
                </a:cubicBezTo>
                <a:cubicBezTo>
                  <a:pt x="50230" y="11243"/>
                  <a:pt x="38987" y="1"/>
                  <a:pt x="251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4"/>
          <p:cNvSpPr/>
          <p:nvPr/>
        </p:nvSpPr>
        <p:spPr>
          <a:xfrm>
            <a:off x="413800" y="326200"/>
            <a:ext cx="1403225" cy="426575"/>
          </a:xfrm>
          <a:custGeom>
            <a:rect b="b" l="l" r="r" t="t"/>
            <a:pathLst>
              <a:path extrusionOk="0" h="17063" w="56129">
                <a:moveTo>
                  <a:pt x="28067" y="1"/>
                </a:moveTo>
                <a:cubicBezTo>
                  <a:pt x="26650" y="1"/>
                  <a:pt x="25232" y="332"/>
                  <a:pt x="23982" y="989"/>
                </a:cubicBezTo>
                <a:cubicBezTo>
                  <a:pt x="21503" y="2314"/>
                  <a:pt x="19729" y="4879"/>
                  <a:pt x="19387" y="7679"/>
                </a:cubicBezTo>
                <a:cubicBezTo>
                  <a:pt x="19301" y="8299"/>
                  <a:pt x="19280" y="8962"/>
                  <a:pt x="19087" y="9560"/>
                </a:cubicBezTo>
                <a:cubicBezTo>
                  <a:pt x="18660" y="10757"/>
                  <a:pt x="17506" y="11099"/>
                  <a:pt x="16352" y="11099"/>
                </a:cubicBezTo>
                <a:cubicBezTo>
                  <a:pt x="13545" y="11067"/>
                  <a:pt x="10960" y="9938"/>
                  <a:pt x="8270" y="9938"/>
                </a:cubicBezTo>
                <a:cubicBezTo>
                  <a:pt x="7416" y="9938"/>
                  <a:pt x="6551" y="10052"/>
                  <a:pt x="5665" y="10351"/>
                </a:cubicBezTo>
                <a:cubicBezTo>
                  <a:pt x="4297" y="10800"/>
                  <a:pt x="3014" y="11591"/>
                  <a:pt x="2095" y="12724"/>
                </a:cubicBezTo>
                <a:cubicBezTo>
                  <a:pt x="1817" y="13044"/>
                  <a:pt x="0" y="17062"/>
                  <a:pt x="513" y="17062"/>
                </a:cubicBezTo>
                <a:lnTo>
                  <a:pt x="55616" y="17062"/>
                </a:lnTo>
                <a:cubicBezTo>
                  <a:pt x="56129" y="17062"/>
                  <a:pt x="54355" y="13108"/>
                  <a:pt x="54098" y="12788"/>
                </a:cubicBezTo>
                <a:cubicBezTo>
                  <a:pt x="53179" y="11633"/>
                  <a:pt x="51897" y="10821"/>
                  <a:pt x="50507" y="10351"/>
                </a:cubicBezTo>
                <a:cubicBezTo>
                  <a:pt x="49604" y="10050"/>
                  <a:pt x="48661" y="9931"/>
                  <a:pt x="47700" y="9931"/>
                </a:cubicBezTo>
                <a:cubicBezTo>
                  <a:pt x="47229" y="9931"/>
                  <a:pt x="46753" y="9960"/>
                  <a:pt x="46275" y="10009"/>
                </a:cubicBezTo>
                <a:cubicBezTo>
                  <a:pt x="44416" y="10201"/>
                  <a:pt x="42535" y="10693"/>
                  <a:pt x="40804" y="10971"/>
                </a:cubicBezTo>
                <a:cubicBezTo>
                  <a:pt x="40359" y="11039"/>
                  <a:pt x="39890" y="11101"/>
                  <a:pt x="39436" y="11101"/>
                </a:cubicBezTo>
                <a:cubicBezTo>
                  <a:pt x="38755" y="11101"/>
                  <a:pt x="38106" y="10962"/>
                  <a:pt x="37619" y="10501"/>
                </a:cubicBezTo>
                <a:cubicBezTo>
                  <a:pt x="36871" y="9795"/>
                  <a:pt x="36871" y="8641"/>
                  <a:pt x="36742" y="7615"/>
                </a:cubicBezTo>
                <a:cubicBezTo>
                  <a:pt x="36379" y="4815"/>
                  <a:pt x="34584" y="2250"/>
                  <a:pt x="32083" y="968"/>
                </a:cubicBezTo>
                <a:cubicBezTo>
                  <a:pt x="30853" y="321"/>
                  <a:pt x="29461" y="1"/>
                  <a:pt x="280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4"/>
          <p:cNvSpPr txBox="1"/>
          <p:nvPr>
            <p:ph type="title"/>
          </p:nvPr>
        </p:nvSpPr>
        <p:spPr>
          <a:xfrm>
            <a:off x="713225" y="558889"/>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0" name="Google Shape;310;p24"/>
          <p:cNvSpPr/>
          <p:nvPr/>
        </p:nvSpPr>
        <p:spPr>
          <a:xfrm>
            <a:off x="6416688" y="-365250"/>
            <a:ext cx="1403219" cy="1234748"/>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4"/>
          <p:cNvSpPr/>
          <p:nvPr/>
        </p:nvSpPr>
        <p:spPr>
          <a:xfrm>
            <a:off x="4425225" y="4617625"/>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4"/>
          <p:cNvSpPr/>
          <p:nvPr/>
        </p:nvSpPr>
        <p:spPr>
          <a:xfrm>
            <a:off x="8801900" y="1973763"/>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4"/>
          <p:cNvSpPr/>
          <p:nvPr/>
        </p:nvSpPr>
        <p:spPr>
          <a:xfrm>
            <a:off x="7819900" y="1733238"/>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4"/>
          <p:cNvSpPr/>
          <p:nvPr/>
        </p:nvSpPr>
        <p:spPr>
          <a:xfrm>
            <a:off x="3741213" y="4171225"/>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4"/>
          <p:cNvSpPr/>
          <p:nvPr/>
        </p:nvSpPr>
        <p:spPr>
          <a:xfrm>
            <a:off x="5924125" y="265050"/>
            <a:ext cx="1403225" cy="426575"/>
          </a:xfrm>
          <a:custGeom>
            <a:rect b="b" l="l" r="r" t="t"/>
            <a:pathLst>
              <a:path extrusionOk="0" h="17063" w="56129">
                <a:moveTo>
                  <a:pt x="28067" y="1"/>
                </a:moveTo>
                <a:cubicBezTo>
                  <a:pt x="26650" y="1"/>
                  <a:pt x="25232" y="332"/>
                  <a:pt x="23982" y="989"/>
                </a:cubicBezTo>
                <a:cubicBezTo>
                  <a:pt x="21503" y="2314"/>
                  <a:pt x="19729" y="4879"/>
                  <a:pt x="19387" y="7679"/>
                </a:cubicBezTo>
                <a:cubicBezTo>
                  <a:pt x="19301" y="8299"/>
                  <a:pt x="19280" y="8962"/>
                  <a:pt x="19087" y="9560"/>
                </a:cubicBezTo>
                <a:cubicBezTo>
                  <a:pt x="18660" y="10757"/>
                  <a:pt x="17506" y="11099"/>
                  <a:pt x="16352" y="11099"/>
                </a:cubicBezTo>
                <a:cubicBezTo>
                  <a:pt x="13545" y="11067"/>
                  <a:pt x="10960" y="9938"/>
                  <a:pt x="8270" y="9938"/>
                </a:cubicBezTo>
                <a:cubicBezTo>
                  <a:pt x="7416" y="9938"/>
                  <a:pt x="6551" y="10052"/>
                  <a:pt x="5665" y="10351"/>
                </a:cubicBezTo>
                <a:cubicBezTo>
                  <a:pt x="4297" y="10800"/>
                  <a:pt x="3014" y="11591"/>
                  <a:pt x="2095" y="12724"/>
                </a:cubicBezTo>
                <a:cubicBezTo>
                  <a:pt x="1817" y="13044"/>
                  <a:pt x="0" y="17062"/>
                  <a:pt x="513" y="17062"/>
                </a:cubicBezTo>
                <a:lnTo>
                  <a:pt x="55616" y="17062"/>
                </a:lnTo>
                <a:cubicBezTo>
                  <a:pt x="56129" y="17062"/>
                  <a:pt x="54355" y="13108"/>
                  <a:pt x="54098" y="12788"/>
                </a:cubicBezTo>
                <a:cubicBezTo>
                  <a:pt x="53179" y="11633"/>
                  <a:pt x="51897" y="10821"/>
                  <a:pt x="50507" y="10351"/>
                </a:cubicBezTo>
                <a:cubicBezTo>
                  <a:pt x="49604" y="10050"/>
                  <a:pt x="48661" y="9931"/>
                  <a:pt x="47700" y="9931"/>
                </a:cubicBezTo>
                <a:cubicBezTo>
                  <a:pt x="47229" y="9931"/>
                  <a:pt x="46753" y="9960"/>
                  <a:pt x="46275" y="10009"/>
                </a:cubicBezTo>
                <a:cubicBezTo>
                  <a:pt x="44416" y="10201"/>
                  <a:pt x="42535" y="10693"/>
                  <a:pt x="40804" y="10971"/>
                </a:cubicBezTo>
                <a:cubicBezTo>
                  <a:pt x="40359" y="11039"/>
                  <a:pt x="39890" y="11101"/>
                  <a:pt x="39436" y="11101"/>
                </a:cubicBezTo>
                <a:cubicBezTo>
                  <a:pt x="38755" y="11101"/>
                  <a:pt x="38106" y="10962"/>
                  <a:pt x="37619" y="10501"/>
                </a:cubicBezTo>
                <a:cubicBezTo>
                  <a:pt x="36871" y="9795"/>
                  <a:pt x="36871" y="8641"/>
                  <a:pt x="36742" y="7615"/>
                </a:cubicBezTo>
                <a:cubicBezTo>
                  <a:pt x="36379" y="4815"/>
                  <a:pt x="34584" y="2250"/>
                  <a:pt x="32083" y="968"/>
                </a:cubicBezTo>
                <a:cubicBezTo>
                  <a:pt x="30853" y="321"/>
                  <a:pt x="29461" y="1"/>
                  <a:pt x="280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4"/>
          <p:cNvSpPr/>
          <p:nvPr/>
        </p:nvSpPr>
        <p:spPr>
          <a:xfrm>
            <a:off x="487538" y="4390550"/>
            <a:ext cx="1255750" cy="1255750"/>
          </a:xfrm>
          <a:custGeom>
            <a:rect b="b" l="l" r="r" t="t"/>
            <a:pathLst>
              <a:path extrusionOk="0" h="50230" w="50230">
                <a:moveTo>
                  <a:pt x="25115" y="1"/>
                </a:moveTo>
                <a:cubicBezTo>
                  <a:pt x="11244" y="1"/>
                  <a:pt x="1" y="11243"/>
                  <a:pt x="1" y="25115"/>
                </a:cubicBezTo>
                <a:cubicBezTo>
                  <a:pt x="1" y="38987"/>
                  <a:pt x="11244" y="50230"/>
                  <a:pt x="25115" y="50230"/>
                </a:cubicBezTo>
                <a:cubicBezTo>
                  <a:pt x="38987" y="50230"/>
                  <a:pt x="50230" y="38987"/>
                  <a:pt x="50230" y="25115"/>
                </a:cubicBezTo>
                <a:cubicBezTo>
                  <a:pt x="50230" y="11243"/>
                  <a:pt x="38987" y="1"/>
                  <a:pt x="251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4"/>
          <p:cNvSpPr/>
          <p:nvPr/>
        </p:nvSpPr>
        <p:spPr>
          <a:xfrm>
            <a:off x="-102750" y="3956775"/>
            <a:ext cx="1403219" cy="1234748"/>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TITLE_ONLY_1_1">
    <p:spTree>
      <p:nvGrpSpPr>
        <p:cNvPr id="319" name="Shape 319"/>
        <p:cNvGrpSpPr/>
        <p:nvPr/>
      </p:nvGrpSpPr>
      <p:grpSpPr>
        <a:xfrm>
          <a:off x="0" y="0"/>
          <a:ext cx="0" cy="0"/>
          <a:chOff x="0" y="0"/>
          <a:chExt cx="0" cy="0"/>
        </a:xfrm>
      </p:grpSpPr>
      <p:sp>
        <p:nvSpPr>
          <p:cNvPr id="320" name="Google Shape;320;p25"/>
          <p:cNvSpPr/>
          <p:nvPr/>
        </p:nvSpPr>
        <p:spPr>
          <a:xfrm>
            <a:off x="4350225" y="-589975"/>
            <a:ext cx="1255750" cy="1255750"/>
          </a:xfrm>
          <a:custGeom>
            <a:rect b="b" l="l" r="r" t="t"/>
            <a:pathLst>
              <a:path extrusionOk="0" h="50230" w="50230">
                <a:moveTo>
                  <a:pt x="25115" y="1"/>
                </a:moveTo>
                <a:cubicBezTo>
                  <a:pt x="11244" y="1"/>
                  <a:pt x="1" y="11243"/>
                  <a:pt x="1" y="25115"/>
                </a:cubicBezTo>
                <a:cubicBezTo>
                  <a:pt x="1" y="38987"/>
                  <a:pt x="11244" y="50230"/>
                  <a:pt x="25115" y="50230"/>
                </a:cubicBezTo>
                <a:cubicBezTo>
                  <a:pt x="38987" y="50230"/>
                  <a:pt x="50230" y="38987"/>
                  <a:pt x="50230" y="25115"/>
                </a:cubicBezTo>
                <a:cubicBezTo>
                  <a:pt x="50230" y="11243"/>
                  <a:pt x="38987" y="1"/>
                  <a:pt x="251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5"/>
          <p:cNvSpPr/>
          <p:nvPr/>
        </p:nvSpPr>
        <p:spPr>
          <a:xfrm>
            <a:off x="5324250" y="-589975"/>
            <a:ext cx="1633550" cy="1437425"/>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5"/>
          <p:cNvSpPr/>
          <p:nvPr/>
        </p:nvSpPr>
        <p:spPr>
          <a:xfrm>
            <a:off x="5629425" y="624775"/>
            <a:ext cx="1403225" cy="426575"/>
          </a:xfrm>
          <a:custGeom>
            <a:rect b="b" l="l" r="r" t="t"/>
            <a:pathLst>
              <a:path extrusionOk="0" h="17063" w="56129">
                <a:moveTo>
                  <a:pt x="28067" y="1"/>
                </a:moveTo>
                <a:cubicBezTo>
                  <a:pt x="26650" y="1"/>
                  <a:pt x="25232" y="332"/>
                  <a:pt x="23982" y="989"/>
                </a:cubicBezTo>
                <a:cubicBezTo>
                  <a:pt x="21503" y="2314"/>
                  <a:pt x="19729" y="4879"/>
                  <a:pt x="19387" y="7679"/>
                </a:cubicBezTo>
                <a:cubicBezTo>
                  <a:pt x="19301" y="8299"/>
                  <a:pt x="19280" y="8962"/>
                  <a:pt x="19087" y="9560"/>
                </a:cubicBezTo>
                <a:cubicBezTo>
                  <a:pt x="18660" y="10757"/>
                  <a:pt x="17506" y="11099"/>
                  <a:pt x="16352" y="11099"/>
                </a:cubicBezTo>
                <a:cubicBezTo>
                  <a:pt x="13545" y="11067"/>
                  <a:pt x="10960" y="9938"/>
                  <a:pt x="8270" y="9938"/>
                </a:cubicBezTo>
                <a:cubicBezTo>
                  <a:pt x="7416" y="9938"/>
                  <a:pt x="6551" y="10052"/>
                  <a:pt x="5665" y="10351"/>
                </a:cubicBezTo>
                <a:cubicBezTo>
                  <a:pt x="4297" y="10800"/>
                  <a:pt x="3014" y="11591"/>
                  <a:pt x="2095" y="12724"/>
                </a:cubicBezTo>
                <a:cubicBezTo>
                  <a:pt x="1817" y="13044"/>
                  <a:pt x="0" y="17062"/>
                  <a:pt x="513" y="17062"/>
                </a:cubicBezTo>
                <a:lnTo>
                  <a:pt x="55616" y="17062"/>
                </a:lnTo>
                <a:cubicBezTo>
                  <a:pt x="56129" y="17062"/>
                  <a:pt x="54355" y="13108"/>
                  <a:pt x="54098" y="12788"/>
                </a:cubicBezTo>
                <a:cubicBezTo>
                  <a:pt x="53179" y="11633"/>
                  <a:pt x="51897" y="10821"/>
                  <a:pt x="50507" y="10351"/>
                </a:cubicBezTo>
                <a:cubicBezTo>
                  <a:pt x="49604" y="10050"/>
                  <a:pt x="48661" y="9931"/>
                  <a:pt x="47700" y="9931"/>
                </a:cubicBezTo>
                <a:cubicBezTo>
                  <a:pt x="47229" y="9931"/>
                  <a:pt x="46753" y="9960"/>
                  <a:pt x="46275" y="10009"/>
                </a:cubicBezTo>
                <a:cubicBezTo>
                  <a:pt x="44416" y="10201"/>
                  <a:pt x="42535" y="10693"/>
                  <a:pt x="40804" y="10971"/>
                </a:cubicBezTo>
                <a:cubicBezTo>
                  <a:pt x="40359" y="11039"/>
                  <a:pt x="39890" y="11101"/>
                  <a:pt x="39436" y="11101"/>
                </a:cubicBezTo>
                <a:cubicBezTo>
                  <a:pt x="38755" y="11101"/>
                  <a:pt x="38106" y="10962"/>
                  <a:pt x="37619" y="10501"/>
                </a:cubicBezTo>
                <a:cubicBezTo>
                  <a:pt x="36871" y="9795"/>
                  <a:pt x="36871" y="8641"/>
                  <a:pt x="36742" y="7615"/>
                </a:cubicBezTo>
                <a:cubicBezTo>
                  <a:pt x="36379" y="4815"/>
                  <a:pt x="34584" y="2250"/>
                  <a:pt x="32083" y="968"/>
                </a:cubicBezTo>
                <a:cubicBezTo>
                  <a:pt x="30853" y="321"/>
                  <a:pt x="29461" y="1"/>
                  <a:pt x="280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5"/>
          <p:cNvSpPr txBox="1"/>
          <p:nvPr>
            <p:ph type="title"/>
          </p:nvPr>
        </p:nvSpPr>
        <p:spPr>
          <a:xfrm>
            <a:off x="713225" y="558889"/>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4" name="Google Shape;324;p25"/>
          <p:cNvSpPr/>
          <p:nvPr/>
        </p:nvSpPr>
        <p:spPr>
          <a:xfrm>
            <a:off x="7927938" y="1124425"/>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5"/>
          <p:cNvSpPr/>
          <p:nvPr/>
        </p:nvSpPr>
        <p:spPr>
          <a:xfrm>
            <a:off x="8249650" y="341725"/>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5"/>
          <p:cNvSpPr/>
          <p:nvPr/>
        </p:nvSpPr>
        <p:spPr>
          <a:xfrm>
            <a:off x="649700" y="157783"/>
            <a:ext cx="1114582" cy="338829"/>
          </a:xfrm>
          <a:custGeom>
            <a:rect b="b" l="l" r="r" t="t"/>
            <a:pathLst>
              <a:path extrusionOk="0" h="17063" w="56129">
                <a:moveTo>
                  <a:pt x="28067" y="1"/>
                </a:moveTo>
                <a:cubicBezTo>
                  <a:pt x="26650" y="1"/>
                  <a:pt x="25232" y="332"/>
                  <a:pt x="23982" y="989"/>
                </a:cubicBezTo>
                <a:cubicBezTo>
                  <a:pt x="21503" y="2314"/>
                  <a:pt x="19729" y="4879"/>
                  <a:pt x="19387" y="7679"/>
                </a:cubicBezTo>
                <a:cubicBezTo>
                  <a:pt x="19301" y="8299"/>
                  <a:pt x="19280" y="8962"/>
                  <a:pt x="19087" y="9560"/>
                </a:cubicBezTo>
                <a:cubicBezTo>
                  <a:pt x="18660" y="10757"/>
                  <a:pt x="17506" y="11099"/>
                  <a:pt x="16352" y="11099"/>
                </a:cubicBezTo>
                <a:cubicBezTo>
                  <a:pt x="13545" y="11067"/>
                  <a:pt x="10960" y="9938"/>
                  <a:pt x="8270" y="9938"/>
                </a:cubicBezTo>
                <a:cubicBezTo>
                  <a:pt x="7416" y="9938"/>
                  <a:pt x="6551" y="10052"/>
                  <a:pt x="5665" y="10351"/>
                </a:cubicBezTo>
                <a:cubicBezTo>
                  <a:pt x="4297" y="10800"/>
                  <a:pt x="3014" y="11591"/>
                  <a:pt x="2095" y="12724"/>
                </a:cubicBezTo>
                <a:cubicBezTo>
                  <a:pt x="1817" y="13044"/>
                  <a:pt x="0" y="17062"/>
                  <a:pt x="513" y="17062"/>
                </a:cubicBezTo>
                <a:lnTo>
                  <a:pt x="55616" y="17062"/>
                </a:lnTo>
                <a:cubicBezTo>
                  <a:pt x="56129" y="17062"/>
                  <a:pt x="54355" y="13108"/>
                  <a:pt x="54098" y="12788"/>
                </a:cubicBezTo>
                <a:cubicBezTo>
                  <a:pt x="53179" y="11633"/>
                  <a:pt x="51897" y="10821"/>
                  <a:pt x="50507" y="10351"/>
                </a:cubicBezTo>
                <a:cubicBezTo>
                  <a:pt x="49604" y="10050"/>
                  <a:pt x="48661" y="9931"/>
                  <a:pt x="47700" y="9931"/>
                </a:cubicBezTo>
                <a:cubicBezTo>
                  <a:pt x="47229" y="9931"/>
                  <a:pt x="46753" y="9960"/>
                  <a:pt x="46275" y="10009"/>
                </a:cubicBezTo>
                <a:cubicBezTo>
                  <a:pt x="44416" y="10201"/>
                  <a:pt x="42535" y="10693"/>
                  <a:pt x="40804" y="10971"/>
                </a:cubicBezTo>
                <a:cubicBezTo>
                  <a:pt x="40359" y="11039"/>
                  <a:pt x="39890" y="11101"/>
                  <a:pt x="39436" y="11101"/>
                </a:cubicBezTo>
                <a:cubicBezTo>
                  <a:pt x="38755" y="11101"/>
                  <a:pt x="38106" y="10962"/>
                  <a:pt x="37619" y="10501"/>
                </a:cubicBezTo>
                <a:cubicBezTo>
                  <a:pt x="36871" y="9795"/>
                  <a:pt x="36871" y="8641"/>
                  <a:pt x="36742" y="7615"/>
                </a:cubicBezTo>
                <a:cubicBezTo>
                  <a:pt x="36379" y="4815"/>
                  <a:pt x="34584" y="2250"/>
                  <a:pt x="32083" y="968"/>
                </a:cubicBezTo>
                <a:cubicBezTo>
                  <a:pt x="30853" y="321"/>
                  <a:pt x="29461" y="1"/>
                  <a:pt x="280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5"/>
          <p:cNvSpPr/>
          <p:nvPr/>
        </p:nvSpPr>
        <p:spPr>
          <a:xfrm>
            <a:off x="264875" y="4220625"/>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5"/>
          <p:cNvSpPr/>
          <p:nvPr/>
        </p:nvSpPr>
        <p:spPr>
          <a:xfrm>
            <a:off x="-212425" y="3517850"/>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5"/>
          <p:cNvSpPr/>
          <p:nvPr/>
        </p:nvSpPr>
        <p:spPr>
          <a:xfrm>
            <a:off x="3725725" y="4319550"/>
            <a:ext cx="1255750" cy="1255750"/>
          </a:xfrm>
          <a:custGeom>
            <a:rect b="b" l="l" r="r" t="t"/>
            <a:pathLst>
              <a:path extrusionOk="0" h="50230" w="50230">
                <a:moveTo>
                  <a:pt x="25115" y="1"/>
                </a:moveTo>
                <a:cubicBezTo>
                  <a:pt x="11244" y="1"/>
                  <a:pt x="1" y="11243"/>
                  <a:pt x="1" y="25115"/>
                </a:cubicBezTo>
                <a:cubicBezTo>
                  <a:pt x="1" y="38987"/>
                  <a:pt x="11244" y="50230"/>
                  <a:pt x="25115" y="50230"/>
                </a:cubicBezTo>
                <a:cubicBezTo>
                  <a:pt x="38987" y="50230"/>
                  <a:pt x="50230" y="38987"/>
                  <a:pt x="50230" y="25115"/>
                </a:cubicBezTo>
                <a:cubicBezTo>
                  <a:pt x="50230" y="11243"/>
                  <a:pt x="38987" y="1"/>
                  <a:pt x="251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5"/>
          <p:cNvSpPr/>
          <p:nvPr/>
        </p:nvSpPr>
        <p:spPr>
          <a:xfrm>
            <a:off x="2726525" y="4024400"/>
            <a:ext cx="1403219" cy="1234748"/>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5"/>
          <p:cNvSpPr/>
          <p:nvPr/>
        </p:nvSpPr>
        <p:spPr>
          <a:xfrm>
            <a:off x="7808600" y="3851400"/>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5"/>
          <p:cNvSpPr/>
          <p:nvPr/>
        </p:nvSpPr>
        <p:spPr>
          <a:xfrm>
            <a:off x="7061650" y="4380700"/>
            <a:ext cx="1114571" cy="980755"/>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TITLE_ONLY_1_2">
    <p:spTree>
      <p:nvGrpSpPr>
        <p:cNvPr id="334" name="Shape 334"/>
        <p:cNvGrpSpPr/>
        <p:nvPr/>
      </p:nvGrpSpPr>
      <p:grpSpPr>
        <a:xfrm>
          <a:off x="0" y="0"/>
          <a:ext cx="0" cy="0"/>
          <a:chOff x="0" y="0"/>
          <a:chExt cx="0" cy="0"/>
        </a:xfrm>
      </p:grpSpPr>
      <p:sp>
        <p:nvSpPr>
          <p:cNvPr id="335" name="Google Shape;335;p26"/>
          <p:cNvSpPr txBox="1"/>
          <p:nvPr>
            <p:ph type="title"/>
          </p:nvPr>
        </p:nvSpPr>
        <p:spPr>
          <a:xfrm>
            <a:off x="713225" y="558889"/>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6" name="Google Shape;336;p26"/>
          <p:cNvSpPr/>
          <p:nvPr/>
        </p:nvSpPr>
        <p:spPr>
          <a:xfrm>
            <a:off x="8115688" y="2019788"/>
            <a:ext cx="1633550" cy="1437425"/>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6"/>
          <p:cNvSpPr/>
          <p:nvPr/>
        </p:nvSpPr>
        <p:spPr>
          <a:xfrm>
            <a:off x="1749463" y="-749975"/>
            <a:ext cx="1255750" cy="1255750"/>
          </a:xfrm>
          <a:custGeom>
            <a:rect b="b" l="l" r="r" t="t"/>
            <a:pathLst>
              <a:path extrusionOk="0" h="50230" w="50230">
                <a:moveTo>
                  <a:pt x="25115" y="1"/>
                </a:moveTo>
                <a:cubicBezTo>
                  <a:pt x="11244" y="1"/>
                  <a:pt x="1" y="11243"/>
                  <a:pt x="1" y="25115"/>
                </a:cubicBezTo>
                <a:cubicBezTo>
                  <a:pt x="1" y="38987"/>
                  <a:pt x="11244" y="50230"/>
                  <a:pt x="25115" y="50230"/>
                </a:cubicBezTo>
                <a:cubicBezTo>
                  <a:pt x="38987" y="50230"/>
                  <a:pt x="50230" y="38987"/>
                  <a:pt x="50230" y="25115"/>
                </a:cubicBezTo>
                <a:cubicBezTo>
                  <a:pt x="50230" y="11243"/>
                  <a:pt x="38987" y="1"/>
                  <a:pt x="251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6"/>
          <p:cNvSpPr/>
          <p:nvPr/>
        </p:nvSpPr>
        <p:spPr>
          <a:xfrm>
            <a:off x="749125" y="223900"/>
            <a:ext cx="927251" cy="281881"/>
          </a:xfrm>
          <a:custGeom>
            <a:rect b="b" l="l" r="r" t="t"/>
            <a:pathLst>
              <a:path extrusionOk="0" h="17063" w="56129">
                <a:moveTo>
                  <a:pt x="28067" y="1"/>
                </a:moveTo>
                <a:cubicBezTo>
                  <a:pt x="26650" y="1"/>
                  <a:pt x="25232" y="332"/>
                  <a:pt x="23982" y="989"/>
                </a:cubicBezTo>
                <a:cubicBezTo>
                  <a:pt x="21503" y="2314"/>
                  <a:pt x="19729" y="4879"/>
                  <a:pt x="19387" y="7679"/>
                </a:cubicBezTo>
                <a:cubicBezTo>
                  <a:pt x="19301" y="8299"/>
                  <a:pt x="19280" y="8962"/>
                  <a:pt x="19087" y="9560"/>
                </a:cubicBezTo>
                <a:cubicBezTo>
                  <a:pt x="18660" y="10757"/>
                  <a:pt x="17506" y="11099"/>
                  <a:pt x="16352" y="11099"/>
                </a:cubicBezTo>
                <a:cubicBezTo>
                  <a:pt x="13545" y="11067"/>
                  <a:pt x="10960" y="9938"/>
                  <a:pt x="8270" y="9938"/>
                </a:cubicBezTo>
                <a:cubicBezTo>
                  <a:pt x="7416" y="9938"/>
                  <a:pt x="6551" y="10052"/>
                  <a:pt x="5665" y="10351"/>
                </a:cubicBezTo>
                <a:cubicBezTo>
                  <a:pt x="4297" y="10800"/>
                  <a:pt x="3014" y="11591"/>
                  <a:pt x="2095" y="12724"/>
                </a:cubicBezTo>
                <a:cubicBezTo>
                  <a:pt x="1817" y="13044"/>
                  <a:pt x="0" y="17062"/>
                  <a:pt x="513" y="17062"/>
                </a:cubicBezTo>
                <a:lnTo>
                  <a:pt x="55616" y="17062"/>
                </a:lnTo>
                <a:cubicBezTo>
                  <a:pt x="56129" y="17062"/>
                  <a:pt x="54355" y="13108"/>
                  <a:pt x="54098" y="12788"/>
                </a:cubicBezTo>
                <a:cubicBezTo>
                  <a:pt x="53179" y="11633"/>
                  <a:pt x="51897" y="10821"/>
                  <a:pt x="50507" y="10351"/>
                </a:cubicBezTo>
                <a:cubicBezTo>
                  <a:pt x="49604" y="10050"/>
                  <a:pt x="48661" y="9931"/>
                  <a:pt x="47700" y="9931"/>
                </a:cubicBezTo>
                <a:cubicBezTo>
                  <a:pt x="47229" y="9931"/>
                  <a:pt x="46753" y="9960"/>
                  <a:pt x="46275" y="10009"/>
                </a:cubicBezTo>
                <a:cubicBezTo>
                  <a:pt x="44416" y="10201"/>
                  <a:pt x="42535" y="10693"/>
                  <a:pt x="40804" y="10971"/>
                </a:cubicBezTo>
                <a:cubicBezTo>
                  <a:pt x="40359" y="11039"/>
                  <a:pt x="39890" y="11101"/>
                  <a:pt x="39436" y="11101"/>
                </a:cubicBezTo>
                <a:cubicBezTo>
                  <a:pt x="38755" y="11101"/>
                  <a:pt x="38106" y="10962"/>
                  <a:pt x="37619" y="10501"/>
                </a:cubicBezTo>
                <a:cubicBezTo>
                  <a:pt x="36871" y="9795"/>
                  <a:pt x="36871" y="8641"/>
                  <a:pt x="36742" y="7615"/>
                </a:cubicBezTo>
                <a:cubicBezTo>
                  <a:pt x="36379" y="4815"/>
                  <a:pt x="34584" y="2250"/>
                  <a:pt x="32083" y="968"/>
                </a:cubicBezTo>
                <a:cubicBezTo>
                  <a:pt x="30853" y="321"/>
                  <a:pt x="29461" y="1"/>
                  <a:pt x="280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6"/>
          <p:cNvSpPr/>
          <p:nvPr/>
        </p:nvSpPr>
        <p:spPr>
          <a:xfrm>
            <a:off x="7956538" y="-110325"/>
            <a:ext cx="1403219" cy="1234748"/>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6"/>
          <p:cNvSpPr/>
          <p:nvPr/>
        </p:nvSpPr>
        <p:spPr>
          <a:xfrm>
            <a:off x="6874800" y="151550"/>
            <a:ext cx="1403225" cy="426575"/>
          </a:xfrm>
          <a:custGeom>
            <a:rect b="b" l="l" r="r" t="t"/>
            <a:pathLst>
              <a:path extrusionOk="0" h="17063" w="56129">
                <a:moveTo>
                  <a:pt x="28067" y="1"/>
                </a:moveTo>
                <a:cubicBezTo>
                  <a:pt x="26650" y="1"/>
                  <a:pt x="25232" y="332"/>
                  <a:pt x="23982" y="989"/>
                </a:cubicBezTo>
                <a:cubicBezTo>
                  <a:pt x="21503" y="2314"/>
                  <a:pt x="19729" y="4879"/>
                  <a:pt x="19387" y="7679"/>
                </a:cubicBezTo>
                <a:cubicBezTo>
                  <a:pt x="19301" y="8299"/>
                  <a:pt x="19280" y="8962"/>
                  <a:pt x="19087" y="9560"/>
                </a:cubicBezTo>
                <a:cubicBezTo>
                  <a:pt x="18660" y="10757"/>
                  <a:pt x="17506" y="11099"/>
                  <a:pt x="16352" y="11099"/>
                </a:cubicBezTo>
                <a:cubicBezTo>
                  <a:pt x="13545" y="11067"/>
                  <a:pt x="10960" y="9938"/>
                  <a:pt x="8270" y="9938"/>
                </a:cubicBezTo>
                <a:cubicBezTo>
                  <a:pt x="7416" y="9938"/>
                  <a:pt x="6551" y="10052"/>
                  <a:pt x="5665" y="10351"/>
                </a:cubicBezTo>
                <a:cubicBezTo>
                  <a:pt x="4297" y="10800"/>
                  <a:pt x="3014" y="11591"/>
                  <a:pt x="2095" y="12724"/>
                </a:cubicBezTo>
                <a:cubicBezTo>
                  <a:pt x="1817" y="13044"/>
                  <a:pt x="0" y="17062"/>
                  <a:pt x="513" y="17062"/>
                </a:cubicBezTo>
                <a:lnTo>
                  <a:pt x="55616" y="17062"/>
                </a:lnTo>
                <a:cubicBezTo>
                  <a:pt x="56129" y="17062"/>
                  <a:pt x="54355" y="13108"/>
                  <a:pt x="54098" y="12788"/>
                </a:cubicBezTo>
                <a:cubicBezTo>
                  <a:pt x="53179" y="11633"/>
                  <a:pt x="51897" y="10821"/>
                  <a:pt x="50507" y="10351"/>
                </a:cubicBezTo>
                <a:cubicBezTo>
                  <a:pt x="49604" y="10050"/>
                  <a:pt x="48661" y="9931"/>
                  <a:pt x="47700" y="9931"/>
                </a:cubicBezTo>
                <a:cubicBezTo>
                  <a:pt x="47229" y="9931"/>
                  <a:pt x="46753" y="9960"/>
                  <a:pt x="46275" y="10009"/>
                </a:cubicBezTo>
                <a:cubicBezTo>
                  <a:pt x="44416" y="10201"/>
                  <a:pt x="42535" y="10693"/>
                  <a:pt x="40804" y="10971"/>
                </a:cubicBezTo>
                <a:cubicBezTo>
                  <a:pt x="40359" y="11039"/>
                  <a:pt x="39890" y="11101"/>
                  <a:pt x="39436" y="11101"/>
                </a:cubicBezTo>
                <a:cubicBezTo>
                  <a:pt x="38755" y="11101"/>
                  <a:pt x="38106" y="10962"/>
                  <a:pt x="37619" y="10501"/>
                </a:cubicBezTo>
                <a:cubicBezTo>
                  <a:pt x="36871" y="9795"/>
                  <a:pt x="36871" y="8641"/>
                  <a:pt x="36742" y="7615"/>
                </a:cubicBezTo>
                <a:cubicBezTo>
                  <a:pt x="36379" y="4815"/>
                  <a:pt x="34584" y="2250"/>
                  <a:pt x="32083" y="968"/>
                </a:cubicBezTo>
                <a:cubicBezTo>
                  <a:pt x="30853" y="321"/>
                  <a:pt x="29461" y="1"/>
                  <a:pt x="280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6"/>
          <p:cNvSpPr/>
          <p:nvPr/>
        </p:nvSpPr>
        <p:spPr>
          <a:xfrm>
            <a:off x="1486800" y="4368150"/>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6"/>
          <p:cNvSpPr/>
          <p:nvPr/>
        </p:nvSpPr>
        <p:spPr>
          <a:xfrm>
            <a:off x="562650" y="4071400"/>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6"/>
          <p:cNvSpPr/>
          <p:nvPr/>
        </p:nvSpPr>
        <p:spPr>
          <a:xfrm flipH="1">
            <a:off x="713225" y="4608575"/>
            <a:ext cx="7717415" cy="8575"/>
          </a:xfrm>
          <a:custGeom>
            <a:rect b="b" l="l" r="r" t="t"/>
            <a:pathLst>
              <a:path extrusionOk="0" h="343" w="248368">
                <a:moveTo>
                  <a:pt x="1" y="0"/>
                </a:moveTo>
                <a:lnTo>
                  <a:pt x="1" y="342"/>
                </a:lnTo>
                <a:lnTo>
                  <a:pt x="248367" y="342"/>
                </a:lnTo>
                <a:lnTo>
                  <a:pt x="248367" y="0"/>
                </a:lnTo>
                <a:close/>
              </a:path>
            </a:pathLst>
          </a:custGeom>
          <a:solidFill>
            <a:srgbClr val="2D2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6"/>
          <p:cNvSpPr/>
          <p:nvPr/>
        </p:nvSpPr>
        <p:spPr>
          <a:xfrm flipH="1">
            <a:off x="3246515" y="4837875"/>
            <a:ext cx="702175" cy="8575"/>
          </a:xfrm>
          <a:custGeom>
            <a:rect b="b" l="l" r="r" t="t"/>
            <a:pathLst>
              <a:path extrusionOk="0" h="343" w="28087">
                <a:moveTo>
                  <a:pt x="172" y="1"/>
                </a:moveTo>
                <a:cubicBezTo>
                  <a:pt x="86" y="1"/>
                  <a:pt x="1" y="65"/>
                  <a:pt x="1" y="172"/>
                </a:cubicBezTo>
                <a:cubicBezTo>
                  <a:pt x="1" y="278"/>
                  <a:pt x="86" y="343"/>
                  <a:pt x="172" y="343"/>
                </a:cubicBezTo>
                <a:lnTo>
                  <a:pt x="898" y="343"/>
                </a:lnTo>
                <a:cubicBezTo>
                  <a:pt x="984" y="343"/>
                  <a:pt x="1069" y="278"/>
                  <a:pt x="1069" y="172"/>
                </a:cubicBezTo>
                <a:cubicBezTo>
                  <a:pt x="1069" y="65"/>
                  <a:pt x="984" y="1"/>
                  <a:pt x="898" y="1"/>
                </a:cubicBezTo>
                <a:close/>
                <a:moveTo>
                  <a:pt x="1604" y="1"/>
                </a:moveTo>
                <a:cubicBezTo>
                  <a:pt x="1497" y="1"/>
                  <a:pt x="1433" y="65"/>
                  <a:pt x="1433" y="172"/>
                </a:cubicBezTo>
                <a:cubicBezTo>
                  <a:pt x="1433" y="278"/>
                  <a:pt x="1497" y="343"/>
                  <a:pt x="1604" y="343"/>
                </a:cubicBezTo>
                <a:lnTo>
                  <a:pt x="2309" y="343"/>
                </a:lnTo>
                <a:cubicBezTo>
                  <a:pt x="2416" y="343"/>
                  <a:pt x="2501" y="278"/>
                  <a:pt x="2501" y="172"/>
                </a:cubicBezTo>
                <a:cubicBezTo>
                  <a:pt x="2501" y="65"/>
                  <a:pt x="2416" y="1"/>
                  <a:pt x="2309" y="1"/>
                </a:cubicBezTo>
                <a:close/>
                <a:moveTo>
                  <a:pt x="3036" y="1"/>
                </a:moveTo>
                <a:cubicBezTo>
                  <a:pt x="2929" y="1"/>
                  <a:pt x="2843" y="65"/>
                  <a:pt x="2843" y="172"/>
                </a:cubicBezTo>
                <a:cubicBezTo>
                  <a:pt x="2843" y="278"/>
                  <a:pt x="2929" y="343"/>
                  <a:pt x="3036" y="343"/>
                </a:cubicBezTo>
                <a:lnTo>
                  <a:pt x="3741" y="343"/>
                </a:lnTo>
                <a:cubicBezTo>
                  <a:pt x="3827" y="343"/>
                  <a:pt x="3912" y="278"/>
                  <a:pt x="3912" y="172"/>
                </a:cubicBezTo>
                <a:cubicBezTo>
                  <a:pt x="3912" y="65"/>
                  <a:pt x="3827" y="1"/>
                  <a:pt x="3741" y="1"/>
                </a:cubicBezTo>
                <a:close/>
                <a:moveTo>
                  <a:pt x="4446" y="1"/>
                </a:moveTo>
                <a:cubicBezTo>
                  <a:pt x="4340" y="1"/>
                  <a:pt x="4275" y="65"/>
                  <a:pt x="4275" y="172"/>
                </a:cubicBezTo>
                <a:cubicBezTo>
                  <a:pt x="4275" y="278"/>
                  <a:pt x="4340" y="343"/>
                  <a:pt x="4446" y="343"/>
                </a:cubicBezTo>
                <a:lnTo>
                  <a:pt x="5152" y="343"/>
                </a:lnTo>
                <a:cubicBezTo>
                  <a:pt x="5259" y="343"/>
                  <a:pt x="5344" y="278"/>
                  <a:pt x="5344" y="172"/>
                </a:cubicBezTo>
                <a:cubicBezTo>
                  <a:pt x="5344" y="65"/>
                  <a:pt x="5259" y="1"/>
                  <a:pt x="5152" y="1"/>
                </a:cubicBezTo>
                <a:close/>
                <a:moveTo>
                  <a:pt x="5879" y="1"/>
                </a:moveTo>
                <a:cubicBezTo>
                  <a:pt x="5772" y="1"/>
                  <a:pt x="5686" y="65"/>
                  <a:pt x="5686" y="172"/>
                </a:cubicBezTo>
                <a:cubicBezTo>
                  <a:pt x="5686" y="278"/>
                  <a:pt x="5772" y="343"/>
                  <a:pt x="5879" y="343"/>
                </a:cubicBezTo>
                <a:lnTo>
                  <a:pt x="6584" y="343"/>
                </a:lnTo>
                <a:cubicBezTo>
                  <a:pt x="6691" y="343"/>
                  <a:pt x="6755" y="278"/>
                  <a:pt x="6755" y="172"/>
                </a:cubicBezTo>
                <a:cubicBezTo>
                  <a:pt x="6755" y="65"/>
                  <a:pt x="6691" y="1"/>
                  <a:pt x="6584" y="1"/>
                </a:cubicBezTo>
                <a:close/>
                <a:moveTo>
                  <a:pt x="7289" y="1"/>
                </a:moveTo>
                <a:cubicBezTo>
                  <a:pt x="7204" y="1"/>
                  <a:pt x="7118" y="65"/>
                  <a:pt x="7118" y="172"/>
                </a:cubicBezTo>
                <a:cubicBezTo>
                  <a:pt x="7118" y="278"/>
                  <a:pt x="7204" y="343"/>
                  <a:pt x="7289" y="343"/>
                </a:cubicBezTo>
                <a:lnTo>
                  <a:pt x="7995" y="343"/>
                </a:lnTo>
                <a:cubicBezTo>
                  <a:pt x="8101" y="343"/>
                  <a:pt x="8187" y="278"/>
                  <a:pt x="8187" y="172"/>
                </a:cubicBezTo>
                <a:cubicBezTo>
                  <a:pt x="8187" y="65"/>
                  <a:pt x="8101" y="1"/>
                  <a:pt x="7995" y="1"/>
                </a:cubicBezTo>
                <a:close/>
                <a:moveTo>
                  <a:pt x="8721" y="1"/>
                </a:moveTo>
                <a:cubicBezTo>
                  <a:pt x="8614" y="1"/>
                  <a:pt x="8529" y="65"/>
                  <a:pt x="8529" y="172"/>
                </a:cubicBezTo>
                <a:cubicBezTo>
                  <a:pt x="8529" y="278"/>
                  <a:pt x="8614" y="343"/>
                  <a:pt x="8721" y="343"/>
                </a:cubicBezTo>
                <a:lnTo>
                  <a:pt x="9427" y="343"/>
                </a:lnTo>
                <a:cubicBezTo>
                  <a:pt x="9534" y="343"/>
                  <a:pt x="9598" y="278"/>
                  <a:pt x="9598" y="172"/>
                </a:cubicBezTo>
                <a:cubicBezTo>
                  <a:pt x="9598" y="65"/>
                  <a:pt x="9534" y="1"/>
                  <a:pt x="9427" y="1"/>
                </a:cubicBezTo>
                <a:close/>
                <a:moveTo>
                  <a:pt x="10132" y="1"/>
                </a:moveTo>
                <a:cubicBezTo>
                  <a:pt x="10046" y="1"/>
                  <a:pt x="9961" y="65"/>
                  <a:pt x="9961" y="172"/>
                </a:cubicBezTo>
                <a:cubicBezTo>
                  <a:pt x="9961" y="278"/>
                  <a:pt x="10046" y="343"/>
                  <a:pt x="10132" y="343"/>
                </a:cubicBezTo>
                <a:lnTo>
                  <a:pt x="10859" y="343"/>
                </a:lnTo>
                <a:cubicBezTo>
                  <a:pt x="10944" y="343"/>
                  <a:pt x="11030" y="278"/>
                  <a:pt x="11030" y="172"/>
                </a:cubicBezTo>
                <a:cubicBezTo>
                  <a:pt x="11030" y="65"/>
                  <a:pt x="10944" y="1"/>
                  <a:pt x="10859" y="1"/>
                </a:cubicBezTo>
                <a:close/>
                <a:moveTo>
                  <a:pt x="11564" y="1"/>
                </a:moveTo>
                <a:cubicBezTo>
                  <a:pt x="11457" y="1"/>
                  <a:pt x="11372" y="65"/>
                  <a:pt x="11372" y="172"/>
                </a:cubicBezTo>
                <a:cubicBezTo>
                  <a:pt x="11372" y="278"/>
                  <a:pt x="11457" y="343"/>
                  <a:pt x="11564" y="343"/>
                </a:cubicBezTo>
                <a:lnTo>
                  <a:pt x="12269" y="343"/>
                </a:lnTo>
                <a:cubicBezTo>
                  <a:pt x="12376" y="343"/>
                  <a:pt x="12440" y="278"/>
                  <a:pt x="12440" y="172"/>
                </a:cubicBezTo>
                <a:cubicBezTo>
                  <a:pt x="12440" y="65"/>
                  <a:pt x="12376" y="1"/>
                  <a:pt x="12269" y="1"/>
                </a:cubicBezTo>
                <a:close/>
                <a:moveTo>
                  <a:pt x="12975" y="1"/>
                </a:moveTo>
                <a:cubicBezTo>
                  <a:pt x="12889" y="1"/>
                  <a:pt x="12804" y="65"/>
                  <a:pt x="12804" y="172"/>
                </a:cubicBezTo>
                <a:cubicBezTo>
                  <a:pt x="12804" y="278"/>
                  <a:pt x="12889" y="343"/>
                  <a:pt x="12975" y="343"/>
                </a:cubicBezTo>
                <a:lnTo>
                  <a:pt x="13701" y="343"/>
                </a:lnTo>
                <a:cubicBezTo>
                  <a:pt x="13787" y="343"/>
                  <a:pt x="13872" y="278"/>
                  <a:pt x="13872" y="172"/>
                </a:cubicBezTo>
                <a:cubicBezTo>
                  <a:pt x="13872" y="65"/>
                  <a:pt x="13787" y="1"/>
                  <a:pt x="13701" y="1"/>
                </a:cubicBezTo>
                <a:close/>
                <a:moveTo>
                  <a:pt x="14407" y="1"/>
                </a:moveTo>
                <a:cubicBezTo>
                  <a:pt x="14300" y="1"/>
                  <a:pt x="14236" y="65"/>
                  <a:pt x="14236" y="172"/>
                </a:cubicBezTo>
                <a:cubicBezTo>
                  <a:pt x="14236" y="278"/>
                  <a:pt x="14300" y="343"/>
                  <a:pt x="14407" y="343"/>
                </a:cubicBezTo>
                <a:lnTo>
                  <a:pt x="15112" y="343"/>
                </a:lnTo>
                <a:cubicBezTo>
                  <a:pt x="15219" y="343"/>
                  <a:pt x="15283" y="278"/>
                  <a:pt x="15283" y="172"/>
                </a:cubicBezTo>
                <a:cubicBezTo>
                  <a:pt x="15283" y="65"/>
                  <a:pt x="15219" y="1"/>
                  <a:pt x="15112" y="1"/>
                </a:cubicBezTo>
                <a:close/>
                <a:moveTo>
                  <a:pt x="15817" y="1"/>
                </a:moveTo>
                <a:cubicBezTo>
                  <a:pt x="15732" y="1"/>
                  <a:pt x="15646" y="65"/>
                  <a:pt x="15646" y="172"/>
                </a:cubicBezTo>
                <a:cubicBezTo>
                  <a:pt x="15646" y="278"/>
                  <a:pt x="15732" y="343"/>
                  <a:pt x="15817" y="343"/>
                </a:cubicBezTo>
                <a:lnTo>
                  <a:pt x="16544" y="343"/>
                </a:lnTo>
                <a:cubicBezTo>
                  <a:pt x="16630" y="343"/>
                  <a:pt x="16715" y="278"/>
                  <a:pt x="16715" y="172"/>
                </a:cubicBezTo>
                <a:cubicBezTo>
                  <a:pt x="16715" y="65"/>
                  <a:pt x="16630" y="1"/>
                  <a:pt x="16544" y="1"/>
                </a:cubicBezTo>
                <a:close/>
                <a:moveTo>
                  <a:pt x="17250" y="1"/>
                </a:moveTo>
                <a:cubicBezTo>
                  <a:pt x="17143" y="1"/>
                  <a:pt x="17079" y="65"/>
                  <a:pt x="17079" y="172"/>
                </a:cubicBezTo>
                <a:cubicBezTo>
                  <a:pt x="17079" y="278"/>
                  <a:pt x="17143" y="343"/>
                  <a:pt x="17250" y="343"/>
                </a:cubicBezTo>
                <a:lnTo>
                  <a:pt x="17955" y="343"/>
                </a:lnTo>
                <a:cubicBezTo>
                  <a:pt x="18062" y="343"/>
                  <a:pt x="18147" y="278"/>
                  <a:pt x="18147" y="172"/>
                </a:cubicBezTo>
                <a:cubicBezTo>
                  <a:pt x="18147" y="65"/>
                  <a:pt x="18062" y="1"/>
                  <a:pt x="17955" y="1"/>
                </a:cubicBezTo>
                <a:close/>
                <a:moveTo>
                  <a:pt x="18682" y="1"/>
                </a:moveTo>
                <a:cubicBezTo>
                  <a:pt x="18575" y="1"/>
                  <a:pt x="18489" y="65"/>
                  <a:pt x="18489" y="172"/>
                </a:cubicBezTo>
                <a:cubicBezTo>
                  <a:pt x="18489" y="278"/>
                  <a:pt x="18575" y="343"/>
                  <a:pt x="18682" y="343"/>
                </a:cubicBezTo>
                <a:lnTo>
                  <a:pt x="19387" y="343"/>
                </a:lnTo>
                <a:cubicBezTo>
                  <a:pt x="19472" y="343"/>
                  <a:pt x="19558" y="278"/>
                  <a:pt x="19558" y="172"/>
                </a:cubicBezTo>
                <a:cubicBezTo>
                  <a:pt x="19558" y="65"/>
                  <a:pt x="19472" y="1"/>
                  <a:pt x="19387" y="1"/>
                </a:cubicBezTo>
                <a:close/>
                <a:moveTo>
                  <a:pt x="20092" y="1"/>
                </a:moveTo>
                <a:cubicBezTo>
                  <a:pt x="19985" y="1"/>
                  <a:pt x="19921" y="65"/>
                  <a:pt x="19921" y="172"/>
                </a:cubicBezTo>
                <a:cubicBezTo>
                  <a:pt x="19921" y="278"/>
                  <a:pt x="19985" y="343"/>
                  <a:pt x="20092" y="343"/>
                </a:cubicBezTo>
                <a:lnTo>
                  <a:pt x="20798" y="343"/>
                </a:lnTo>
                <a:cubicBezTo>
                  <a:pt x="20905" y="343"/>
                  <a:pt x="20990" y="278"/>
                  <a:pt x="20990" y="172"/>
                </a:cubicBezTo>
                <a:cubicBezTo>
                  <a:pt x="20990" y="65"/>
                  <a:pt x="20905" y="1"/>
                  <a:pt x="20798" y="1"/>
                </a:cubicBezTo>
                <a:close/>
                <a:moveTo>
                  <a:pt x="21524" y="1"/>
                </a:moveTo>
                <a:cubicBezTo>
                  <a:pt x="21417" y="1"/>
                  <a:pt x="21332" y="65"/>
                  <a:pt x="21332" y="172"/>
                </a:cubicBezTo>
                <a:cubicBezTo>
                  <a:pt x="21332" y="278"/>
                  <a:pt x="21417" y="343"/>
                  <a:pt x="21524" y="343"/>
                </a:cubicBezTo>
                <a:lnTo>
                  <a:pt x="22230" y="343"/>
                </a:lnTo>
                <a:cubicBezTo>
                  <a:pt x="22315" y="343"/>
                  <a:pt x="22401" y="278"/>
                  <a:pt x="22401" y="172"/>
                </a:cubicBezTo>
                <a:cubicBezTo>
                  <a:pt x="22401" y="65"/>
                  <a:pt x="22315" y="1"/>
                  <a:pt x="22230" y="1"/>
                </a:cubicBezTo>
                <a:close/>
                <a:moveTo>
                  <a:pt x="22935" y="1"/>
                </a:moveTo>
                <a:cubicBezTo>
                  <a:pt x="22850" y="1"/>
                  <a:pt x="22764" y="65"/>
                  <a:pt x="22764" y="172"/>
                </a:cubicBezTo>
                <a:cubicBezTo>
                  <a:pt x="22764" y="278"/>
                  <a:pt x="22850" y="343"/>
                  <a:pt x="22935" y="343"/>
                </a:cubicBezTo>
                <a:lnTo>
                  <a:pt x="23640" y="343"/>
                </a:lnTo>
                <a:cubicBezTo>
                  <a:pt x="23747" y="343"/>
                  <a:pt x="23833" y="278"/>
                  <a:pt x="23833" y="172"/>
                </a:cubicBezTo>
                <a:cubicBezTo>
                  <a:pt x="23833" y="65"/>
                  <a:pt x="23747" y="1"/>
                  <a:pt x="23640" y="1"/>
                </a:cubicBezTo>
                <a:close/>
                <a:moveTo>
                  <a:pt x="24367" y="1"/>
                </a:moveTo>
                <a:cubicBezTo>
                  <a:pt x="24260" y="1"/>
                  <a:pt x="24175" y="65"/>
                  <a:pt x="24175" y="172"/>
                </a:cubicBezTo>
                <a:cubicBezTo>
                  <a:pt x="24175" y="278"/>
                  <a:pt x="24260" y="343"/>
                  <a:pt x="24367" y="343"/>
                </a:cubicBezTo>
                <a:lnTo>
                  <a:pt x="25072" y="343"/>
                </a:lnTo>
                <a:cubicBezTo>
                  <a:pt x="25179" y="343"/>
                  <a:pt x="25243" y="278"/>
                  <a:pt x="25243" y="172"/>
                </a:cubicBezTo>
                <a:cubicBezTo>
                  <a:pt x="25243" y="65"/>
                  <a:pt x="25179" y="1"/>
                  <a:pt x="25072" y="1"/>
                </a:cubicBezTo>
                <a:close/>
                <a:moveTo>
                  <a:pt x="25778" y="1"/>
                </a:moveTo>
                <a:cubicBezTo>
                  <a:pt x="25692" y="1"/>
                  <a:pt x="25607" y="65"/>
                  <a:pt x="25607" y="172"/>
                </a:cubicBezTo>
                <a:cubicBezTo>
                  <a:pt x="25607" y="278"/>
                  <a:pt x="25692" y="343"/>
                  <a:pt x="25778" y="343"/>
                </a:cubicBezTo>
                <a:lnTo>
                  <a:pt x="26483" y="343"/>
                </a:lnTo>
                <a:cubicBezTo>
                  <a:pt x="26590" y="343"/>
                  <a:pt x="26676" y="278"/>
                  <a:pt x="26676" y="172"/>
                </a:cubicBezTo>
                <a:cubicBezTo>
                  <a:pt x="26676" y="65"/>
                  <a:pt x="26590" y="1"/>
                  <a:pt x="26483" y="1"/>
                </a:cubicBezTo>
                <a:close/>
                <a:moveTo>
                  <a:pt x="27210" y="1"/>
                </a:moveTo>
                <a:cubicBezTo>
                  <a:pt x="27103" y="1"/>
                  <a:pt x="27017" y="65"/>
                  <a:pt x="27017" y="172"/>
                </a:cubicBezTo>
                <a:cubicBezTo>
                  <a:pt x="27017" y="278"/>
                  <a:pt x="27103" y="343"/>
                  <a:pt x="27210" y="343"/>
                </a:cubicBezTo>
                <a:lnTo>
                  <a:pt x="27915" y="343"/>
                </a:lnTo>
                <a:cubicBezTo>
                  <a:pt x="28022" y="343"/>
                  <a:pt x="28086" y="278"/>
                  <a:pt x="28086" y="172"/>
                </a:cubicBezTo>
                <a:cubicBezTo>
                  <a:pt x="28086" y="65"/>
                  <a:pt x="28022" y="1"/>
                  <a:pt x="2791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6"/>
          <p:cNvSpPr/>
          <p:nvPr/>
        </p:nvSpPr>
        <p:spPr>
          <a:xfrm flipH="1">
            <a:off x="1039865" y="4900100"/>
            <a:ext cx="682925" cy="8575"/>
          </a:xfrm>
          <a:custGeom>
            <a:rect b="b" l="l" r="r" t="t"/>
            <a:pathLst>
              <a:path extrusionOk="0" h="343" w="27317">
                <a:moveTo>
                  <a:pt x="193" y="1"/>
                </a:moveTo>
                <a:cubicBezTo>
                  <a:pt x="86" y="1"/>
                  <a:pt x="0" y="65"/>
                  <a:pt x="0" y="172"/>
                </a:cubicBezTo>
                <a:cubicBezTo>
                  <a:pt x="0" y="279"/>
                  <a:pt x="86" y="343"/>
                  <a:pt x="193" y="343"/>
                </a:cubicBezTo>
                <a:lnTo>
                  <a:pt x="919" y="343"/>
                </a:lnTo>
                <a:cubicBezTo>
                  <a:pt x="1005" y="343"/>
                  <a:pt x="1090" y="279"/>
                  <a:pt x="1090" y="172"/>
                </a:cubicBezTo>
                <a:cubicBezTo>
                  <a:pt x="1090" y="65"/>
                  <a:pt x="1005" y="1"/>
                  <a:pt x="919" y="1"/>
                </a:cubicBezTo>
                <a:close/>
                <a:moveTo>
                  <a:pt x="1646" y="1"/>
                </a:moveTo>
                <a:cubicBezTo>
                  <a:pt x="1539" y="1"/>
                  <a:pt x="1454" y="65"/>
                  <a:pt x="1454" y="172"/>
                </a:cubicBezTo>
                <a:cubicBezTo>
                  <a:pt x="1454" y="279"/>
                  <a:pt x="1539" y="343"/>
                  <a:pt x="1646" y="343"/>
                </a:cubicBezTo>
                <a:lnTo>
                  <a:pt x="2373" y="343"/>
                </a:lnTo>
                <a:cubicBezTo>
                  <a:pt x="2458" y="343"/>
                  <a:pt x="2544" y="279"/>
                  <a:pt x="2544" y="172"/>
                </a:cubicBezTo>
                <a:cubicBezTo>
                  <a:pt x="2544" y="65"/>
                  <a:pt x="2458" y="1"/>
                  <a:pt x="2373" y="1"/>
                </a:cubicBezTo>
                <a:close/>
                <a:moveTo>
                  <a:pt x="3099" y="1"/>
                </a:moveTo>
                <a:cubicBezTo>
                  <a:pt x="2993" y="1"/>
                  <a:pt x="2928" y="65"/>
                  <a:pt x="2928" y="172"/>
                </a:cubicBezTo>
                <a:cubicBezTo>
                  <a:pt x="2928" y="279"/>
                  <a:pt x="2993" y="343"/>
                  <a:pt x="3099" y="343"/>
                </a:cubicBezTo>
                <a:lnTo>
                  <a:pt x="3826" y="343"/>
                </a:lnTo>
                <a:cubicBezTo>
                  <a:pt x="3933" y="343"/>
                  <a:pt x="3997" y="279"/>
                  <a:pt x="3997" y="172"/>
                </a:cubicBezTo>
                <a:cubicBezTo>
                  <a:pt x="3997" y="65"/>
                  <a:pt x="3933" y="1"/>
                  <a:pt x="3826" y="1"/>
                </a:cubicBezTo>
                <a:close/>
                <a:moveTo>
                  <a:pt x="4553" y="1"/>
                </a:moveTo>
                <a:cubicBezTo>
                  <a:pt x="4467" y="1"/>
                  <a:pt x="4382" y="65"/>
                  <a:pt x="4382" y="172"/>
                </a:cubicBezTo>
                <a:cubicBezTo>
                  <a:pt x="4382" y="279"/>
                  <a:pt x="4467" y="343"/>
                  <a:pt x="4553" y="343"/>
                </a:cubicBezTo>
                <a:lnTo>
                  <a:pt x="5280" y="343"/>
                </a:lnTo>
                <a:cubicBezTo>
                  <a:pt x="5386" y="343"/>
                  <a:pt x="5472" y="279"/>
                  <a:pt x="5472" y="172"/>
                </a:cubicBezTo>
                <a:cubicBezTo>
                  <a:pt x="5472" y="65"/>
                  <a:pt x="5386" y="1"/>
                  <a:pt x="5280" y="1"/>
                </a:cubicBezTo>
                <a:close/>
                <a:moveTo>
                  <a:pt x="6006" y="1"/>
                </a:moveTo>
                <a:cubicBezTo>
                  <a:pt x="5921" y="1"/>
                  <a:pt x="5835" y="65"/>
                  <a:pt x="5835" y="172"/>
                </a:cubicBezTo>
                <a:cubicBezTo>
                  <a:pt x="5835" y="279"/>
                  <a:pt x="5921" y="343"/>
                  <a:pt x="6006" y="343"/>
                </a:cubicBezTo>
                <a:lnTo>
                  <a:pt x="6733" y="343"/>
                </a:lnTo>
                <a:cubicBezTo>
                  <a:pt x="6840" y="343"/>
                  <a:pt x="6925" y="279"/>
                  <a:pt x="6925" y="172"/>
                </a:cubicBezTo>
                <a:cubicBezTo>
                  <a:pt x="6925" y="65"/>
                  <a:pt x="6840" y="1"/>
                  <a:pt x="6733" y="1"/>
                </a:cubicBezTo>
                <a:close/>
                <a:moveTo>
                  <a:pt x="7481" y="1"/>
                </a:moveTo>
                <a:cubicBezTo>
                  <a:pt x="7374" y="1"/>
                  <a:pt x="7289" y="65"/>
                  <a:pt x="7289" y="172"/>
                </a:cubicBezTo>
                <a:cubicBezTo>
                  <a:pt x="7289" y="279"/>
                  <a:pt x="7374" y="343"/>
                  <a:pt x="7481" y="343"/>
                </a:cubicBezTo>
                <a:lnTo>
                  <a:pt x="8208" y="343"/>
                </a:lnTo>
                <a:cubicBezTo>
                  <a:pt x="8293" y="343"/>
                  <a:pt x="8379" y="279"/>
                  <a:pt x="8379" y="172"/>
                </a:cubicBezTo>
                <a:cubicBezTo>
                  <a:pt x="8379" y="65"/>
                  <a:pt x="8293" y="1"/>
                  <a:pt x="8208" y="1"/>
                </a:cubicBezTo>
                <a:close/>
                <a:moveTo>
                  <a:pt x="8935" y="1"/>
                </a:moveTo>
                <a:cubicBezTo>
                  <a:pt x="8828" y="1"/>
                  <a:pt x="8742" y="65"/>
                  <a:pt x="8742" y="172"/>
                </a:cubicBezTo>
                <a:cubicBezTo>
                  <a:pt x="8742" y="279"/>
                  <a:pt x="8828" y="343"/>
                  <a:pt x="8935" y="343"/>
                </a:cubicBezTo>
                <a:lnTo>
                  <a:pt x="9661" y="343"/>
                </a:lnTo>
                <a:cubicBezTo>
                  <a:pt x="9747" y="343"/>
                  <a:pt x="9832" y="279"/>
                  <a:pt x="9832" y="172"/>
                </a:cubicBezTo>
                <a:cubicBezTo>
                  <a:pt x="9832" y="65"/>
                  <a:pt x="9747" y="1"/>
                  <a:pt x="9661" y="1"/>
                </a:cubicBezTo>
                <a:close/>
                <a:moveTo>
                  <a:pt x="10388" y="1"/>
                </a:moveTo>
                <a:cubicBezTo>
                  <a:pt x="10281" y="1"/>
                  <a:pt x="10217" y="65"/>
                  <a:pt x="10217" y="172"/>
                </a:cubicBezTo>
                <a:cubicBezTo>
                  <a:pt x="10217" y="279"/>
                  <a:pt x="10281" y="343"/>
                  <a:pt x="10388" y="343"/>
                </a:cubicBezTo>
                <a:lnTo>
                  <a:pt x="11115" y="343"/>
                </a:lnTo>
                <a:cubicBezTo>
                  <a:pt x="11222" y="343"/>
                  <a:pt x="11286" y="279"/>
                  <a:pt x="11286" y="172"/>
                </a:cubicBezTo>
                <a:cubicBezTo>
                  <a:pt x="11286" y="65"/>
                  <a:pt x="11222" y="1"/>
                  <a:pt x="11115" y="1"/>
                </a:cubicBezTo>
                <a:close/>
                <a:moveTo>
                  <a:pt x="11841" y="1"/>
                </a:moveTo>
                <a:cubicBezTo>
                  <a:pt x="11735" y="1"/>
                  <a:pt x="11670" y="65"/>
                  <a:pt x="11670" y="172"/>
                </a:cubicBezTo>
                <a:cubicBezTo>
                  <a:pt x="11670" y="279"/>
                  <a:pt x="11735" y="343"/>
                  <a:pt x="11841" y="343"/>
                </a:cubicBezTo>
                <a:lnTo>
                  <a:pt x="12568" y="343"/>
                </a:lnTo>
                <a:cubicBezTo>
                  <a:pt x="12675" y="343"/>
                  <a:pt x="12761" y="279"/>
                  <a:pt x="12761" y="172"/>
                </a:cubicBezTo>
                <a:cubicBezTo>
                  <a:pt x="12761" y="65"/>
                  <a:pt x="12675" y="1"/>
                  <a:pt x="12568" y="1"/>
                </a:cubicBezTo>
                <a:close/>
                <a:moveTo>
                  <a:pt x="13295" y="1"/>
                </a:moveTo>
                <a:cubicBezTo>
                  <a:pt x="13209" y="1"/>
                  <a:pt x="13124" y="65"/>
                  <a:pt x="13124" y="172"/>
                </a:cubicBezTo>
                <a:cubicBezTo>
                  <a:pt x="13124" y="279"/>
                  <a:pt x="13209" y="343"/>
                  <a:pt x="13295" y="343"/>
                </a:cubicBezTo>
                <a:lnTo>
                  <a:pt x="14022" y="343"/>
                </a:lnTo>
                <a:cubicBezTo>
                  <a:pt x="14128" y="343"/>
                  <a:pt x="14214" y="279"/>
                  <a:pt x="14214" y="172"/>
                </a:cubicBezTo>
                <a:cubicBezTo>
                  <a:pt x="14214" y="65"/>
                  <a:pt x="14128" y="1"/>
                  <a:pt x="14022" y="1"/>
                </a:cubicBezTo>
                <a:close/>
                <a:moveTo>
                  <a:pt x="14748" y="1"/>
                </a:moveTo>
                <a:cubicBezTo>
                  <a:pt x="14663" y="1"/>
                  <a:pt x="14577" y="65"/>
                  <a:pt x="14577" y="172"/>
                </a:cubicBezTo>
                <a:cubicBezTo>
                  <a:pt x="14577" y="279"/>
                  <a:pt x="14663" y="343"/>
                  <a:pt x="14748" y="343"/>
                </a:cubicBezTo>
                <a:lnTo>
                  <a:pt x="15496" y="343"/>
                </a:lnTo>
                <a:cubicBezTo>
                  <a:pt x="15582" y="343"/>
                  <a:pt x="15667" y="279"/>
                  <a:pt x="15667" y="172"/>
                </a:cubicBezTo>
                <a:cubicBezTo>
                  <a:pt x="15667" y="65"/>
                  <a:pt x="15582" y="1"/>
                  <a:pt x="15496" y="1"/>
                </a:cubicBezTo>
                <a:close/>
                <a:moveTo>
                  <a:pt x="16223" y="1"/>
                </a:moveTo>
                <a:cubicBezTo>
                  <a:pt x="16116" y="1"/>
                  <a:pt x="16031" y="65"/>
                  <a:pt x="16031" y="172"/>
                </a:cubicBezTo>
                <a:cubicBezTo>
                  <a:pt x="16031" y="279"/>
                  <a:pt x="16116" y="343"/>
                  <a:pt x="16223" y="343"/>
                </a:cubicBezTo>
                <a:lnTo>
                  <a:pt x="16950" y="343"/>
                </a:lnTo>
                <a:cubicBezTo>
                  <a:pt x="17035" y="343"/>
                  <a:pt x="17121" y="279"/>
                  <a:pt x="17121" y="172"/>
                </a:cubicBezTo>
                <a:cubicBezTo>
                  <a:pt x="17121" y="65"/>
                  <a:pt x="17035" y="1"/>
                  <a:pt x="16950" y="1"/>
                </a:cubicBezTo>
                <a:close/>
                <a:moveTo>
                  <a:pt x="17677" y="1"/>
                </a:moveTo>
                <a:cubicBezTo>
                  <a:pt x="17570" y="1"/>
                  <a:pt x="17506" y="65"/>
                  <a:pt x="17506" y="172"/>
                </a:cubicBezTo>
                <a:cubicBezTo>
                  <a:pt x="17506" y="279"/>
                  <a:pt x="17570" y="343"/>
                  <a:pt x="17677" y="343"/>
                </a:cubicBezTo>
                <a:lnTo>
                  <a:pt x="18403" y="343"/>
                </a:lnTo>
                <a:cubicBezTo>
                  <a:pt x="18510" y="343"/>
                  <a:pt x="18574" y="279"/>
                  <a:pt x="18574" y="172"/>
                </a:cubicBezTo>
                <a:cubicBezTo>
                  <a:pt x="18574" y="65"/>
                  <a:pt x="18510" y="1"/>
                  <a:pt x="18403" y="1"/>
                </a:cubicBezTo>
                <a:close/>
                <a:moveTo>
                  <a:pt x="19130" y="1"/>
                </a:moveTo>
                <a:cubicBezTo>
                  <a:pt x="19023" y="1"/>
                  <a:pt x="18959" y="65"/>
                  <a:pt x="18959" y="172"/>
                </a:cubicBezTo>
                <a:cubicBezTo>
                  <a:pt x="18959" y="279"/>
                  <a:pt x="19023" y="343"/>
                  <a:pt x="19130" y="343"/>
                </a:cubicBezTo>
                <a:lnTo>
                  <a:pt x="19857" y="343"/>
                </a:lnTo>
                <a:cubicBezTo>
                  <a:pt x="19964" y="343"/>
                  <a:pt x="20028" y="279"/>
                  <a:pt x="20028" y="172"/>
                </a:cubicBezTo>
                <a:cubicBezTo>
                  <a:pt x="20028" y="65"/>
                  <a:pt x="19964" y="1"/>
                  <a:pt x="19857" y="1"/>
                </a:cubicBezTo>
                <a:close/>
                <a:moveTo>
                  <a:pt x="20583" y="1"/>
                </a:moveTo>
                <a:cubicBezTo>
                  <a:pt x="20498" y="1"/>
                  <a:pt x="20412" y="65"/>
                  <a:pt x="20412" y="172"/>
                </a:cubicBezTo>
                <a:cubicBezTo>
                  <a:pt x="20412" y="279"/>
                  <a:pt x="20498" y="343"/>
                  <a:pt x="20583" y="343"/>
                </a:cubicBezTo>
                <a:lnTo>
                  <a:pt x="21310" y="343"/>
                </a:lnTo>
                <a:cubicBezTo>
                  <a:pt x="21417" y="343"/>
                  <a:pt x="21503" y="279"/>
                  <a:pt x="21503" y="172"/>
                </a:cubicBezTo>
                <a:cubicBezTo>
                  <a:pt x="21503" y="65"/>
                  <a:pt x="21417" y="1"/>
                  <a:pt x="21310" y="1"/>
                </a:cubicBezTo>
                <a:close/>
                <a:moveTo>
                  <a:pt x="22037" y="1"/>
                </a:moveTo>
                <a:cubicBezTo>
                  <a:pt x="21951" y="1"/>
                  <a:pt x="21866" y="65"/>
                  <a:pt x="21866" y="172"/>
                </a:cubicBezTo>
                <a:cubicBezTo>
                  <a:pt x="21866" y="279"/>
                  <a:pt x="21951" y="343"/>
                  <a:pt x="22037" y="343"/>
                </a:cubicBezTo>
                <a:lnTo>
                  <a:pt x="22785" y="343"/>
                </a:lnTo>
                <a:cubicBezTo>
                  <a:pt x="22870" y="343"/>
                  <a:pt x="22956" y="279"/>
                  <a:pt x="22956" y="172"/>
                </a:cubicBezTo>
                <a:cubicBezTo>
                  <a:pt x="22956" y="65"/>
                  <a:pt x="22870" y="1"/>
                  <a:pt x="22785" y="1"/>
                </a:cubicBezTo>
                <a:close/>
                <a:moveTo>
                  <a:pt x="23512" y="1"/>
                </a:moveTo>
                <a:cubicBezTo>
                  <a:pt x="23405" y="1"/>
                  <a:pt x="23319" y="65"/>
                  <a:pt x="23319" y="172"/>
                </a:cubicBezTo>
                <a:cubicBezTo>
                  <a:pt x="23319" y="279"/>
                  <a:pt x="23405" y="343"/>
                  <a:pt x="23512" y="343"/>
                </a:cubicBezTo>
                <a:lnTo>
                  <a:pt x="24238" y="343"/>
                </a:lnTo>
                <a:cubicBezTo>
                  <a:pt x="24324" y="343"/>
                  <a:pt x="24409" y="279"/>
                  <a:pt x="24409" y="172"/>
                </a:cubicBezTo>
                <a:cubicBezTo>
                  <a:pt x="24409" y="65"/>
                  <a:pt x="24324" y="1"/>
                  <a:pt x="24238" y="1"/>
                </a:cubicBezTo>
                <a:close/>
                <a:moveTo>
                  <a:pt x="24965" y="1"/>
                </a:moveTo>
                <a:cubicBezTo>
                  <a:pt x="24858" y="1"/>
                  <a:pt x="24794" y="65"/>
                  <a:pt x="24794" y="172"/>
                </a:cubicBezTo>
                <a:cubicBezTo>
                  <a:pt x="24794" y="279"/>
                  <a:pt x="24858" y="343"/>
                  <a:pt x="24965" y="343"/>
                </a:cubicBezTo>
                <a:lnTo>
                  <a:pt x="25692" y="343"/>
                </a:lnTo>
                <a:cubicBezTo>
                  <a:pt x="25799" y="343"/>
                  <a:pt x="25863" y="279"/>
                  <a:pt x="25863" y="172"/>
                </a:cubicBezTo>
                <a:cubicBezTo>
                  <a:pt x="25863" y="65"/>
                  <a:pt x="25799" y="1"/>
                  <a:pt x="25692" y="1"/>
                </a:cubicBezTo>
                <a:close/>
                <a:moveTo>
                  <a:pt x="26419" y="1"/>
                </a:moveTo>
                <a:cubicBezTo>
                  <a:pt x="26312" y="1"/>
                  <a:pt x="26248" y="65"/>
                  <a:pt x="26248" y="172"/>
                </a:cubicBezTo>
                <a:cubicBezTo>
                  <a:pt x="26248" y="279"/>
                  <a:pt x="26312" y="343"/>
                  <a:pt x="26419" y="343"/>
                </a:cubicBezTo>
                <a:lnTo>
                  <a:pt x="27145" y="343"/>
                </a:lnTo>
                <a:cubicBezTo>
                  <a:pt x="27252" y="343"/>
                  <a:pt x="27316" y="279"/>
                  <a:pt x="27316" y="172"/>
                </a:cubicBezTo>
                <a:cubicBezTo>
                  <a:pt x="27316" y="65"/>
                  <a:pt x="27252" y="1"/>
                  <a:pt x="2714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6"/>
          <p:cNvSpPr/>
          <p:nvPr/>
        </p:nvSpPr>
        <p:spPr>
          <a:xfrm flipH="1">
            <a:off x="5250265" y="4767275"/>
            <a:ext cx="682925" cy="8575"/>
          </a:xfrm>
          <a:custGeom>
            <a:rect b="b" l="l" r="r" t="t"/>
            <a:pathLst>
              <a:path extrusionOk="0" h="343" w="27317">
                <a:moveTo>
                  <a:pt x="193" y="1"/>
                </a:moveTo>
                <a:cubicBezTo>
                  <a:pt x="86" y="1"/>
                  <a:pt x="0" y="65"/>
                  <a:pt x="0" y="172"/>
                </a:cubicBezTo>
                <a:cubicBezTo>
                  <a:pt x="0" y="279"/>
                  <a:pt x="86" y="343"/>
                  <a:pt x="193" y="343"/>
                </a:cubicBezTo>
                <a:lnTo>
                  <a:pt x="919" y="343"/>
                </a:lnTo>
                <a:cubicBezTo>
                  <a:pt x="1005" y="343"/>
                  <a:pt x="1090" y="279"/>
                  <a:pt x="1090" y="172"/>
                </a:cubicBezTo>
                <a:cubicBezTo>
                  <a:pt x="1090" y="65"/>
                  <a:pt x="1005" y="1"/>
                  <a:pt x="919" y="1"/>
                </a:cubicBezTo>
                <a:close/>
                <a:moveTo>
                  <a:pt x="1646" y="1"/>
                </a:moveTo>
                <a:cubicBezTo>
                  <a:pt x="1539" y="1"/>
                  <a:pt x="1454" y="65"/>
                  <a:pt x="1454" y="172"/>
                </a:cubicBezTo>
                <a:cubicBezTo>
                  <a:pt x="1454" y="279"/>
                  <a:pt x="1539" y="343"/>
                  <a:pt x="1646" y="343"/>
                </a:cubicBezTo>
                <a:lnTo>
                  <a:pt x="2373" y="343"/>
                </a:lnTo>
                <a:cubicBezTo>
                  <a:pt x="2458" y="343"/>
                  <a:pt x="2544" y="279"/>
                  <a:pt x="2544" y="172"/>
                </a:cubicBezTo>
                <a:cubicBezTo>
                  <a:pt x="2544" y="65"/>
                  <a:pt x="2458" y="1"/>
                  <a:pt x="2373" y="1"/>
                </a:cubicBezTo>
                <a:close/>
                <a:moveTo>
                  <a:pt x="3099" y="1"/>
                </a:moveTo>
                <a:cubicBezTo>
                  <a:pt x="2993" y="1"/>
                  <a:pt x="2928" y="65"/>
                  <a:pt x="2928" y="172"/>
                </a:cubicBezTo>
                <a:cubicBezTo>
                  <a:pt x="2928" y="279"/>
                  <a:pt x="2993" y="343"/>
                  <a:pt x="3099" y="343"/>
                </a:cubicBezTo>
                <a:lnTo>
                  <a:pt x="3826" y="343"/>
                </a:lnTo>
                <a:cubicBezTo>
                  <a:pt x="3933" y="343"/>
                  <a:pt x="3997" y="279"/>
                  <a:pt x="3997" y="172"/>
                </a:cubicBezTo>
                <a:cubicBezTo>
                  <a:pt x="3997" y="65"/>
                  <a:pt x="3933" y="1"/>
                  <a:pt x="3826" y="1"/>
                </a:cubicBezTo>
                <a:close/>
                <a:moveTo>
                  <a:pt x="4553" y="1"/>
                </a:moveTo>
                <a:cubicBezTo>
                  <a:pt x="4467" y="1"/>
                  <a:pt x="4382" y="65"/>
                  <a:pt x="4382" y="172"/>
                </a:cubicBezTo>
                <a:cubicBezTo>
                  <a:pt x="4382" y="279"/>
                  <a:pt x="4467" y="343"/>
                  <a:pt x="4553" y="343"/>
                </a:cubicBezTo>
                <a:lnTo>
                  <a:pt x="5280" y="343"/>
                </a:lnTo>
                <a:cubicBezTo>
                  <a:pt x="5386" y="343"/>
                  <a:pt x="5472" y="279"/>
                  <a:pt x="5472" y="172"/>
                </a:cubicBezTo>
                <a:cubicBezTo>
                  <a:pt x="5472" y="65"/>
                  <a:pt x="5386" y="1"/>
                  <a:pt x="5280" y="1"/>
                </a:cubicBezTo>
                <a:close/>
                <a:moveTo>
                  <a:pt x="6006" y="1"/>
                </a:moveTo>
                <a:cubicBezTo>
                  <a:pt x="5921" y="1"/>
                  <a:pt x="5835" y="65"/>
                  <a:pt x="5835" y="172"/>
                </a:cubicBezTo>
                <a:cubicBezTo>
                  <a:pt x="5835" y="279"/>
                  <a:pt x="5921" y="343"/>
                  <a:pt x="6006" y="343"/>
                </a:cubicBezTo>
                <a:lnTo>
                  <a:pt x="6733" y="343"/>
                </a:lnTo>
                <a:cubicBezTo>
                  <a:pt x="6840" y="343"/>
                  <a:pt x="6925" y="279"/>
                  <a:pt x="6925" y="172"/>
                </a:cubicBezTo>
                <a:cubicBezTo>
                  <a:pt x="6925" y="65"/>
                  <a:pt x="6840" y="1"/>
                  <a:pt x="6733" y="1"/>
                </a:cubicBezTo>
                <a:close/>
                <a:moveTo>
                  <a:pt x="7481" y="1"/>
                </a:moveTo>
                <a:cubicBezTo>
                  <a:pt x="7374" y="1"/>
                  <a:pt x="7289" y="65"/>
                  <a:pt x="7289" y="172"/>
                </a:cubicBezTo>
                <a:cubicBezTo>
                  <a:pt x="7289" y="279"/>
                  <a:pt x="7374" y="343"/>
                  <a:pt x="7481" y="343"/>
                </a:cubicBezTo>
                <a:lnTo>
                  <a:pt x="8208" y="343"/>
                </a:lnTo>
                <a:cubicBezTo>
                  <a:pt x="8293" y="343"/>
                  <a:pt x="8379" y="279"/>
                  <a:pt x="8379" y="172"/>
                </a:cubicBezTo>
                <a:cubicBezTo>
                  <a:pt x="8379" y="65"/>
                  <a:pt x="8293" y="1"/>
                  <a:pt x="8208" y="1"/>
                </a:cubicBezTo>
                <a:close/>
                <a:moveTo>
                  <a:pt x="8935" y="1"/>
                </a:moveTo>
                <a:cubicBezTo>
                  <a:pt x="8828" y="1"/>
                  <a:pt x="8742" y="65"/>
                  <a:pt x="8742" y="172"/>
                </a:cubicBezTo>
                <a:cubicBezTo>
                  <a:pt x="8742" y="279"/>
                  <a:pt x="8828" y="343"/>
                  <a:pt x="8935" y="343"/>
                </a:cubicBezTo>
                <a:lnTo>
                  <a:pt x="9661" y="343"/>
                </a:lnTo>
                <a:cubicBezTo>
                  <a:pt x="9747" y="343"/>
                  <a:pt x="9832" y="279"/>
                  <a:pt x="9832" y="172"/>
                </a:cubicBezTo>
                <a:cubicBezTo>
                  <a:pt x="9832" y="65"/>
                  <a:pt x="9747" y="1"/>
                  <a:pt x="9661" y="1"/>
                </a:cubicBezTo>
                <a:close/>
                <a:moveTo>
                  <a:pt x="10388" y="1"/>
                </a:moveTo>
                <a:cubicBezTo>
                  <a:pt x="10281" y="1"/>
                  <a:pt x="10217" y="65"/>
                  <a:pt x="10217" y="172"/>
                </a:cubicBezTo>
                <a:cubicBezTo>
                  <a:pt x="10217" y="279"/>
                  <a:pt x="10281" y="343"/>
                  <a:pt x="10388" y="343"/>
                </a:cubicBezTo>
                <a:lnTo>
                  <a:pt x="11115" y="343"/>
                </a:lnTo>
                <a:cubicBezTo>
                  <a:pt x="11222" y="343"/>
                  <a:pt x="11286" y="279"/>
                  <a:pt x="11286" y="172"/>
                </a:cubicBezTo>
                <a:cubicBezTo>
                  <a:pt x="11286" y="65"/>
                  <a:pt x="11222" y="1"/>
                  <a:pt x="11115" y="1"/>
                </a:cubicBezTo>
                <a:close/>
                <a:moveTo>
                  <a:pt x="11841" y="1"/>
                </a:moveTo>
                <a:cubicBezTo>
                  <a:pt x="11735" y="1"/>
                  <a:pt x="11670" y="65"/>
                  <a:pt x="11670" y="172"/>
                </a:cubicBezTo>
                <a:cubicBezTo>
                  <a:pt x="11670" y="279"/>
                  <a:pt x="11735" y="343"/>
                  <a:pt x="11841" y="343"/>
                </a:cubicBezTo>
                <a:lnTo>
                  <a:pt x="12568" y="343"/>
                </a:lnTo>
                <a:cubicBezTo>
                  <a:pt x="12675" y="343"/>
                  <a:pt x="12761" y="279"/>
                  <a:pt x="12761" y="172"/>
                </a:cubicBezTo>
                <a:cubicBezTo>
                  <a:pt x="12761" y="65"/>
                  <a:pt x="12675" y="1"/>
                  <a:pt x="12568" y="1"/>
                </a:cubicBezTo>
                <a:close/>
                <a:moveTo>
                  <a:pt x="13295" y="1"/>
                </a:moveTo>
                <a:cubicBezTo>
                  <a:pt x="13209" y="1"/>
                  <a:pt x="13124" y="65"/>
                  <a:pt x="13124" y="172"/>
                </a:cubicBezTo>
                <a:cubicBezTo>
                  <a:pt x="13124" y="279"/>
                  <a:pt x="13209" y="343"/>
                  <a:pt x="13295" y="343"/>
                </a:cubicBezTo>
                <a:lnTo>
                  <a:pt x="14022" y="343"/>
                </a:lnTo>
                <a:cubicBezTo>
                  <a:pt x="14128" y="343"/>
                  <a:pt x="14214" y="279"/>
                  <a:pt x="14214" y="172"/>
                </a:cubicBezTo>
                <a:cubicBezTo>
                  <a:pt x="14214" y="65"/>
                  <a:pt x="14128" y="1"/>
                  <a:pt x="14022" y="1"/>
                </a:cubicBezTo>
                <a:close/>
                <a:moveTo>
                  <a:pt x="14748" y="1"/>
                </a:moveTo>
                <a:cubicBezTo>
                  <a:pt x="14663" y="1"/>
                  <a:pt x="14577" y="65"/>
                  <a:pt x="14577" y="172"/>
                </a:cubicBezTo>
                <a:cubicBezTo>
                  <a:pt x="14577" y="279"/>
                  <a:pt x="14663" y="343"/>
                  <a:pt x="14748" y="343"/>
                </a:cubicBezTo>
                <a:lnTo>
                  <a:pt x="15496" y="343"/>
                </a:lnTo>
                <a:cubicBezTo>
                  <a:pt x="15582" y="343"/>
                  <a:pt x="15667" y="279"/>
                  <a:pt x="15667" y="172"/>
                </a:cubicBezTo>
                <a:cubicBezTo>
                  <a:pt x="15667" y="65"/>
                  <a:pt x="15582" y="1"/>
                  <a:pt x="15496" y="1"/>
                </a:cubicBezTo>
                <a:close/>
                <a:moveTo>
                  <a:pt x="16223" y="1"/>
                </a:moveTo>
                <a:cubicBezTo>
                  <a:pt x="16116" y="1"/>
                  <a:pt x="16031" y="65"/>
                  <a:pt x="16031" y="172"/>
                </a:cubicBezTo>
                <a:cubicBezTo>
                  <a:pt x="16031" y="279"/>
                  <a:pt x="16116" y="343"/>
                  <a:pt x="16223" y="343"/>
                </a:cubicBezTo>
                <a:lnTo>
                  <a:pt x="16950" y="343"/>
                </a:lnTo>
                <a:cubicBezTo>
                  <a:pt x="17035" y="343"/>
                  <a:pt x="17121" y="279"/>
                  <a:pt x="17121" y="172"/>
                </a:cubicBezTo>
                <a:cubicBezTo>
                  <a:pt x="17121" y="65"/>
                  <a:pt x="17035" y="1"/>
                  <a:pt x="16950" y="1"/>
                </a:cubicBezTo>
                <a:close/>
                <a:moveTo>
                  <a:pt x="17677" y="1"/>
                </a:moveTo>
                <a:cubicBezTo>
                  <a:pt x="17570" y="1"/>
                  <a:pt x="17506" y="65"/>
                  <a:pt x="17506" y="172"/>
                </a:cubicBezTo>
                <a:cubicBezTo>
                  <a:pt x="17506" y="279"/>
                  <a:pt x="17570" y="343"/>
                  <a:pt x="17677" y="343"/>
                </a:cubicBezTo>
                <a:lnTo>
                  <a:pt x="18403" y="343"/>
                </a:lnTo>
                <a:cubicBezTo>
                  <a:pt x="18510" y="343"/>
                  <a:pt x="18574" y="279"/>
                  <a:pt x="18574" y="172"/>
                </a:cubicBezTo>
                <a:cubicBezTo>
                  <a:pt x="18574" y="65"/>
                  <a:pt x="18510" y="1"/>
                  <a:pt x="18403" y="1"/>
                </a:cubicBezTo>
                <a:close/>
                <a:moveTo>
                  <a:pt x="19130" y="1"/>
                </a:moveTo>
                <a:cubicBezTo>
                  <a:pt x="19023" y="1"/>
                  <a:pt x="18959" y="65"/>
                  <a:pt x="18959" y="172"/>
                </a:cubicBezTo>
                <a:cubicBezTo>
                  <a:pt x="18959" y="279"/>
                  <a:pt x="19023" y="343"/>
                  <a:pt x="19130" y="343"/>
                </a:cubicBezTo>
                <a:lnTo>
                  <a:pt x="19857" y="343"/>
                </a:lnTo>
                <a:cubicBezTo>
                  <a:pt x="19964" y="343"/>
                  <a:pt x="20028" y="279"/>
                  <a:pt x="20028" y="172"/>
                </a:cubicBezTo>
                <a:cubicBezTo>
                  <a:pt x="20028" y="65"/>
                  <a:pt x="19964" y="1"/>
                  <a:pt x="19857" y="1"/>
                </a:cubicBezTo>
                <a:close/>
                <a:moveTo>
                  <a:pt x="20583" y="1"/>
                </a:moveTo>
                <a:cubicBezTo>
                  <a:pt x="20498" y="1"/>
                  <a:pt x="20412" y="65"/>
                  <a:pt x="20412" y="172"/>
                </a:cubicBezTo>
                <a:cubicBezTo>
                  <a:pt x="20412" y="279"/>
                  <a:pt x="20498" y="343"/>
                  <a:pt x="20583" y="343"/>
                </a:cubicBezTo>
                <a:lnTo>
                  <a:pt x="21310" y="343"/>
                </a:lnTo>
                <a:cubicBezTo>
                  <a:pt x="21417" y="343"/>
                  <a:pt x="21503" y="279"/>
                  <a:pt x="21503" y="172"/>
                </a:cubicBezTo>
                <a:cubicBezTo>
                  <a:pt x="21503" y="65"/>
                  <a:pt x="21417" y="1"/>
                  <a:pt x="21310" y="1"/>
                </a:cubicBezTo>
                <a:close/>
                <a:moveTo>
                  <a:pt x="22037" y="1"/>
                </a:moveTo>
                <a:cubicBezTo>
                  <a:pt x="21951" y="1"/>
                  <a:pt x="21866" y="65"/>
                  <a:pt x="21866" y="172"/>
                </a:cubicBezTo>
                <a:cubicBezTo>
                  <a:pt x="21866" y="279"/>
                  <a:pt x="21951" y="343"/>
                  <a:pt x="22037" y="343"/>
                </a:cubicBezTo>
                <a:lnTo>
                  <a:pt x="22785" y="343"/>
                </a:lnTo>
                <a:cubicBezTo>
                  <a:pt x="22870" y="343"/>
                  <a:pt x="22956" y="279"/>
                  <a:pt x="22956" y="172"/>
                </a:cubicBezTo>
                <a:cubicBezTo>
                  <a:pt x="22956" y="65"/>
                  <a:pt x="22870" y="1"/>
                  <a:pt x="22785" y="1"/>
                </a:cubicBezTo>
                <a:close/>
                <a:moveTo>
                  <a:pt x="23512" y="1"/>
                </a:moveTo>
                <a:cubicBezTo>
                  <a:pt x="23405" y="1"/>
                  <a:pt x="23319" y="65"/>
                  <a:pt x="23319" y="172"/>
                </a:cubicBezTo>
                <a:cubicBezTo>
                  <a:pt x="23319" y="279"/>
                  <a:pt x="23405" y="343"/>
                  <a:pt x="23512" y="343"/>
                </a:cubicBezTo>
                <a:lnTo>
                  <a:pt x="24238" y="343"/>
                </a:lnTo>
                <a:cubicBezTo>
                  <a:pt x="24324" y="343"/>
                  <a:pt x="24409" y="279"/>
                  <a:pt x="24409" y="172"/>
                </a:cubicBezTo>
                <a:cubicBezTo>
                  <a:pt x="24409" y="65"/>
                  <a:pt x="24324" y="1"/>
                  <a:pt x="24238" y="1"/>
                </a:cubicBezTo>
                <a:close/>
                <a:moveTo>
                  <a:pt x="24965" y="1"/>
                </a:moveTo>
                <a:cubicBezTo>
                  <a:pt x="24858" y="1"/>
                  <a:pt x="24794" y="65"/>
                  <a:pt x="24794" y="172"/>
                </a:cubicBezTo>
                <a:cubicBezTo>
                  <a:pt x="24794" y="279"/>
                  <a:pt x="24858" y="343"/>
                  <a:pt x="24965" y="343"/>
                </a:cubicBezTo>
                <a:lnTo>
                  <a:pt x="25692" y="343"/>
                </a:lnTo>
                <a:cubicBezTo>
                  <a:pt x="25799" y="343"/>
                  <a:pt x="25863" y="279"/>
                  <a:pt x="25863" y="172"/>
                </a:cubicBezTo>
                <a:cubicBezTo>
                  <a:pt x="25863" y="65"/>
                  <a:pt x="25799" y="1"/>
                  <a:pt x="25692" y="1"/>
                </a:cubicBezTo>
                <a:close/>
                <a:moveTo>
                  <a:pt x="26419" y="1"/>
                </a:moveTo>
                <a:cubicBezTo>
                  <a:pt x="26312" y="1"/>
                  <a:pt x="26248" y="65"/>
                  <a:pt x="26248" y="172"/>
                </a:cubicBezTo>
                <a:cubicBezTo>
                  <a:pt x="26248" y="279"/>
                  <a:pt x="26312" y="343"/>
                  <a:pt x="26419" y="343"/>
                </a:cubicBezTo>
                <a:lnTo>
                  <a:pt x="27145" y="343"/>
                </a:lnTo>
                <a:cubicBezTo>
                  <a:pt x="27252" y="343"/>
                  <a:pt x="27316" y="279"/>
                  <a:pt x="27316" y="172"/>
                </a:cubicBezTo>
                <a:cubicBezTo>
                  <a:pt x="27316" y="65"/>
                  <a:pt x="27252" y="1"/>
                  <a:pt x="2714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6"/>
          <p:cNvSpPr/>
          <p:nvPr/>
        </p:nvSpPr>
        <p:spPr>
          <a:xfrm flipH="1">
            <a:off x="7408915" y="4852525"/>
            <a:ext cx="682925" cy="8575"/>
          </a:xfrm>
          <a:custGeom>
            <a:rect b="b" l="l" r="r" t="t"/>
            <a:pathLst>
              <a:path extrusionOk="0" h="343" w="27317">
                <a:moveTo>
                  <a:pt x="193" y="1"/>
                </a:moveTo>
                <a:cubicBezTo>
                  <a:pt x="86" y="1"/>
                  <a:pt x="0" y="65"/>
                  <a:pt x="0" y="172"/>
                </a:cubicBezTo>
                <a:cubicBezTo>
                  <a:pt x="0" y="279"/>
                  <a:pt x="86" y="343"/>
                  <a:pt x="193" y="343"/>
                </a:cubicBezTo>
                <a:lnTo>
                  <a:pt x="919" y="343"/>
                </a:lnTo>
                <a:cubicBezTo>
                  <a:pt x="1005" y="343"/>
                  <a:pt x="1090" y="279"/>
                  <a:pt x="1090" y="172"/>
                </a:cubicBezTo>
                <a:cubicBezTo>
                  <a:pt x="1090" y="65"/>
                  <a:pt x="1005" y="1"/>
                  <a:pt x="919" y="1"/>
                </a:cubicBezTo>
                <a:close/>
                <a:moveTo>
                  <a:pt x="1646" y="1"/>
                </a:moveTo>
                <a:cubicBezTo>
                  <a:pt x="1539" y="1"/>
                  <a:pt x="1454" y="65"/>
                  <a:pt x="1454" y="172"/>
                </a:cubicBezTo>
                <a:cubicBezTo>
                  <a:pt x="1454" y="279"/>
                  <a:pt x="1539" y="343"/>
                  <a:pt x="1646" y="343"/>
                </a:cubicBezTo>
                <a:lnTo>
                  <a:pt x="2373" y="343"/>
                </a:lnTo>
                <a:cubicBezTo>
                  <a:pt x="2458" y="343"/>
                  <a:pt x="2544" y="279"/>
                  <a:pt x="2544" y="172"/>
                </a:cubicBezTo>
                <a:cubicBezTo>
                  <a:pt x="2544" y="65"/>
                  <a:pt x="2458" y="1"/>
                  <a:pt x="2373" y="1"/>
                </a:cubicBezTo>
                <a:close/>
                <a:moveTo>
                  <a:pt x="3099" y="1"/>
                </a:moveTo>
                <a:cubicBezTo>
                  <a:pt x="2993" y="1"/>
                  <a:pt x="2928" y="65"/>
                  <a:pt x="2928" y="172"/>
                </a:cubicBezTo>
                <a:cubicBezTo>
                  <a:pt x="2928" y="279"/>
                  <a:pt x="2993" y="343"/>
                  <a:pt x="3099" y="343"/>
                </a:cubicBezTo>
                <a:lnTo>
                  <a:pt x="3826" y="343"/>
                </a:lnTo>
                <a:cubicBezTo>
                  <a:pt x="3933" y="343"/>
                  <a:pt x="3997" y="279"/>
                  <a:pt x="3997" y="172"/>
                </a:cubicBezTo>
                <a:cubicBezTo>
                  <a:pt x="3997" y="65"/>
                  <a:pt x="3933" y="1"/>
                  <a:pt x="3826" y="1"/>
                </a:cubicBezTo>
                <a:close/>
                <a:moveTo>
                  <a:pt x="4553" y="1"/>
                </a:moveTo>
                <a:cubicBezTo>
                  <a:pt x="4467" y="1"/>
                  <a:pt x="4382" y="65"/>
                  <a:pt x="4382" y="172"/>
                </a:cubicBezTo>
                <a:cubicBezTo>
                  <a:pt x="4382" y="279"/>
                  <a:pt x="4467" y="343"/>
                  <a:pt x="4553" y="343"/>
                </a:cubicBezTo>
                <a:lnTo>
                  <a:pt x="5280" y="343"/>
                </a:lnTo>
                <a:cubicBezTo>
                  <a:pt x="5386" y="343"/>
                  <a:pt x="5472" y="279"/>
                  <a:pt x="5472" y="172"/>
                </a:cubicBezTo>
                <a:cubicBezTo>
                  <a:pt x="5472" y="65"/>
                  <a:pt x="5386" y="1"/>
                  <a:pt x="5280" y="1"/>
                </a:cubicBezTo>
                <a:close/>
                <a:moveTo>
                  <a:pt x="6006" y="1"/>
                </a:moveTo>
                <a:cubicBezTo>
                  <a:pt x="5921" y="1"/>
                  <a:pt x="5835" y="65"/>
                  <a:pt x="5835" y="172"/>
                </a:cubicBezTo>
                <a:cubicBezTo>
                  <a:pt x="5835" y="279"/>
                  <a:pt x="5921" y="343"/>
                  <a:pt x="6006" y="343"/>
                </a:cubicBezTo>
                <a:lnTo>
                  <a:pt x="6733" y="343"/>
                </a:lnTo>
                <a:cubicBezTo>
                  <a:pt x="6840" y="343"/>
                  <a:pt x="6925" y="279"/>
                  <a:pt x="6925" y="172"/>
                </a:cubicBezTo>
                <a:cubicBezTo>
                  <a:pt x="6925" y="65"/>
                  <a:pt x="6840" y="1"/>
                  <a:pt x="6733" y="1"/>
                </a:cubicBezTo>
                <a:close/>
                <a:moveTo>
                  <a:pt x="7481" y="1"/>
                </a:moveTo>
                <a:cubicBezTo>
                  <a:pt x="7374" y="1"/>
                  <a:pt x="7289" y="65"/>
                  <a:pt x="7289" y="172"/>
                </a:cubicBezTo>
                <a:cubicBezTo>
                  <a:pt x="7289" y="279"/>
                  <a:pt x="7374" y="343"/>
                  <a:pt x="7481" y="343"/>
                </a:cubicBezTo>
                <a:lnTo>
                  <a:pt x="8208" y="343"/>
                </a:lnTo>
                <a:cubicBezTo>
                  <a:pt x="8293" y="343"/>
                  <a:pt x="8379" y="279"/>
                  <a:pt x="8379" y="172"/>
                </a:cubicBezTo>
                <a:cubicBezTo>
                  <a:pt x="8379" y="65"/>
                  <a:pt x="8293" y="1"/>
                  <a:pt x="8208" y="1"/>
                </a:cubicBezTo>
                <a:close/>
                <a:moveTo>
                  <a:pt x="8935" y="1"/>
                </a:moveTo>
                <a:cubicBezTo>
                  <a:pt x="8828" y="1"/>
                  <a:pt x="8742" y="65"/>
                  <a:pt x="8742" y="172"/>
                </a:cubicBezTo>
                <a:cubicBezTo>
                  <a:pt x="8742" y="279"/>
                  <a:pt x="8828" y="343"/>
                  <a:pt x="8935" y="343"/>
                </a:cubicBezTo>
                <a:lnTo>
                  <a:pt x="9661" y="343"/>
                </a:lnTo>
                <a:cubicBezTo>
                  <a:pt x="9747" y="343"/>
                  <a:pt x="9832" y="279"/>
                  <a:pt x="9832" y="172"/>
                </a:cubicBezTo>
                <a:cubicBezTo>
                  <a:pt x="9832" y="65"/>
                  <a:pt x="9747" y="1"/>
                  <a:pt x="9661" y="1"/>
                </a:cubicBezTo>
                <a:close/>
                <a:moveTo>
                  <a:pt x="10388" y="1"/>
                </a:moveTo>
                <a:cubicBezTo>
                  <a:pt x="10281" y="1"/>
                  <a:pt x="10217" y="65"/>
                  <a:pt x="10217" y="172"/>
                </a:cubicBezTo>
                <a:cubicBezTo>
                  <a:pt x="10217" y="279"/>
                  <a:pt x="10281" y="343"/>
                  <a:pt x="10388" y="343"/>
                </a:cubicBezTo>
                <a:lnTo>
                  <a:pt x="11115" y="343"/>
                </a:lnTo>
                <a:cubicBezTo>
                  <a:pt x="11222" y="343"/>
                  <a:pt x="11286" y="279"/>
                  <a:pt x="11286" y="172"/>
                </a:cubicBezTo>
                <a:cubicBezTo>
                  <a:pt x="11286" y="65"/>
                  <a:pt x="11222" y="1"/>
                  <a:pt x="11115" y="1"/>
                </a:cubicBezTo>
                <a:close/>
                <a:moveTo>
                  <a:pt x="11841" y="1"/>
                </a:moveTo>
                <a:cubicBezTo>
                  <a:pt x="11735" y="1"/>
                  <a:pt x="11670" y="65"/>
                  <a:pt x="11670" y="172"/>
                </a:cubicBezTo>
                <a:cubicBezTo>
                  <a:pt x="11670" y="279"/>
                  <a:pt x="11735" y="343"/>
                  <a:pt x="11841" y="343"/>
                </a:cubicBezTo>
                <a:lnTo>
                  <a:pt x="12568" y="343"/>
                </a:lnTo>
                <a:cubicBezTo>
                  <a:pt x="12675" y="343"/>
                  <a:pt x="12761" y="279"/>
                  <a:pt x="12761" y="172"/>
                </a:cubicBezTo>
                <a:cubicBezTo>
                  <a:pt x="12761" y="65"/>
                  <a:pt x="12675" y="1"/>
                  <a:pt x="12568" y="1"/>
                </a:cubicBezTo>
                <a:close/>
                <a:moveTo>
                  <a:pt x="13295" y="1"/>
                </a:moveTo>
                <a:cubicBezTo>
                  <a:pt x="13209" y="1"/>
                  <a:pt x="13124" y="65"/>
                  <a:pt x="13124" y="172"/>
                </a:cubicBezTo>
                <a:cubicBezTo>
                  <a:pt x="13124" y="279"/>
                  <a:pt x="13209" y="343"/>
                  <a:pt x="13295" y="343"/>
                </a:cubicBezTo>
                <a:lnTo>
                  <a:pt x="14022" y="343"/>
                </a:lnTo>
                <a:cubicBezTo>
                  <a:pt x="14128" y="343"/>
                  <a:pt x="14214" y="279"/>
                  <a:pt x="14214" y="172"/>
                </a:cubicBezTo>
                <a:cubicBezTo>
                  <a:pt x="14214" y="65"/>
                  <a:pt x="14128" y="1"/>
                  <a:pt x="14022" y="1"/>
                </a:cubicBezTo>
                <a:close/>
                <a:moveTo>
                  <a:pt x="14748" y="1"/>
                </a:moveTo>
                <a:cubicBezTo>
                  <a:pt x="14663" y="1"/>
                  <a:pt x="14577" y="65"/>
                  <a:pt x="14577" y="172"/>
                </a:cubicBezTo>
                <a:cubicBezTo>
                  <a:pt x="14577" y="279"/>
                  <a:pt x="14663" y="343"/>
                  <a:pt x="14748" y="343"/>
                </a:cubicBezTo>
                <a:lnTo>
                  <a:pt x="15496" y="343"/>
                </a:lnTo>
                <a:cubicBezTo>
                  <a:pt x="15582" y="343"/>
                  <a:pt x="15667" y="279"/>
                  <a:pt x="15667" y="172"/>
                </a:cubicBezTo>
                <a:cubicBezTo>
                  <a:pt x="15667" y="65"/>
                  <a:pt x="15582" y="1"/>
                  <a:pt x="15496" y="1"/>
                </a:cubicBezTo>
                <a:close/>
                <a:moveTo>
                  <a:pt x="16223" y="1"/>
                </a:moveTo>
                <a:cubicBezTo>
                  <a:pt x="16116" y="1"/>
                  <a:pt x="16031" y="65"/>
                  <a:pt x="16031" y="172"/>
                </a:cubicBezTo>
                <a:cubicBezTo>
                  <a:pt x="16031" y="279"/>
                  <a:pt x="16116" y="343"/>
                  <a:pt x="16223" y="343"/>
                </a:cubicBezTo>
                <a:lnTo>
                  <a:pt x="16950" y="343"/>
                </a:lnTo>
                <a:cubicBezTo>
                  <a:pt x="17035" y="343"/>
                  <a:pt x="17121" y="279"/>
                  <a:pt x="17121" y="172"/>
                </a:cubicBezTo>
                <a:cubicBezTo>
                  <a:pt x="17121" y="65"/>
                  <a:pt x="17035" y="1"/>
                  <a:pt x="16950" y="1"/>
                </a:cubicBezTo>
                <a:close/>
                <a:moveTo>
                  <a:pt x="17677" y="1"/>
                </a:moveTo>
                <a:cubicBezTo>
                  <a:pt x="17570" y="1"/>
                  <a:pt x="17506" y="65"/>
                  <a:pt x="17506" y="172"/>
                </a:cubicBezTo>
                <a:cubicBezTo>
                  <a:pt x="17506" y="279"/>
                  <a:pt x="17570" y="343"/>
                  <a:pt x="17677" y="343"/>
                </a:cubicBezTo>
                <a:lnTo>
                  <a:pt x="18403" y="343"/>
                </a:lnTo>
                <a:cubicBezTo>
                  <a:pt x="18510" y="343"/>
                  <a:pt x="18574" y="279"/>
                  <a:pt x="18574" y="172"/>
                </a:cubicBezTo>
                <a:cubicBezTo>
                  <a:pt x="18574" y="65"/>
                  <a:pt x="18510" y="1"/>
                  <a:pt x="18403" y="1"/>
                </a:cubicBezTo>
                <a:close/>
                <a:moveTo>
                  <a:pt x="19130" y="1"/>
                </a:moveTo>
                <a:cubicBezTo>
                  <a:pt x="19023" y="1"/>
                  <a:pt x="18959" y="65"/>
                  <a:pt x="18959" y="172"/>
                </a:cubicBezTo>
                <a:cubicBezTo>
                  <a:pt x="18959" y="279"/>
                  <a:pt x="19023" y="343"/>
                  <a:pt x="19130" y="343"/>
                </a:cubicBezTo>
                <a:lnTo>
                  <a:pt x="19857" y="343"/>
                </a:lnTo>
                <a:cubicBezTo>
                  <a:pt x="19964" y="343"/>
                  <a:pt x="20028" y="279"/>
                  <a:pt x="20028" y="172"/>
                </a:cubicBezTo>
                <a:cubicBezTo>
                  <a:pt x="20028" y="65"/>
                  <a:pt x="19964" y="1"/>
                  <a:pt x="19857" y="1"/>
                </a:cubicBezTo>
                <a:close/>
                <a:moveTo>
                  <a:pt x="20583" y="1"/>
                </a:moveTo>
                <a:cubicBezTo>
                  <a:pt x="20498" y="1"/>
                  <a:pt x="20412" y="65"/>
                  <a:pt x="20412" y="172"/>
                </a:cubicBezTo>
                <a:cubicBezTo>
                  <a:pt x="20412" y="279"/>
                  <a:pt x="20498" y="343"/>
                  <a:pt x="20583" y="343"/>
                </a:cubicBezTo>
                <a:lnTo>
                  <a:pt x="21310" y="343"/>
                </a:lnTo>
                <a:cubicBezTo>
                  <a:pt x="21417" y="343"/>
                  <a:pt x="21503" y="279"/>
                  <a:pt x="21503" y="172"/>
                </a:cubicBezTo>
                <a:cubicBezTo>
                  <a:pt x="21503" y="65"/>
                  <a:pt x="21417" y="1"/>
                  <a:pt x="21310" y="1"/>
                </a:cubicBezTo>
                <a:close/>
                <a:moveTo>
                  <a:pt x="22037" y="1"/>
                </a:moveTo>
                <a:cubicBezTo>
                  <a:pt x="21951" y="1"/>
                  <a:pt x="21866" y="65"/>
                  <a:pt x="21866" y="172"/>
                </a:cubicBezTo>
                <a:cubicBezTo>
                  <a:pt x="21866" y="279"/>
                  <a:pt x="21951" y="343"/>
                  <a:pt x="22037" y="343"/>
                </a:cubicBezTo>
                <a:lnTo>
                  <a:pt x="22785" y="343"/>
                </a:lnTo>
                <a:cubicBezTo>
                  <a:pt x="22870" y="343"/>
                  <a:pt x="22956" y="279"/>
                  <a:pt x="22956" y="172"/>
                </a:cubicBezTo>
                <a:cubicBezTo>
                  <a:pt x="22956" y="65"/>
                  <a:pt x="22870" y="1"/>
                  <a:pt x="22785" y="1"/>
                </a:cubicBezTo>
                <a:close/>
                <a:moveTo>
                  <a:pt x="23512" y="1"/>
                </a:moveTo>
                <a:cubicBezTo>
                  <a:pt x="23405" y="1"/>
                  <a:pt x="23319" y="65"/>
                  <a:pt x="23319" y="172"/>
                </a:cubicBezTo>
                <a:cubicBezTo>
                  <a:pt x="23319" y="279"/>
                  <a:pt x="23405" y="343"/>
                  <a:pt x="23512" y="343"/>
                </a:cubicBezTo>
                <a:lnTo>
                  <a:pt x="24238" y="343"/>
                </a:lnTo>
                <a:cubicBezTo>
                  <a:pt x="24324" y="343"/>
                  <a:pt x="24409" y="279"/>
                  <a:pt x="24409" y="172"/>
                </a:cubicBezTo>
                <a:cubicBezTo>
                  <a:pt x="24409" y="65"/>
                  <a:pt x="24324" y="1"/>
                  <a:pt x="24238" y="1"/>
                </a:cubicBezTo>
                <a:close/>
                <a:moveTo>
                  <a:pt x="24965" y="1"/>
                </a:moveTo>
                <a:cubicBezTo>
                  <a:pt x="24858" y="1"/>
                  <a:pt x="24794" y="65"/>
                  <a:pt x="24794" y="172"/>
                </a:cubicBezTo>
                <a:cubicBezTo>
                  <a:pt x="24794" y="279"/>
                  <a:pt x="24858" y="343"/>
                  <a:pt x="24965" y="343"/>
                </a:cubicBezTo>
                <a:lnTo>
                  <a:pt x="25692" y="343"/>
                </a:lnTo>
                <a:cubicBezTo>
                  <a:pt x="25799" y="343"/>
                  <a:pt x="25863" y="279"/>
                  <a:pt x="25863" y="172"/>
                </a:cubicBezTo>
                <a:cubicBezTo>
                  <a:pt x="25863" y="65"/>
                  <a:pt x="25799" y="1"/>
                  <a:pt x="25692" y="1"/>
                </a:cubicBezTo>
                <a:close/>
                <a:moveTo>
                  <a:pt x="26419" y="1"/>
                </a:moveTo>
                <a:cubicBezTo>
                  <a:pt x="26312" y="1"/>
                  <a:pt x="26248" y="65"/>
                  <a:pt x="26248" y="172"/>
                </a:cubicBezTo>
                <a:cubicBezTo>
                  <a:pt x="26248" y="279"/>
                  <a:pt x="26312" y="343"/>
                  <a:pt x="26419" y="343"/>
                </a:cubicBezTo>
                <a:lnTo>
                  <a:pt x="27145" y="343"/>
                </a:lnTo>
                <a:cubicBezTo>
                  <a:pt x="27252" y="343"/>
                  <a:pt x="27316" y="279"/>
                  <a:pt x="27316" y="172"/>
                </a:cubicBezTo>
                <a:cubicBezTo>
                  <a:pt x="27316" y="65"/>
                  <a:pt x="27252" y="1"/>
                  <a:pt x="2714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ONLY_8">
    <p:spTree>
      <p:nvGrpSpPr>
        <p:cNvPr id="349" name="Shape 349"/>
        <p:cNvGrpSpPr/>
        <p:nvPr/>
      </p:nvGrpSpPr>
      <p:grpSpPr>
        <a:xfrm>
          <a:off x="0" y="0"/>
          <a:ext cx="0" cy="0"/>
          <a:chOff x="0" y="0"/>
          <a:chExt cx="0" cy="0"/>
        </a:xfrm>
      </p:grpSpPr>
      <p:sp>
        <p:nvSpPr>
          <p:cNvPr id="350" name="Google Shape;350;p27"/>
          <p:cNvSpPr/>
          <p:nvPr/>
        </p:nvSpPr>
        <p:spPr>
          <a:xfrm>
            <a:off x="-233762" y="908925"/>
            <a:ext cx="1255750" cy="1255750"/>
          </a:xfrm>
          <a:custGeom>
            <a:rect b="b" l="l" r="r" t="t"/>
            <a:pathLst>
              <a:path extrusionOk="0" h="50230" w="50230">
                <a:moveTo>
                  <a:pt x="25115" y="1"/>
                </a:moveTo>
                <a:cubicBezTo>
                  <a:pt x="11244" y="1"/>
                  <a:pt x="1" y="11243"/>
                  <a:pt x="1" y="25115"/>
                </a:cubicBezTo>
                <a:cubicBezTo>
                  <a:pt x="1" y="38987"/>
                  <a:pt x="11244" y="50230"/>
                  <a:pt x="25115" y="50230"/>
                </a:cubicBezTo>
                <a:cubicBezTo>
                  <a:pt x="38987" y="50230"/>
                  <a:pt x="50230" y="38987"/>
                  <a:pt x="50230" y="25115"/>
                </a:cubicBezTo>
                <a:cubicBezTo>
                  <a:pt x="50230" y="11243"/>
                  <a:pt x="38987" y="1"/>
                  <a:pt x="251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7"/>
          <p:cNvSpPr txBox="1"/>
          <p:nvPr>
            <p:ph type="title"/>
          </p:nvPr>
        </p:nvSpPr>
        <p:spPr>
          <a:xfrm>
            <a:off x="713225" y="558889"/>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2" name="Google Shape;352;p27"/>
          <p:cNvSpPr txBox="1"/>
          <p:nvPr>
            <p:ph idx="1" type="body"/>
          </p:nvPr>
        </p:nvSpPr>
        <p:spPr>
          <a:xfrm>
            <a:off x="720025" y="1254600"/>
            <a:ext cx="7717500" cy="2091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sz="14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353" name="Google Shape;353;p27"/>
          <p:cNvSpPr/>
          <p:nvPr/>
        </p:nvSpPr>
        <p:spPr>
          <a:xfrm>
            <a:off x="7238550" y="277038"/>
            <a:ext cx="1403225" cy="426575"/>
          </a:xfrm>
          <a:custGeom>
            <a:rect b="b" l="l" r="r" t="t"/>
            <a:pathLst>
              <a:path extrusionOk="0" h="17063" w="56129">
                <a:moveTo>
                  <a:pt x="28067" y="1"/>
                </a:moveTo>
                <a:cubicBezTo>
                  <a:pt x="26650" y="1"/>
                  <a:pt x="25232" y="332"/>
                  <a:pt x="23982" y="989"/>
                </a:cubicBezTo>
                <a:cubicBezTo>
                  <a:pt x="21503" y="2314"/>
                  <a:pt x="19729" y="4879"/>
                  <a:pt x="19387" y="7679"/>
                </a:cubicBezTo>
                <a:cubicBezTo>
                  <a:pt x="19301" y="8299"/>
                  <a:pt x="19280" y="8962"/>
                  <a:pt x="19087" y="9560"/>
                </a:cubicBezTo>
                <a:cubicBezTo>
                  <a:pt x="18660" y="10757"/>
                  <a:pt x="17506" y="11099"/>
                  <a:pt x="16352" y="11099"/>
                </a:cubicBezTo>
                <a:cubicBezTo>
                  <a:pt x="13545" y="11067"/>
                  <a:pt x="10960" y="9938"/>
                  <a:pt x="8270" y="9938"/>
                </a:cubicBezTo>
                <a:cubicBezTo>
                  <a:pt x="7416" y="9938"/>
                  <a:pt x="6551" y="10052"/>
                  <a:pt x="5665" y="10351"/>
                </a:cubicBezTo>
                <a:cubicBezTo>
                  <a:pt x="4297" y="10800"/>
                  <a:pt x="3014" y="11591"/>
                  <a:pt x="2095" y="12724"/>
                </a:cubicBezTo>
                <a:cubicBezTo>
                  <a:pt x="1817" y="13044"/>
                  <a:pt x="0" y="17062"/>
                  <a:pt x="513" y="17062"/>
                </a:cubicBezTo>
                <a:lnTo>
                  <a:pt x="55616" y="17062"/>
                </a:lnTo>
                <a:cubicBezTo>
                  <a:pt x="56129" y="17062"/>
                  <a:pt x="54355" y="13108"/>
                  <a:pt x="54098" y="12788"/>
                </a:cubicBezTo>
                <a:cubicBezTo>
                  <a:pt x="53179" y="11633"/>
                  <a:pt x="51897" y="10821"/>
                  <a:pt x="50507" y="10351"/>
                </a:cubicBezTo>
                <a:cubicBezTo>
                  <a:pt x="49604" y="10050"/>
                  <a:pt x="48661" y="9931"/>
                  <a:pt x="47700" y="9931"/>
                </a:cubicBezTo>
                <a:cubicBezTo>
                  <a:pt x="47229" y="9931"/>
                  <a:pt x="46753" y="9960"/>
                  <a:pt x="46275" y="10009"/>
                </a:cubicBezTo>
                <a:cubicBezTo>
                  <a:pt x="44416" y="10201"/>
                  <a:pt x="42535" y="10693"/>
                  <a:pt x="40804" y="10971"/>
                </a:cubicBezTo>
                <a:cubicBezTo>
                  <a:pt x="40359" y="11039"/>
                  <a:pt x="39890" y="11101"/>
                  <a:pt x="39436" y="11101"/>
                </a:cubicBezTo>
                <a:cubicBezTo>
                  <a:pt x="38755" y="11101"/>
                  <a:pt x="38106" y="10962"/>
                  <a:pt x="37619" y="10501"/>
                </a:cubicBezTo>
                <a:cubicBezTo>
                  <a:pt x="36871" y="9795"/>
                  <a:pt x="36871" y="8641"/>
                  <a:pt x="36742" y="7615"/>
                </a:cubicBezTo>
                <a:cubicBezTo>
                  <a:pt x="36379" y="4815"/>
                  <a:pt x="34584" y="2250"/>
                  <a:pt x="32083" y="968"/>
                </a:cubicBezTo>
                <a:cubicBezTo>
                  <a:pt x="30853" y="321"/>
                  <a:pt x="29461" y="1"/>
                  <a:pt x="280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7"/>
          <p:cNvSpPr/>
          <p:nvPr/>
        </p:nvSpPr>
        <p:spPr>
          <a:xfrm>
            <a:off x="-381225" y="3227725"/>
            <a:ext cx="1403219" cy="1234748"/>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7"/>
          <p:cNvSpPr/>
          <p:nvPr/>
        </p:nvSpPr>
        <p:spPr>
          <a:xfrm>
            <a:off x="8155625" y="2911900"/>
            <a:ext cx="1403219" cy="1234748"/>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7"/>
          <p:cNvSpPr/>
          <p:nvPr/>
        </p:nvSpPr>
        <p:spPr>
          <a:xfrm>
            <a:off x="209063" y="3661500"/>
            <a:ext cx="1255750" cy="1255750"/>
          </a:xfrm>
          <a:custGeom>
            <a:rect b="b" l="l" r="r" t="t"/>
            <a:pathLst>
              <a:path extrusionOk="0" h="50230" w="50230">
                <a:moveTo>
                  <a:pt x="25115" y="1"/>
                </a:moveTo>
                <a:cubicBezTo>
                  <a:pt x="11244" y="1"/>
                  <a:pt x="1" y="11243"/>
                  <a:pt x="1" y="25115"/>
                </a:cubicBezTo>
                <a:cubicBezTo>
                  <a:pt x="1" y="38987"/>
                  <a:pt x="11244" y="50230"/>
                  <a:pt x="25115" y="50230"/>
                </a:cubicBezTo>
                <a:cubicBezTo>
                  <a:pt x="38987" y="50230"/>
                  <a:pt x="50230" y="38987"/>
                  <a:pt x="50230" y="25115"/>
                </a:cubicBezTo>
                <a:cubicBezTo>
                  <a:pt x="50230" y="11243"/>
                  <a:pt x="38987" y="1"/>
                  <a:pt x="251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_1_1">
    <p:spTree>
      <p:nvGrpSpPr>
        <p:cNvPr id="358" name="Shape 358"/>
        <p:cNvGrpSpPr/>
        <p:nvPr/>
      </p:nvGrpSpPr>
      <p:grpSpPr>
        <a:xfrm>
          <a:off x="0" y="0"/>
          <a:ext cx="0" cy="0"/>
          <a:chOff x="0" y="0"/>
          <a:chExt cx="0" cy="0"/>
        </a:xfrm>
      </p:grpSpPr>
      <p:sp>
        <p:nvSpPr>
          <p:cNvPr id="359" name="Google Shape;359;p28"/>
          <p:cNvSpPr txBox="1"/>
          <p:nvPr>
            <p:ph idx="1" type="body"/>
          </p:nvPr>
        </p:nvSpPr>
        <p:spPr>
          <a:xfrm>
            <a:off x="720025" y="1254600"/>
            <a:ext cx="4243500" cy="1698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sz="12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360" name="Google Shape;360;p28"/>
          <p:cNvSpPr txBox="1"/>
          <p:nvPr>
            <p:ph type="title"/>
          </p:nvPr>
        </p:nvSpPr>
        <p:spPr>
          <a:xfrm>
            <a:off x="720025" y="558889"/>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1" name="Google Shape;361;p28"/>
          <p:cNvSpPr/>
          <p:nvPr/>
        </p:nvSpPr>
        <p:spPr>
          <a:xfrm>
            <a:off x="7250688" y="2280875"/>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8"/>
          <p:cNvSpPr/>
          <p:nvPr/>
        </p:nvSpPr>
        <p:spPr>
          <a:xfrm>
            <a:off x="6566675" y="1834475"/>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8"/>
          <p:cNvSpPr/>
          <p:nvPr/>
        </p:nvSpPr>
        <p:spPr>
          <a:xfrm>
            <a:off x="327375" y="4152175"/>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8"/>
          <p:cNvSpPr/>
          <p:nvPr/>
        </p:nvSpPr>
        <p:spPr>
          <a:xfrm>
            <a:off x="-329650" y="3668350"/>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8"/>
          <p:cNvSpPr/>
          <p:nvPr/>
        </p:nvSpPr>
        <p:spPr>
          <a:xfrm flipH="1">
            <a:off x="713225" y="4608575"/>
            <a:ext cx="7717415" cy="8575"/>
          </a:xfrm>
          <a:custGeom>
            <a:rect b="b" l="l" r="r" t="t"/>
            <a:pathLst>
              <a:path extrusionOk="0" h="343" w="248368">
                <a:moveTo>
                  <a:pt x="1" y="0"/>
                </a:moveTo>
                <a:lnTo>
                  <a:pt x="1" y="342"/>
                </a:lnTo>
                <a:lnTo>
                  <a:pt x="248367" y="342"/>
                </a:lnTo>
                <a:lnTo>
                  <a:pt x="248367" y="0"/>
                </a:lnTo>
                <a:close/>
              </a:path>
            </a:pathLst>
          </a:custGeom>
          <a:solidFill>
            <a:srgbClr val="2D2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8"/>
          <p:cNvSpPr/>
          <p:nvPr/>
        </p:nvSpPr>
        <p:spPr>
          <a:xfrm>
            <a:off x="-692987" y="892525"/>
            <a:ext cx="1255750" cy="1255750"/>
          </a:xfrm>
          <a:custGeom>
            <a:rect b="b" l="l" r="r" t="t"/>
            <a:pathLst>
              <a:path extrusionOk="0" h="50230" w="50230">
                <a:moveTo>
                  <a:pt x="25115" y="1"/>
                </a:moveTo>
                <a:cubicBezTo>
                  <a:pt x="11244" y="1"/>
                  <a:pt x="1" y="11243"/>
                  <a:pt x="1" y="25115"/>
                </a:cubicBezTo>
                <a:cubicBezTo>
                  <a:pt x="1" y="38987"/>
                  <a:pt x="11244" y="50230"/>
                  <a:pt x="25115" y="50230"/>
                </a:cubicBezTo>
                <a:cubicBezTo>
                  <a:pt x="38987" y="50230"/>
                  <a:pt x="50230" y="38987"/>
                  <a:pt x="50230" y="25115"/>
                </a:cubicBezTo>
                <a:cubicBezTo>
                  <a:pt x="50230" y="11243"/>
                  <a:pt x="38987" y="1"/>
                  <a:pt x="251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8"/>
          <p:cNvSpPr/>
          <p:nvPr/>
        </p:nvSpPr>
        <p:spPr>
          <a:xfrm>
            <a:off x="931950" y="223900"/>
            <a:ext cx="927251" cy="281881"/>
          </a:xfrm>
          <a:custGeom>
            <a:rect b="b" l="l" r="r" t="t"/>
            <a:pathLst>
              <a:path extrusionOk="0" h="17063" w="56129">
                <a:moveTo>
                  <a:pt x="28067" y="1"/>
                </a:moveTo>
                <a:cubicBezTo>
                  <a:pt x="26650" y="1"/>
                  <a:pt x="25232" y="332"/>
                  <a:pt x="23982" y="989"/>
                </a:cubicBezTo>
                <a:cubicBezTo>
                  <a:pt x="21503" y="2314"/>
                  <a:pt x="19729" y="4879"/>
                  <a:pt x="19387" y="7679"/>
                </a:cubicBezTo>
                <a:cubicBezTo>
                  <a:pt x="19301" y="8299"/>
                  <a:pt x="19280" y="8962"/>
                  <a:pt x="19087" y="9560"/>
                </a:cubicBezTo>
                <a:cubicBezTo>
                  <a:pt x="18660" y="10757"/>
                  <a:pt x="17506" y="11099"/>
                  <a:pt x="16352" y="11099"/>
                </a:cubicBezTo>
                <a:cubicBezTo>
                  <a:pt x="13545" y="11067"/>
                  <a:pt x="10960" y="9938"/>
                  <a:pt x="8270" y="9938"/>
                </a:cubicBezTo>
                <a:cubicBezTo>
                  <a:pt x="7416" y="9938"/>
                  <a:pt x="6551" y="10052"/>
                  <a:pt x="5665" y="10351"/>
                </a:cubicBezTo>
                <a:cubicBezTo>
                  <a:pt x="4297" y="10800"/>
                  <a:pt x="3014" y="11591"/>
                  <a:pt x="2095" y="12724"/>
                </a:cubicBezTo>
                <a:cubicBezTo>
                  <a:pt x="1817" y="13044"/>
                  <a:pt x="0" y="17062"/>
                  <a:pt x="513" y="17062"/>
                </a:cubicBezTo>
                <a:lnTo>
                  <a:pt x="55616" y="17062"/>
                </a:lnTo>
                <a:cubicBezTo>
                  <a:pt x="56129" y="17062"/>
                  <a:pt x="54355" y="13108"/>
                  <a:pt x="54098" y="12788"/>
                </a:cubicBezTo>
                <a:cubicBezTo>
                  <a:pt x="53179" y="11633"/>
                  <a:pt x="51897" y="10821"/>
                  <a:pt x="50507" y="10351"/>
                </a:cubicBezTo>
                <a:cubicBezTo>
                  <a:pt x="49604" y="10050"/>
                  <a:pt x="48661" y="9931"/>
                  <a:pt x="47700" y="9931"/>
                </a:cubicBezTo>
                <a:cubicBezTo>
                  <a:pt x="47229" y="9931"/>
                  <a:pt x="46753" y="9960"/>
                  <a:pt x="46275" y="10009"/>
                </a:cubicBezTo>
                <a:cubicBezTo>
                  <a:pt x="44416" y="10201"/>
                  <a:pt x="42535" y="10693"/>
                  <a:pt x="40804" y="10971"/>
                </a:cubicBezTo>
                <a:cubicBezTo>
                  <a:pt x="40359" y="11039"/>
                  <a:pt x="39890" y="11101"/>
                  <a:pt x="39436" y="11101"/>
                </a:cubicBezTo>
                <a:cubicBezTo>
                  <a:pt x="38755" y="11101"/>
                  <a:pt x="38106" y="10962"/>
                  <a:pt x="37619" y="10501"/>
                </a:cubicBezTo>
                <a:cubicBezTo>
                  <a:pt x="36871" y="9795"/>
                  <a:pt x="36871" y="8641"/>
                  <a:pt x="36742" y="7615"/>
                </a:cubicBezTo>
                <a:cubicBezTo>
                  <a:pt x="36379" y="4815"/>
                  <a:pt x="34584" y="2250"/>
                  <a:pt x="32083" y="968"/>
                </a:cubicBezTo>
                <a:cubicBezTo>
                  <a:pt x="30853" y="321"/>
                  <a:pt x="29461" y="1"/>
                  <a:pt x="280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8"/>
          <p:cNvSpPr/>
          <p:nvPr/>
        </p:nvSpPr>
        <p:spPr>
          <a:xfrm>
            <a:off x="7956538" y="-110325"/>
            <a:ext cx="1403219" cy="1234748"/>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8"/>
          <p:cNvSpPr/>
          <p:nvPr/>
        </p:nvSpPr>
        <p:spPr>
          <a:xfrm>
            <a:off x="6874800" y="151550"/>
            <a:ext cx="1403225" cy="426575"/>
          </a:xfrm>
          <a:custGeom>
            <a:rect b="b" l="l" r="r" t="t"/>
            <a:pathLst>
              <a:path extrusionOk="0" h="17063" w="56129">
                <a:moveTo>
                  <a:pt x="28067" y="1"/>
                </a:moveTo>
                <a:cubicBezTo>
                  <a:pt x="26650" y="1"/>
                  <a:pt x="25232" y="332"/>
                  <a:pt x="23982" y="989"/>
                </a:cubicBezTo>
                <a:cubicBezTo>
                  <a:pt x="21503" y="2314"/>
                  <a:pt x="19729" y="4879"/>
                  <a:pt x="19387" y="7679"/>
                </a:cubicBezTo>
                <a:cubicBezTo>
                  <a:pt x="19301" y="8299"/>
                  <a:pt x="19280" y="8962"/>
                  <a:pt x="19087" y="9560"/>
                </a:cubicBezTo>
                <a:cubicBezTo>
                  <a:pt x="18660" y="10757"/>
                  <a:pt x="17506" y="11099"/>
                  <a:pt x="16352" y="11099"/>
                </a:cubicBezTo>
                <a:cubicBezTo>
                  <a:pt x="13545" y="11067"/>
                  <a:pt x="10960" y="9938"/>
                  <a:pt x="8270" y="9938"/>
                </a:cubicBezTo>
                <a:cubicBezTo>
                  <a:pt x="7416" y="9938"/>
                  <a:pt x="6551" y="10052"/>
                  <a:pt x="5665" y="10351"/>
                </a:cubicBezTo>
                <a:cubicBezTo>
                  <a:pt x="4297" y="10800"/>
                  <a:pt x="3014" y="11591"/>
                  <a:pt x="2095" y="12724"/>
                </a:cubicBezTo>
                <a:cubicBezTo>
                  <a:pt x="1817" y="13044"/>
                  <a:pt x="0" y="17062"/>
                  <a:pt x="513" y="17062"/>
                </a:cubicBezTo>
                <a:lnTo>
                  <a:pt x="55616" y="17062"/>
                </a:lnTo>
                <a:cubicBezTo>
                  <a:pt x="56129" y="17062"/>
                  <a:pt x="54355" y="13108"/>
                  <a:pt x="54098" y="12788"/>
                </a:cubicBezTo>
                <a:cubicBezTo>
                  <a:pt x="53179" y="11633"/>
                  <a:pt x="51897" y="10821"/>
                  <a:pt x="50507" y="10351"/>
                </a:cubicBezTo>
                <a:cubicBezTo>
                  <a:pt x="49604" y="10050"/>
                  <a:pt x="48661" y="9931"/>
                  <a:pt x="47700" y="9931"/>
                </a:cubicBezTo>
                <a:cubicBezTo>
                  <a:pt x="47229" y="9931"/>
                  <a:pt x="46753" y="9960"/>
                  <a:pt x="46275" y="10009"/>
                </a:cubicBezTo>
                <a:cubicBezTo>
                  <a:pt x="44416" y="10201"/>
                  <a:pt x="42535" y="10693"/>
                  <a:pt x="40804" y="10971"/>
                </a:cubicBezTo>
                <a:cubicBezTo>
                  <a:pt x="40359" y="11039"/>
                  <a:pt x="39890" y="11101"/>
                  <a:pt x="39436" y="11101"/>
                </a:cubicBezTo>
                <a:cubicBezTo>
                  <a:pt x="38755" y="11101"/>
                  <a:pt x="38106" y="10962"/>
                  <a:pt x="37619" y="10501"/>
                </a:cubicBezTo>
                <a:cubicBezTo>
                  <a:pt x="36871" y="9795"/>
                  <a:pt x="36871" y="8641"/>
                  <a:pt x="36742" y="7615"/>
                </a:cubicBezTo>
                <a:cubicBezTo>
                  <a:pt x="36379" y="4815"/>
                  <a:pt x="34584" y="2250"/>
                  <a:pt x="32083" y="968"/>
                </a:cubicBezTo>
                <a:cubicBezTo>
                  <a:pt x="30853" y="321"/>
                  <a:pt x="29461" y="1"/>
                  <a:pt x="280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8"/>
          <p:cNvSpPr/>
          <p:nvPr/>
        </p:nvSpPr>
        <p:spPr>
          <a:xfrm flipH="1">
            <a:off x="4497315" y="4784425"/>
            <a:ext cx="702175" cy="8575"/>
          </a:xfrm>
          <a:custGeom>
            <a:rect b="b" l="l" r="r" t="t"/>
            <a:pathLst>
              <a:path extrusionOk="0" h="343" w="28087">
                <a:moveTo>
                  <a:pt x="172" y="1"/>
                </a:moveTo>
                <a:cubicBezTo>
                  <a:pt x="86" y="1"/>
                  <a:pt x="1" y="65"/>
                  <a:pt x="1" y="172"/>
                </a:cubicBezTo>
                <a:cubicBezTo>
                  <a:pt x="1" y="278"/>
                  <a:pt x="86" y="343"/>
                  <a:pt x="172" y="343"/>
                </a:cubicBezTo>
                <a:lnTo>
                  <a:pt x="898" y="343"/>
                </a:lnTo>
                <a:cubicBezTo>
                  <a:pt x="984" y="343"/>
                  <a:pt x="1069" y="278"/>
                  <a:pt x="1069" y="172"/>
                </a:cubicBezTo>
                <a:cubicBezTo>
                  <a:pt x="1069" y="65"/>
                  <a:pt x="984" y="1"/>
                  <a:pt x="898" y="1"/>
                </a:cubicBezTo>
                <a:close/>
                <a:moveTo>
                  <a:pt x="1604" y="1"/>
                </a:moveTo>
                <a:cubicBezTo>
                  <a:pt x="1497" y="1"/>
                  <a:pt x="1433" y="65"/>
                  <a:pt x="1433" y="172"/>
                </a:cubicBezTo>
                <a:cubicBezTo>
                  <a:pt x="1433" y="278"/>
                  <a:pt x="1497" y="343"/>
                  <a:pt x="1604" y="343"/>
                </a:cubicBezTo>
                <a:lnTo>
                  <a:pt x="2309" y="343"/>
                </a:lnTo>
                <a:cubicBezTo>
                  <a:pt x="2416" y="343"/>
                  <a:pt x="2501" y="278"/>
                  <a:pt x="2501" y="172"/>
                </a:cubicBezTo>
                <a:cubicBezTo>
                  <a:pt x="2501" y="65"/>
                  <a:pt x="2416" y="1"/>
                  <a:pt x="2309" y="1"/>
                </a:cubicBezTo>
                <a:close/>
                <a:moveTo>
                  <a:pt x="3036" y="1"/>
                </a:moveTo>
                <a:cubicBezTo>
                  <a:pt x="2929" y="1"/>
                  <a:pt x="2843" y="65"/>
                  <a:pt x="2843" y="172"/>
                </a:cubicBezTo>
                <a:cubicBezTo>
                  <a:pt x="2843" y="278"/>
                  <a:pt x="2929" y="343"/>
                  <a:pt x="3036" y="343"/>
                </a:cubicBezTo>
                <a:lnTo>
                  <a:pt x="3741" y="343"/>
                </a:lnTo>
                <a:cubicBezTo>
                  <a:pt x="3827" y="343"/>
                  <a:pt x="3912" y="278"/>
                  <a:pt x="3912" y="172"/>
                </a:cubicBezTo>
                <a:cubicBezTo>
                  <a:pt x="3912" y="65"/>
                  <a:pt x="3827" y="1"/>
                  <a:pt x="3741" y="1"/>
                </a:cubicBezTo>
                <a:close/>
                <a:moveTo>
                  <a:pt x="4446" y="1"/>
                </a:moveTo>
                <a:cubicBezTo>
                  <a:pt x="4340" y="1"/>
                  <a:pt x="4275" y="65"/>
                  <a:pt x="4275" y="172"/>
                </a:cubicBezTo>
                <a:cubicBezTo>
                  <a:pt x="4275" y="278"/>
                  <a:pt x="4340" y="343"/>
                  <a:pt x="4446" y="343"/>
                </a:cubicBezTo>
                <a:lnTo>
                  <a:pt x="5152" y="343"/>
                </a:lnTo>
                <a:cubicBezTo>
                  <a:pt x="5259" y="343"/>
                  <a:pt x="5344" y="278"/>
                  <a:pt x="5344" y="172"/>
                </a:cubicBezTo>
                <a:cubicBezTo>
                  <a:pt x="5344" y="65"/>
                  <a:pt x="5259" y="1"/>
                  <a:pt x="5152" y="1"/>
                </a:cubicBezTo>
                <a:close/>
                <a:moveTo>
                  <a:pt x="5879" y="1"/>
                </a:moveTo>
                <a:cubicBezTo>
                  <a:pt x="5772" y="1"/>
                  <a:pt x="5686" y="65"/>
                  <a:pt x="5686" y="172"/>
                </a:cubicBezTo>
                <a:cubicBezTo>
                  <a:pt x="5686" y="278"/>
                  <a:pt x="5772" y="343"/>
                  <a:pt x="5879" y="343"/>
                </a:cubicBezTo>
                <a:lnTo>
                  <a:pt x="6584" y="343"/>
                </a:lnTo>
                <a:cubicBezTo>
                  <a:pt x="6691" y="343"/>
                  <a:pt x="6755" y="278"/>
                  <a:pt x="6755" y="172"/>
                </a:cubicBezTo>
                <a:cubicBezTo>
                  <a:pt x="6755" y="65"/>
                  <a:pt x="6691" y="1"/>
                  <a:pt x="6584" y="1"/>
                </a:cubicBezTo>
                <a:close/>
                <a:moveTo>
                  <a:pt x="7289" y="1"/>
                </a:moveTo>
                <a:cubicBezTo>
                  <a:pt x="7204" y="1"/>
                  <a:pt x="7118" y="65"/>
                  <a:pt x="7118" y="172"/>
                </a:cubicBezTo>
                <a:cubicBezTo>
                  <a:pt x="7118" y="278"/>
                  <a:pt x="7204" y="343"/>
                  <a:pt x="7289" y="343"/>
                </a:cubicBezTo>
                <a:lnTo>
                  <a:pt x="7995" y="343"/>
                </a:lnTo>
                <a:cubicBezTo>
                  <a:pt x="8101" y="343"/>
                  <a:pt x="8187" y="278"/>
                  <a:pt x="8187" y="172"/>
                </a:cubicBezTo>
                <a:cubicBezTo>
                  <a:pt x="8187" y="65"/>
                  <a:pt x="8101" y="1"/>
                  <a:pt x="7995" y="1"/>
                </a:cubicBezTo>
                <a:close/>
                <a:moveTo>
                  <a:pt x="8721" y="1"/>
                </a:moveTo>
                <a:cubicBezTo>
                  <a:pt x="8614" y="1"/>
                  <a:pt x="8529" y="65"/>
                  <a:pt x="8529" y="172"/>
                </a:cubicBezTo>
                <a:cubicBezTo>
                  <a:pt x="8529" y="278"/>
                  <a:pt x="8614" y="343"/>
                  <a:pt x="8721" y="343"/>
                </a:cubicBezTo>
                <a:lnTo>
                  <a:pt x="9427" y="343"/>
                </a:lnTo>
                <a:cubicBezTo>
                  <a:pt x="9534" y="343"/>
                  <a:pt x="9598" y="278"/>
                  <a:pt x="9598" y="172"/>
                </a:cubicBezTo>
                <a:cubicBezTo>
                  <a:pt x="9598" y="65"/>
                  <a:pt x="9534" y="1"/>
                  <a:pt x="9427" y="1"/>
                </a:cubicBezTo>
                <a:close/>
                <a:moveTo>
                  <a:pt x="10132" y="1"/>
                </a:moveTo>
                <a:cubicBezTo>
                  <a:pt x="10046" y="1"/>
                  <a:pt x="9961" y="65"/>
                  <a:pt x="9961" y="172"/>
                </a:cubicBezTo>
                <a:cubicBezTo>
                  <a:pt x="9961" y="278"/>
                  <a:pt x="10046" y="343"/>
                  <a:pt x="10132" y="343"/>
                </a:cubicBezTo>
                <a:lnTo>
                  <a:pt x="10859" y="343"/>
                </a:lnTo>
                <a:cubicBezTo>
                  <a:pt x="10944" y="343"/>
                  <a:pt x="11030" y="278"/>
                  <a:pt x="11030" y="172"/>
                </a:cubicBezTo>
                <a:cubicBezTo>
                  <a:pt x="11030" y="65"/>
                  <a:pt x="10944" y="1"/>
                  <a:pt x="10859" y="1"/>
                </a:cubicBezTo>
                <a:close/>
                <a:moveTo>
                  <a:pt x="11564" y="1"/>
                </a:moveTo>
                <a:cubicBezTo>
                  <a:pt x="11457" y="1"/>
                  <a:pt x="11372" y="65"/>
                  <a:pt x="11372" y="172"/>
                </a:cubicBezTo>
                <a:cubicBezTo>
                  <a:pt x="11372" y="278"/>
                  <a:pt x="11457" y="343"/>
                  <a:pt x="11564" y="343"/>
                </a:cubicBezTo>
                <a:lnTo>
                  <a:pt x="12269" y="343"/>
                </a:lnTo>
                <a:cubicBezTo>
                  <a:pt x="12376" y="343"/>
                  <a:pt x="12440" y="278"/>
                  <a:pt x="12440" y="172"/>
                </a:cubicBezTo>
                <a:cubicBezTo>
                  <a:pt x="12440" y="65"/>
                  <a:pt x="12376" y="1"/>
                  <a:pt x="12269" y="1"/>
                </a:cubicBezTo>
                <a:close/>
                <a:moveTo>
                  <a:pt x="12975" y="1"/>
                </a:moveTo>
                <a:cubicBezTo>
                  <a:pt x="12889" y="1"/>
                  <a:pt x="12804" y="65"/>
                  <a:pt x="12804" y="172"/>
                </a:cubicBezTo>
                <a:cubicBezTo>
                  <a:pt x="12804" y="278"/>
                  <a:pt x="12889" y="343"/>
                  <a:pt x="12975" y="343"/>
                </a:cubicBezTo>
                <a:lnTo>
                  <a:pt x="13701" y="343"/>
                </a:lnTo>
                <a:cubicBezTo>
                  <a:pt x="13787" y="343"/>
                  <a:pt x="13872" y="278"/>
                  <a:pt x="13872" y="172"/>
                </a:cubicBezTo>
                <a:cubicBezTo>
                  <a:pt x="13872" y="65"/>
                  <a:pt x="13787" y="1"/>
                  <a:pt x="13701" y="1"/>
                </a:cubicBezTo>
                <a:close/>
                <a:moveTo>
                  <a:pt x="14407" y="1"/>
                </a:moveTo>
                <a:cubicBezTo>
                  <a:pt x="14300" y="1"/>
                  <a:pt x="14236" y="65"/>
                  <a:pt x="14236" y="172"/>
                </a:cubicBezTo>
                <a:cubicBezTo>
                  <a:pt x="14236" y="278"/>
                  <a:pt x="14300" y="343"/>
                  <a:pt x="14407" y="343"/>
                </a:cubicBezTo>
                <a:lnTo>
                  <a:pt x="15112" y="343"/>
                </a:lnTo>
                <a:cubicBezTo>
                  <a:pt x="15219" y="343"/>
                  <a:pt x="15283" y="278"/>
                  <a:pt x="15283" y="172"/>
                </a:cubicBezTo>
                <a:cubicBezTo>
                  <a:pt x="15283" y="65"/>
                  <a:pt x="15219" y="1"/>
                  <a:pt x="15112" y="1"/>
                </a:cubicBezTo>
                <a:close/>
                <a:moveTo>
                  <a:pt x="15817" y="1"/>
                </a:moveTo>
                <a:cubicBezTo>
                  <a:pt x="15732" y="1"/>
                  <a:pt x="15646" y="65"/>
                  <a:pt x="15646" y="172"/>
                </a:cubicBezTo>
                <a:cubicBezTo>
                  <a:pt x="15646" y="278"/>
                  <a:pt x="15732" y="343"/>
                  <a:pt x="15817" y="343"/>
                </a:cubicBezTo>
                <a:lnTo>
                  <a:pt x="16544" y="343"/>
                </a:lnTo>
                <a:cubicBezTo>
                  <a:pt x="16630" y="343"/>
                  <a:pt x="16715" y="278"/>
                  <a:pt x="16715" y="172"/>
                </a:cubicBezTo>
                <a:cubicBezTo>
                  <a:pt x="16715" y="65"/>
                  <a:pt x="16630" y="1"/>
                  <a:pt x="16544" y="1"/>
                </a:cubicBezTo>
                <a:close/>
                <a:moveTo>
                  <a:pt x="17250" y="1"/>
                </a:moveTo>
                <a:cubicBezTo>
                  <a:pt x="17143" y="1"/>
                  <a:pt x="17079" y="65"/>
                  <a:pt x="17079" y="172"/>
                </a:cubicBezTo>
                <a:cubicBezTo>
                  <a:pt x="17079" y="278"/>
                  <a:pt x="17143" y="343"/>
                  <a:pt x="17250" y="343"/>
                </a:cubicBezTo>
                <a:lnTo>
                  <a:pt x="17955" y="343"/>
                </a:lnTo>
                <a:cubicBezTo>
                  <a:pt x="18062" y="343"/>
                  <a:pt x="18147" y="278"/>
                  <a:pt x="18147" y="172"/>
                </a:cubicBezTo>
                <a:cubicBezTo>
                  <a:pt x="18147" y="65"/>
                  <a:pt x="18062" y="1"/>
                  <a:pt x="17955" y="1"/>
                </a:cubicBezTo>
                <a:close/>
                <a:moveTo>
                  <a:pt x="18682" y="1"/>
                </a:moveTo>
                <a:cubicBezTo>
                  <a:pt x="18575" y="1"/>
                  <a:pt x="18489" y="65"/>
                  <a:pt x="18489" y="172"/>
                </a:cubicBezTo>
                <a:cubicBezTo>
                  <a:pt x="18489" y="278"/>
                  <a:pt x="18575" y="343"/>
                  <a:pt x="18682" y="343"/>
                </a:cubicBezTo>
                <a:lnTo>
                  <a:pt x="19387" y="343"/>
                </a:lnTo>
                <a:cubicBezTo>
                  <a:pt x="19472" y="343"/>
                  <a:pt x="19558" y="278"/>
                  <a:pt x="19558" y="172"/>
                </a:cubicBezTo>
                <a:cubicBezTo>
                  <a:pt x="19558" y="65"/>
                  <a:pt x="19472" y="1"/>
                  <a:pt x="19387" y="1"/>
                </a:cubicBezTo>
                <a:close/>
                <a:moveTo>
                  <a:pt x="20092" y="1"/>
                </a:moveTo>
                <a:cubicBezTo>
                  <a:pt x="19985" y="1"/>
                  <a:pt x="19921" y="65"/>
                  <a:pt x="19921" y="172"/>
                </a:cubicBezTo>
                <a:cubicBezTo>
                  <a:pt x="19921" y="278"/>
                  <a:pt x="19985" y="343"/>
                  <a:pt x="20092" y="343"/>
                </a:cubicBezTo>
                <a:lnTo>
                  <a:pt x="20798" y="343"/>
                </a:lnTo>
                <a:cubicBezTo>
                  <a:pt x="20905" y="343"/>
                  <a:pt x="20990" y="278"/>
                  <a:pt x="20990" y="172"/>
                </a:cubicBezTo>
                <a:cubicBezTo>
                  <a:pt x="20990" y="65"/>
                  <a:pt x="20905" y="1"/>
                  <a:pt x="20798" y="1"/>
                </a:cubicBezTo>
                <a:close/>
                <a:moveTo>
                  <a:pt x="21524" y="1"/>
                </a:moveTo>
                <a:cubicBezTo>
                  <a:pt x="21417" y="1"/>
                  <a:pt x="21332" y="65"/>
                  <a:pt x="21332" y="172"/>
                </a:cubicBezTo>
                <a:cubicBezTo>
                  <a:pt x="21332" y="278"/>
                  <a:pt x="21417" y="343"/>
                  <a:pt x="21524" y="343"/>
                </a:cubicBezTo>
                <a:lnTo>
                  <a:pt x="22230" y="343"/>
                </a:lnTo>
                <a:cubicBezTo>
                  <a:pt x="22315" y="343"/>
                  <a:pt x="22401" y="278"/>
                  <a:pt x="22401" y="172"/>
                </a:cubicBezTo>
                <a:cubicBezTo>
                  <a:pt x="22401" y="65"/>
                  <a:pt x="22315" y="1"/>
                  <a:pt x="22230" y="1"/>
                </a:cubicBezTo>
                <a:close/>
                <a:moveTo>
                  <a:pt x="22935" y="1"/>
                </a:moveTo>
                <a:cubicBezTo>
                  <a:pt x="22850" y="1"/>
                  <a:pt x="22764" y="65"/>
                  <a:pt x="22764" y="172"/>
                </a:cubicBezTo>
                <a:cubicBezTo>
                  <a:pt x="22764" y="278"/>
                  <a:pt x="22850" y="343"/>
                  <a:pt x="22935" y="343"/>
                </a:cubicBezTo>
                <a:lnTo>
                  <a:pt x="23640" y="343"/>
                </a:lnTo>
                <a:cubicBezTo>
                  <a:pt x="23747" y="343"/>
                  <a:pt x="23833" y="278"/>
                  <a:pt x="23833" y="172"/>
                </a:cubicBezTo>
                <a:cubicBezTo>
                  <a:pt x="23833" y="65"/>
                  <a:pt x="23747" y="1"/>
                  <a:pt x="23640" y="1"/>
                </a:cubicBezTo>
                <a:close/>
                <a:moveTo>
                  <a:pt x="24367" y="1"/>
                </a:moveTo>
                <a:cubicBezTo>
                  <a:pt x="24260" y="1"/>
                  <a:pt x="24175" y="65"/>
                  <a:pt x="24175" y="172"/>
                </a:cubicBezTo>
                <a:cubicBezTo>
                  <a:pt x="24175" y="278"/>
                  <a:pt x="24260" y="343"/>
                  <a:pt x="24367" y="343"/>
                </a:cubicBezTo>
                <a:lnTo>
                  <a:pt x="25072" y="343"/>
                </a:lnTo>
                <a:cubicBezTo>
                  <a:pt x="25179" y="343"/>
                  <a:pt x="25243" y="278"/>
                  <a:pt x="25243" y="172"/>
                </a:cubicBezTo>
                <a:cubicBezTo>
                  <a:pt x="25243" y="65"/>
                  <a:pt x="25179" y="1"/>
                  <a:pt x="25072" y="1"/>
                </a:cubicBezTo>
                <a:close/>
                <a:moveTo>
                  <a:pt x="25778" y="1"/>
                </a:moveTo>
                <a:cubicBezTo>
                  <a:pt x="25692" y="1"/>
                  <a:pt x="25607" y="65"/>
                  <a:pt x="25607" y="172"/>
                </a:cubicBezTo>
                <a:cubicBezTo>
                  <a:pt x="25607" y="278"/>
                  <a:pt x="25692" y="343"/>
                  <a:pt x="25778" y="343"/>
                </a:cubicBezTo>
                <a:lnTo>
                  <a:pt x="26483" y="343"/>
                </a:lnTo>
                <a:cubicBezTo>
                  <a:pt x="26590" y="343"/>
                  <a:pt x="26676" y="278"/>
                  <a:pt x="26676" y="172"/>
                </a:cubicBezTo>
                <a:cubicBezTo>
                  <a:pt x="26676" y="65"/>
                  <a:pt x="26590" y="1"/>
                  <a:pt x="26483" y="1"/>
                </a:cubicBezTo>
                <a:close/>
                <a:moveTo>
                  <a:pt x="27210" y="1"/>
                </a:moveTo>
                <a:cubicBezTo>
                  <a:pt x="27103" y="1"/>
                  <a:pt x="27017" y="65"/>
                  <a:pt x="27017" y="172"/>
                </a:cubicBezTo>
                <a:cubicBezTo>
                  <a:pt x="27017" y="278"/>
                  <a:pt x="27103" y="343"/>
                  <a:pt x="27210" y="343"/>
                </a:cubicBezTo>
                <a:lnTo>
                  <a:pt x="27915" y="343"/>
                </a:lnTo>
                <a:cubicBezTo>
                  <a:pt x="28022" y="343"/>
                  <a:pt x="28086" y="278"/>
                  <a:pt x="28086" y="172"/>
                </a:cubicBezTo>
                <a:cubicBezTo>
                  <a:pt x="28086" y="65"/>
                  <a:pt x="28022" y="1"/>
                  <a:pt x="2791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8"/>
          <p:cNvSpPr/>
          <p:nvPr/>
        </p:nvSpPr>
        <p:spPr>
          <a:xfrm flipH="1">
            <a:off x="6257240" y="4832700"/>
            <a:ext cx="682925" cy="8575"/>
          </a:xfrm>
          <a:custGeom>
            <a:rect b="b" l="l" r="r" t="t"/>
            <a:pathLst>
              <a:path extrusionOk="0" h="343" w="27317">
                <a:moveTo>
                  <a:pt x="193" y="1"/>
                </a:moveTo>
                <a:cubicBezTo>
                  <a:pt x="86" y="1"/>
                  <a:pt x="0" y="65"/>
                  <a:pt x="0" y="172"/>
                </a:cubicBezTo>
                <a:cubicBezTo>
                  <a:pt x="0" y="279"/>
                  <a:pt x="86" y="343"/>
                  <a:pt x="193" y="343"/>
                </a:cubicBezTo>
                <a:lnTo>
                  <a:pt x="919" y="343"/>
                </a:lnTo>
                <a:cubicBezTo>
                  <a:pt x="1005" y="343"/>
                  <a:pt x="1090" y="279"/>
                  <a:pt x="1090" y="172"/>
                </a:cubicBezTo>
                <a:cubicBezTo>
                  <a:pt x="1090" y="65"/>
                  <a:pt x="1005" y="1"/>
                  <a:pt x="919" y="1"/>
                </a:cubicBezTo>
                <a:close/>
                <a:moveTo>
                  <a:pt x="1646" y="1"/>
                </a:moveTo>
                <a:cubicBezTo>
                  <a:pt x="1539" y="1"/>
                  <a:pt x="1454" y="65"/>
                  <a:pt x="1454" y="172"/>
                </a:cubicBezTo>
                <a:cubicBezTo>
                  <a:pt x="1454" y="279"/>
                  <a:pt x="1539" y="343"/>
                  <a:pt x="1646" y="343"/>
                </a:cubicBezTo>
                <a:lnTo>
                  <a:pt x="2373" y="343"/>
                </a:lnTo>
                <a:cubicBezTo>
                  <a:pt x="2458" y="343"/>
                  <a:pt x="2544" y="279"/>
                  <a:pt x="2544" y="172"/>
                </a:cubicBezTo>
                <a:cubicBezTo>
                  <a:pt x="2544" y="65"/>
                  <a:pt x="2458" y="1"/>
                  <a:pt x="2373" y="1"/>
                </a:cubicBezTo>
                <a:close/>
                <a:moveTo>
                  <a:pt x="3099" y="1"/>
                </a:moveTo>
                <a:cubicBezTo>
                  <a:pt x="2993" y="1"/>
                  <a:pt x="2928" y="65"/>
                  <a:pt x="2928" y="172"/>
                </a:cubicBezTo>
                <a:cubicBezTo>
                  <a:pt x="2928" y="279"/>
                  <a:pt x="2993" y="343"/>
                  <a:pt x="3099" y="343"/>
                </a:cubicBezTo>
                <a:lnTo>
                  <a:pt x="3826" y="343"/>
                </a:lnTo>
                <a:cubicBezTo>
                  <a:pt x="3933" y="343"/>
                  <a:pt x="3997" y="279"/>
                  <a:pt x="3997" y="172"/>
                </a:cubicBezTo>
                <a:cubicBezTo>
                  <a:pt x="3997" y="65"/>
                  <a:pt x="3933" y="1"/>
                  <a:pt x="3826" y="1"/>
                </a:cubicBezTo>
                <a:close/>
                <a:moveTo>
                  <a:pt x="4553" y="1"/>
                </a:moveTo>
                <a:cubicBezTo>
                  <a:pt x="4467" y="1"/>
                  <a:pt x="4382" y="65"/>
                  <a:pt x="4382" y="172"/>
                </a:cubicBezTo>
                <a:cubicBezTo>
                  <a:pt x="4382" y="279"/>
                  <a:pt x="4467" y="343"/>
                  <a:pt x="4553" y="343"/>
                </a:cubicBezTo>
                <a:lnTo>
                  <a:pt x="5280" y="343"/>
                </a:lnTo>
                <a:cubicBezTo>
                  <a:pt x="5386" y="343"/>
                  <a:pt x="5472" y="279"/>
                  <a:pt x="5472" y="172"/>
                </a:cubicBezTo>
                <a:cubicBezTo>
                  <a:pt x="5472" y="65"/>
                  <a:pt x="5386" y="1"/>
                  <a:pt x="5280" y="1"/>
                </a:cubicBezTo>
                <a:close/>
                <a:moveTo>
                  <a:pt x="6006" y="1"/>
                </a:moveTo>
                <a:cubicBezTo>
                  <a:pt x="5921" y="1"/>
                  <a:pt x="5835" y="65"/>
                  <a:pt x="5835" y="172"/>
                </a:cubicBezTo>
                <a:cubicBezTo>
                  <a:pt x="5835" y="279"/>
                  <a:pt x="5921" y="343"/>
                  <a:pt x="6006" y="343"/>
                </a:cubicBezTo>
                <a:lnTo>
                  <a:pt x="6733" y="343"/>
                </a:lnTo>
                <a:cubicBezTo>
                  <a:pt x="6840" y="343"/>
                  <a:pt x="6925" y="279"/>
                  <a:pt x="6925" y="172"/>
                </a:cubicBezTo>
                <a:cubicBezTo>
                  <a:pt x="6925" y="65"/>
                  <a:pt x="6840" y="1"/>
                  <a:pt x="6733" y="1"/>
                </a:cubicBezTo>
                <a:close/>
                <a:moveTo>
                  <a:pt x="7481" y="1"/>
                </a:moveTo>
                <a:cubicBezTo>
                  <a:pt x="7374" y="1"/>
                  <a:pt x="7289" y="65"/>
                  <a:pt x="7289" y="172"/>
                </a:cubicBezTo>
                <a:cubicBezTo>
                  <a:pt x="7289" y="279"/>
                  <a:pt x="7374" y="343"/>
                  <a:pt x="7481" y="343"/>
                </a:cubicBezTo>
                <a:lnTo>
                  <a:pt x="8208" y="343"/>
                </a:lnTo>
                <a:cubicBezTo>
                  <a:pt x="8293" y="343"/>
                  <a:pt x="8379" y="279"/>
                  <a:pt x="8379" y="172"/>
                </a:cubicBezTo>
                <a:cubicBezTo>
                  <a:pt x="8379" y="65"/>
                  <a:pt x="8293" y="1"/>
                  <a:pt x="8208" y="1"/>
                </a:cubicBezTo>
                <a:close/>
                <a:moveTo>
                  <a:pt x="8935" y="1"/>
                </a:moveTo>
                <a:cubicBezTo>
                  <a:pt x="8828" y="1"/>
                  <a:pt x="8742" y="65"/>
                  <a:pt x="8742" y="172"/>
                </a:cubicBezTo>
                <a:cubicBezTo>
                  <a:pt x="8742" y="279"/>
                  <a:pt x="8828" y="343"/>
                  <a:pt x="8935" y="343"/>
                </a:cubicBezTo>
                <a:lnTo>
                  <a:pt x="9661" y="343"/>
                </a:lnTo>
                <a:cubicBezTo>
                  <a:pt x="9747" y="343"/>
                  <a:pt x="9832" y="279"/>
                  <a:pt x="9832" y="172"/>
                </a:cubicBezTo>
                <a:cubicBezTo>
                  <a:pt x="9832" y="65"/>
                  <a:pt x="9747" y="1"/>
                  <a:pt x="9661" y="1"/>
                </a:cubicBezTo>
                <a:close/>
                <a:moveTo>
                  <a:pt x="10388" y="1"/>
                </a:moveTo>
                <a:cubicBezTo>
                  <a:pt x="10281" y="1"/>
                  <a:pt x="10217" y="65"/>
                  <a:pt x="10217" y="172"/>
                </a:cubicBezTo>
                <a:cubicBezTo>
                  <a:pt x="10217" y="279"/>
                  <a:pt x="10281" y="343"/>
                  <a:pt x="10388" y="343"/>
                </a:cubicBezTo>
                <a:lnTo>
                  <a:pt x="11115" y="343"/>
                </a:lnTo>
                <a:cubicBezTo>
                  <a:pt x="11222" y="343"/>
                  <a:pt x="11286" y="279"/>
                  <a:pt x="11286" y="172"/>
                </a:cubicBezTo>
                <a:cubicBezTo>
                  <a:pt x="11286" y="65"/>
                  <a:pt x="11222" y="1"/>
                  <a:pt x="11115" y="1"/>
                </a:cubicBezTo>
                <a:close/>
                <a:moveTo>
                  <a:pt x="11841" y="1"/>
                </a:moveTo>
                <a:cubicBezTo>
                  <a:pt x="11735" y="1"/>
                  <a:pt x="11670" y="65"/>
                  <a:pt x="11670" y="172"/>
                </a:cubicBezTo>
                <a:cubicBezTo>
                  <a:pt x="11670" y="279"/>
                  <a:pt x="11735" y="343"/>
                  <a:pt x="11841" y="343"/>
                </a:cubicBezTo>
                <a:lnTo>
                  <a:pt x="12568" y="343"/>
                </a:lnTo>
                <a:cubicBezTo>
                  <a:pt x="12675" y="343"/>
                  <a:pt x="12761" y="279"/>
                  <a:pt x="12761" y="172"/>
                </a:cubicBezTo>
                <a:cubicBezTo>
                  <a:pt x="12761" y="65"/>
                  <a:pt x="12675" y="1"/>
                  <a:pt x="12568" y="1"/>
                </a:cubicBezTo>
                <a:close/>
                <a:moveTo>
                  <a:pt x="13295" y="1"/>
                </a:moveTo>
                <a:cubicBezTo>
                  <a:pt x="13209" y="1"/>
                  <a:pt x="13124" y="65"/>
                  <a:pt x="13124" y="172"/>
                </a:cubicBezTo>
                <a:cubicBezTo>
                  <a:pt x="13124" y="279"/>
                  <a:pt x="13209" y="343"/>
                  <a:pt x="13295" y="343"/>
                </a:cubicBezTo>
                <a:lnTo>
                  <a:pt x="14022" y="343"/>
                </a:lnTo>
                <a:cubicBezTo>
                  <a:pt x="14128" y="343"/>
                  <a:pt x="14214" y="279"/>
                  <a:pt x="14214" y="172"/>
                </a:cubicBezTo>
                <a:cubicBezTo>
                  <a:pt x="14214" y="65"/>
                  <a:pt x="14128" y="1"/>
                  <a:pt x="14022" y="1"/>
                </a:cubicBezTo>
                <a:close/>
                <a:moveTo>
                  <a:pt x="14748" y="1"/>
                </a:moveTo>
                <a:cubicBezTo>
                  <a:pt x="14663" y="1"/>
                  <a:pt x="14577" y="65"/>
                  <a:pt x="14577" y="172"/>
                </a:cubicBezTo>
                <a:cubicBezTo>
                  <a:pt x="14577" y="279"/>
                  <a:pt x="14663" y="343"/>
                  <a:pt x="14748" y="343"/>
                </a:cubicBezTo>
                <a:lnTo>
                  <a:pt x="15496" y="343"/>
                </a:lnTo>
                <a:cubicBezTo>
                  <a:pt x="15582" y="343"/>
                  <a:pt x="15667" y="279"/>
                  <a:pt x="15667" y="172"/>
                </a:cubicBezTo>
                <a:cubicBezTo>
                  <a:pt x="15667" y="65"/>
                  <a:pt x="15582" y="1"/>
                  <a:pt x="15496" y="1"/>
                </a:cubicBezTo>
                <a:close/>
                <a:moveTo>
                  <a:pt x="16223" y="1"/>
                </a:moveTo>
                <a:cubicBezTo>
                  <a:pt x="16116" y="1"/>
                  <a:pt x="16031" y="65"/>
                  <a:pt x="16031" y="172"/>
                </a:cubicBezTo>
                <a:cubicBezTo>
                  <a:pt x="16031" y="279"/>
                  <a:pt x="16116" y="343"/>
                  <a:pt x="16223" y="343"/>
                </a:cubicBezTo>
                <a:lnTo>
                  <a:pt x="16950" y="343"/>
                </a:lnTo>
                <a:cubicBezTo>
                  <a:pt x="17035" y="343"/>
                  <a:pt x="17121" y="279"/>
                  <a:pt x="17121" y="172"/>
                </a:cubicBezTo>
                <a:cubicBezTo>
                  <a:pt x="17121" y="65"/>
                  <a:pt x="17035" y="1"/>
                  <a:pt x="16950" y="1"/>
                </a:cubicBezTo>
                <a:close/>
                <a:moveTo>
                  <a:pt x="17677" y="1"/>
                </a:moveTo>
                <a:cubicBezTo>
                  <a:pt x="17570" y="1"/>
                  <a:pt x="17506" y="65"/>
                  <a:pt x="17506" y="172"/>
                </a:cubicBezTo>
                <a:cubicBezTo>
                  <a:pt x="17506" y="279"/>
                  <a:pt x="17570" y="343"/>
                  <a:pt x="17677" y="343"/>
                </a:cubicBezTo>
                <a:lnTo>
                  <a:pt x="18403" y="343"/>
                </a:lnTo>
                <a:cubicBezTo>
                  <a:pt x="18510" y="343"/>
                  <a:pt x="18574" y="279"/>
                  <a:pt x="18574" y="172"/>
                </a:cubicBezTo>
                <a:cubicBezTo>
                  <a:pt x="18574" y="65"/>
                  <a:pt x="18510" y="1"/>
                  <a:pt x="18403" y="1"/>
                </a:cubicBezTo>
                <a:close/>
                <a:moveTo>
                  <a:pt x="19130" y="1"/>
                </a:moveTo>
                <a:cubicBezTo>
                  <a:pt x="19023" y="1"/>
                  <a:pt x="18959" y="65"/>
                  <a:pt x="18959" y="172"/>
                </a:cubicBezTo>
                <a:cubicBezTo>
                  <a:pt x="18959" y="279"/>
                  <a:pt x="19023" y="343"/>
                  <a:pt x="19130" y="343"/>
                </a:cubicBezTo>
                <a:lnTo>
                  <a:pt x="19857" y="343"/>
                </a:lnTo>
                <a:cubicBezTo>
                  <a:pt x="19964" y="343"/>
                  <a:pt x="20028" y="279"/>
                  <a:pt x="20028" y="172"/>
                </a:cubicBezTo>
                <a:cubicBezTo>
                  <a:pt x="20028" y="65"/>
                  <a:pt x="19964" y="1"/>
                  <a:pt x="19857" y="1"/>
                </a:cubicBezTo>
                <a:close/>
                <a:moveTo>
                  <a:pt x="20583" y="1"/>
                </a:moveTo>
                <a:cubicBezTo>
                  <a:pt x="20498" y="1"/>
                  <a:pt x="20412" y="65"/>
                  <a:pt x="20412" y="172"/>
                </a:cubicBezTo>
                <a:cubicBezTo>
                  <a:pt x="20412" y="279"/>
                  <a:pt x="20498" y="343"/>
                  <a:pt x="20583" y="343"/>
                </a:cubicBezTo>
                <a:lnTo>
                  <a:pt x="21310" y="343"/>
                </a:lnTo>
                <a:cubicBezTo>
                  <a:pt x="21417" y="343"/>
                  <a:pt x="21503" y="279"/>
                  <a:pt x="21503" y="172"/>
                </a:cubicBezTo>
                <a:cubicBezTo>
                  <a:pt x="21503" y="65"/>
                  <a:pt x="21417" y="1"/>
                  <a:pt x="21310" y="1"/>
                </a:cubicBezTo>
                <a:close/>
                <a:moveTo>
                  <a:pt x="22037" y="1"/>
                </a:moveTo>
                <a:cubicBezTo>
                  <a:pt x="21951" y="1"/>
                  <a:pt x="21866" y="65"/>
                  <a:pt x="21866" y="172"/>
                </a:cubicBezTo>
                <a:cubicBezTo>
                  <a:pt x="21866" y="279"/>
                  <a:pt x="21951" y="343"/>
                  <a:pt x="22037" y="343"/>
                </a:cubicBezTo>
                <a:lnTo>
                  <a:pt x="22785" y="343"/>
                </a:lnTo>
                <a:cubicBezTo>
                  <a:pt x="22870" y="343"/>
                  <a:pt x="22956" y="279"/>
                  <a:pt x="22956" y="172"/>
                </a:cubicBezTo>
                <a:cubicBezTo>
                  <a:pt x="22956" y="65"/>
                  <a:pt x="22870" y="1"/>
                  <a:pt x="22785" y="1"/>
                </a:cubicBezTo>
                <a:close/>
                <a:moveTo>
                  <a:pt x="23512" y="1"/>
                </a:moveTo>
                <a:cubicBezTo>
                  <a:pt x="23405" y="1"/>
                  <a:pt x="23319" y="65"/>
                  <a:pt x="23319" y="172"/>
                </a:cubicBezTo>
                <a:cubicBezTo>
                  <a:pt x="23319" y="279"/>
                  <a:pt x="23405" y="343"/>
                  <a:pt x="23512" y="343"/>
                </a:cubicBezTo>
                <a:lnTo>
                  <a:pt x="24238" y="343"/>
                </a:lnTo>
                <a:cubicBezTo>
                  <a:pt x="24324" y="343"/>
                  <a:pt x="24409" y="279"/>
                  <a:pt x="24409" y="172"/>
                </a:cubicBezTo>
                <a:cubicBezTo>
                  <a:pt x="24409" y="65"/>
                  <a:pt x="24324" y="1"/>
                  <a:pt x="24238" y="1"/>
                </a:cubicBezTo>
                <a:close/>
                <a:moveTo>
                  <a:pt x="24965" y="1"/>
                </a:moveTo>
                <a:cubicBezTo>
                  <a:pt x="24858" y="1"/>
                  <a:pt x="24794" y="65"/>
                  <a:pt x="24794" y="172"/>
                </a:cubicBezTo>
                <a:cubicBezTo>
                  <a:pt x="24794" y="279"/>
                  <a:pt x="24858" y="343"/>
                  <a:pt x="24965" y="343"/>
                </a:cubicBezTo>
                <a:lnTo>
                  <a:pt x="25692" y="343"/>
                </a:lnTo>
                <a:cubicBezTo>
                  <a:pt x="25799" y="343"/>
                  <a:pt x="25863" y="279"/>
                  <a:pt x="25863" y="172"/>
                </a:cubicBezTo>
                <a:cubicBezTo>
                  <a:pt x="25863" y="65"/>
                  <a:pt x="25799" y="1"/>
                  <a:pt x="25692" y="1"/>
                </a:cubicBezTo>
                <a:close/>
                <a:moveTo>
                  <a:pt x="26419" y="1"/>
                </a:moveTo>
                <a:cubicBezTo>
                  <a:pt x="26312" y="1"/>
                  <a:pt x="26248" y="65"/>
                  <a:pt x="26248" y="172"/>
                </a:cubicBezTo>
                <a:cubicBezTo>
                  <a:pt x="26248" y="279"/>
                  <a:pt x="26312" y="343"/>
                  <a:pt x="26419" y="343"/>
                </a:cubicBezTo>
                <a:lnTo>
                  <a:pt x="27145" y="343"/>
                </a:lnTo>
                <a:cubicBezTo>
                  <a:pt x="27252" y="343"/>
                  <a:pt x="27316" y="279"/>
                  <a:pt x="27316" y="172"/>
                </a:cubicBezTo>
                <a:cubicBezTo>
                  <a:pt x="27316" y="65"/>
                  <a:pt x="27252" y="1"/>
                  <a:pt x="2714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373" name="Shape 373"/>
        <p:cNvGrpSpPr/>
        <p:nvPr/>
      </p:nvGrpSpPr>
      <p:grpSpPr>
        <a:xfrm>
          <a:off x="0" y="0"/>
          <a:ext cx="0" cy="0"/>
          <a:chOff x="0" y="0"/>
          <a:chExt cx="0" cy="0"/>
        </a:xfrm>
      </p:grpSpPr>
      <p:sp>
        <p:nvSpPr>
          <p:cNvPr id="374" name="Google Shape;374;p29"/>
          <p:cNvSpPr txBox="1"/>
          <p:nvPr>
            <p:ph idx="1" type="body"/>
          </p:nvPr>
        </p:nvSpPr>
        <p:spPr>
          <a:xfrm>
            <a:off x="4748375" y="1244800"/>
            <a:ext cx="3675600" cy="3363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sz="1200"/>
            </a:lvl1pPr>
            <a:lvl2pPr indent="-330200" lvl="1" marL="914400" rtl="0">
              <a:lnSpc>
                <a:spcPct val="100000"/>
              </a:lnSpc>
              <a:spcBef>
                <a:spcPts val="0"/>
              </a:spcBef>
              <a:spcAft>
                <a:spcPts val="0"/>
              </a:spcAft>
              <a:buSzPts val="1600"/>
              <a:buChar char="○"/>
              <a:defRPr sz="1600"/>
            </a:lvl2pPr>
            <a:lvl3pPr indent="-330200" lvl="2" marL="1371600" rtl="0">
              <a:lnSpc>
                <a:spcPct val="100000"/>
              </a:lnSpc>
              <a:spcBef>
                <a:spcPts val="0"/>
              </a:spcBef>
              <a:spcAft>
                <a:spcPts val="0"/>
              </a:spcAft>
              <a:buSzPts val="1600"/>
              <a:buChar char="■"/>
              <a:defRPr sz="1600"/>
            </a:lvl3pPr>
            <a:lvl4pPr indent="-330200" lvl="3" marL="1828800" rtl="0">
              <a:lnSpc>
                <a:spcPct val="100000"/>
              </a:lnSpc>
              <a:spcBef>
                <a:spcPts val="0"/>
              </a:spcBef>
              <a:spcAft>
                <a:spcPts val="0"/>
              </a:spcAft>
              <a:buSzPts val="1600"/>
              <a:buChar char="●"/>
              <a:defRPr sz="1600"/>
            </a:lvl4pPr>
            <a:lvl5pPr indent="-330200" lvl="4" marL="2286000" rtl="0">
              <a:lnSpc>
                <a:spcPct val="100000"/>
              </a:lnSpc>
              <a:spcBef>
                <a:spcPts val="0"/>
              </a:spcBef>
              <a:spcAft>
                <a:spcPts val="0"/>
              </a:spcAft>
              <a:buSzPts val="1600"/>
              <a:buChar char="○"/>
              <a:defRPr sz="1600"/>
            </a:lvl5pPr>
            <a:lvl6pPr indent="-330200" lvl="5" marL="2743200" rtl="0">
              <a:lnSpc>
                <a:spcPct val="100000"/>
              </a:lnSpc>
              <a:spcBef>
                <a:spcPts val="0"/>
              </a:spcBef>
              <a:spcAft>
                <a:spcPts val="0"/>
              </a:spcAft>
              <a:buSzPts val="1600"/>
              <a:buChar char="■"/>
              <a:defRPr sz="1600"/>
            </a:lvl6pPr>
            <a:lvl7pPr indent="-330200" lvl="6" marL="3200400" rtl="0">
              <a:lnSpc>
                <a:spcPct val="100000"/>
              </a:lnSpc>
              <a:spcBef>
                <a:spcPts val="0"/>
              </a:spcBef>
              <a:spcAft>
                <a:spcPts val="0"/>
              </a:spcAft>
              <a:buSzPts val="1600"/>
              <a:buChar char="●"/>
              <a:defRPr sz="1600"/>
            </a:lvl7pPr>
            <a:lvl8pPr indent="-330200" lvl="7" marL="3657600" rtl="0">
              <a:lnSpc>
                <a:spcPct val="100000"/>
              </a:lnSpc>
              <a:spcBef>
                <a:spcPts val="0"/>
              </a:spcBef>
              <a:spcAft>
                <a:spcPts val="0"/>
              </a:spcAft>
              <a:buSzPts val="1600"/>
              <a:buChar char="○"/>
              <a:defRPr sz="1600"/>
            </a:lvl8pPr>
            <a:lvl9pPr indent="-330200" lvl="8" marL="4114800" rtl="0">
              <a:lnSpc>
                <a:spcPct val="100000"/>
              </a:lnSpc>
              <a:spcBef>
                <a:spcPts val="0"/>
              </a:spcBef>
              <a:spcAft>
                <a:spcPts val="0"/>
              </a:spcAft>
              <a:buSzPts val="1600"/>
              <a:buChar char="■"/>
              <a:defRPr sz="1600"/>
            </a:lvl9pPr>
          </a:lstStyle>
          <a:p/>
        </p:txBody>
      </p:sp>
      <p:sp>
        <p:nvSpPr>
          <p:cNvPr id="375" name="Google Shape;375;p29"/>
          <p:cNvSpPr txBox="1"/>
          <p:nvPr>
            <p:ph idx="2" type="body"/>
          </p:nvPr>
        </p:nvSpPr>
        <p:spPr>
          <a:xfrm>
            <a:off x="720025" y="1244801"/>
            <a:ext cx="3675600" cy="3363900"/>
          </a:xfrm>
          <a:prstGeom prst="rect">
            <a:avLst/>
          </a:prstGeom>
        </p:spPr>
        <p:txBody>
          <a:bodyPr anchorCtr="0" anchor="t" bIns="91425" lIns="91425" spcFirstLastPara="1" rIns="91425" wrap="square" tIns="91425">
            <a:noAutofit/>
          </a:bodyPr>
          <a:lstStyle>
            <a:lvl1pPr indent="-323850" lvl="0" marL="457200" rtl="0">
              <a:lnSpc>
                <a:spcPct val="100000"/>
              </a:lnSpc>
              <a:spcBef>
                <a:spcPts val="0"/>
              </a:spcBef>
              <a:spcAft>
                <a:spcPts val="0"/>
              </a:spcAft>
              <a:buClr>
                <a:schemeClr val="accent1"/>
              </a:buClr>
              <a:buSzPts val="1500"/>
              <a:buChar char="●"/>
              <a:defRPr sz="1200"/>
            </a:lvl1pPr>
            <a:lvl2pPr indent="-330200" lvl="1" marL="914400" rtl="0">
              <a:lnSpc>
                <a:spcPct val="100000"/>
              </a:lnSpc>
              <a:spcBef>
                <a:spcPts val="0"/>
              </a:spcBef>
              <a:spcAft>
                <a:spcPts val="0"/>
              </a:spcAft>
              <a:buSzPts val="1600"/>
              <a:buChar char="○"/>
              <a:defRPr sz="1600"/>
            </a:lvl2pPr>
            <a:lvl3pPr indent="-330200" lvl="2" marL="1371600" rtl="0">
              <a:lnSpc>
                <a:spcPct val="100000"/>
              </a:lnSpc>
              <a:spcBef>
                <a:spcPts val="0"/>
              </a:spcBef>
              <a:spcAft>
                <a:spcPts val="0"/>
              </a:spcAft>
              <a:buSzPts val="1600"/>
              <a:buChar char="■"/>
              <a:defRPr sz="1600"/>
            </a:lvl3pPr>
            <a:lvl4pPr indent="-330200" lvl="3" marL="1828800" rtl="0">
              <a:lnSpc>
                <a:spcPct val="100000"/>
              </a:lnSpc>
              <a:spcBef>
                <a:spcPts val="0"/>
              </a:spcBef>
              <a:spcAft>
                <a:spcPts val="0"/>
              </a:spcAft>
              <a:buSzPts val="1600"/>
              <a:buChar char="●"/>
              <a:defRPr sz="1600"/>
            </a:lvl4pPr>
            <a:lvl5pPr indent="-330200" lvl="4" marL="2286000" rtl="0">
              <a:lnSpc>
                <a:spcPct val="100000"/>
              </a:lnSpc>
              <a:spcBef>
                <a:spcPts val="0"/>
              </a:spcBef>
              <a:spcAft>
                <a:spcPts val="0"/>
              </a:spcAft>
              <a:buSzPts val="1600"/>
              <a:buChar char="○"/>
              <a:defRPr sz="1600"/>
            </a:lvl5pPr>
            <a:lvl6pPr indent="-330200" lvl="5" marL="2743200" rtl="0">
              <a:lnSpc>
                <a:spcPct val="100000"/>
              </a:lnSpc>
              <a:spcBef>
                <a:spcPts val="0"/>
              </a:spcBef>
              <a:spcAft>
                <a:spcPts val="0"/>
              </a:spcAft>
              <a:buSzPts val="1600"/>
              <a:buChar char="■"/>
              <a:defRPr sz="1600"/>
            </a:lvl6pPr>
            <a:lvl7pPr indent="-330200" lvl="6" marL="3200400" rtl="0">
              <a:lnSpc>
                <a:spcPct val="100000"/>
              </a:lnSpc>
              <a:spcBef>
                <a:spcPts val="0"/>
              </a:spcBef>
              <a:spcAft>
                <a:spcPts val="0"/>
              </a:spcAft>
              <a:buSzPts val="1600"/>
              <a:buChar char="●"/>
              <a:defRPr sz="1600"/>
            </a:lvl7pPr>
            <a:lvl8pPr indent="-330200" lvl="7" marL="3657600" rtl="0">
              <a:lnSpc>
                <a:spcPct val="100000"/>
              </a:lnSpc>
              <a:spcBef>
                <a:spcPts val="0"/>
              </a:spcBef>
              <a:spcAft>
                <a:spcPts val="0"/>
              </a:spcAft>
              <a:buSzPts val="1600"/>
              <a:buChar char="○"/>
              <a:defRPr sz="1600"/>
            </a:lvl8pPr>
            <a:lvl9pPr indent="-330200" lvl="8" marL="4114800" rtl="0">
              <a:lnSpc>
                <a:spcPct val="100000"/>
              </a:lnSpc>
              <a:spcBef>
                <a:spcPts val="0"/>
              </a:spcBef>
              <a:spcAft>
                <a:spcPts val="0"/>
              </a:spcAft>
              <a:buSzPts val="1600"/>
              <a:buChar char="■"/>
              <a:defRPr sz="1600"/>
            </a:lvl9pPr>
          </a:lstStyle>
          <a:p/>
        </p:txBody>
      </p:sp>
      <p:sp>
        <p:nvSpPr>
          <p:cNvPr id="376" name="Google Shape;376;p29"/>
          <p:cNvSpPr txBox="1"/>
          <p:nvPr>
            <p:ph type="title"/>
          </p:nvPr>
        </p:nvSpPr>
        <p:spPr>
          <a:xfrm>
            <a:off x="720025" y="5517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77" name="Google Shape;377;p29"/>
          <p:cNvSpPr/>
          <p:nvPr/>
        </p:nvSpPr>
        <p:spPr>
          <a:xfrm>
            <a:off x="3561538" y="4275600"/>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9"/>
          <p:cNvSpPr/>
          <p:nvPr/>
        </p:nvSpPr>
        <p:spPr>
          <a:xfrm>
            <a:off x="2877525" y="3829200"/>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9"/>
          <p:cNvSpPr/>
          <p:nvPr/>
        </p:nvSpPr>
        <p:spPr>
          <a:xfrm>
            <a:off x="-341437" y="3272750"/>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9"/>
          <p:cNvSpPr/>
          <p:nvPr/>
        </p:nvSpPr>
        <p:spPr>
          <a:xfrm>
            <a:off x="5324250" y="-589975"/>
            <a:ext cx="1633550" cy="1437425"/>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9"/>
          <p:cNvSpPr/>
          <p:nvPr/>
        </p:nvSpPr>
        <p:spPr>
          <a:xfrm>
            <a:off x="616800" y="3615375"/>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9"/>
          <p:cNvSpPr/>
          <p:nvPr/>
        </p:nvSpPr>
        <p:spPr>
          <a:xfrm>
            <a:off x="6492275" y="243033"/>
            <a:ext cx="1114582" cy="338829"/>
          </a:xfrm>
          <a:custGeom>
            <a:rect b="b" l="l" r="r" t="t"/>
            <a:pathLst>
              <a:path extrusionOk="0" h="17063" w="56129">
                <a:moveTo>
                  <a:pt x="28067" y="1"/>
                </a:moveTo>
                <a:cubicBezTo>
                  <a:pt x="26650" y="1"/>
                  <a:pt x="25232" y="332"/>
                  <a:pt x="23982" y="989"/>
                </a:cubicBezTo>
                <a:cubicBezTo>
                  <a:pt x="21503" y="2314"/>
                  <a:pt x="19729" y="4879"/>
                  <a:pt x="19387" y="7679"/>
                </a:cubicBezTo>
                <a:cubicBezTo>
                  <a:pt x="19301" y="8299"/>
                  <a:pt x="19280" y="8962"/>
                  <a:pt x="19087" y="9560"/>
                </a:cubicBezTo>
                <a:cubicBezTo>
                  <a:pt x="18660" y="10757"/>
                  <a:pt x="17506" y="11099"/>
                  <a:pt x="16352" y="11099"/>
                </a:cubicBezTo>
                <a:cubicBezTo>
                  <a:pt x="13545" y="11067"/>
                  <a:pt x="10960" y="9938"/>
                  <a:pt x="8270" y="9938"/>
                </a:cubicBezTo>
                <a:cubicBezTo>
                  <a:pt x="7416" y="9938"/>
                  <a:pt x="6551" y="10052"/>
                  <a:pt x="5665" y="10351"/>
                </a:cubicBezTo>
                <a:cubicBezTo>
                  <a:pt x="4297" y="10800"/>
                  <a:pt x="3014" y="11591"/>
                  <a:pt x="2095" y="12724"/>
                </a:cubicBezTo>
                <a:cubicBezTo>
                  <a:pt x="1817" y="13044"/>
                  <a:pt x="0" y="17062"/>
                  <a:pt x="513" y="17062"/>
                </a:cubicBezTo>
                <a:lnTo>
                  <a:pt x="55616" y="17062"/>
                </a:lnTo>
                <a:cubicBezTo>
                  <a:pt x="56129" y="17062"/>
                  <a:pt x="54355" y="13108"/>
                  <a:pt x="54098" y="12788"/>
                </a:cubicBezTo>
                <a:cubicBezTo>
                  <a:pt x="53179" y="11633"/>
                  <a:pt x="51897" y="10821"/>
                  <a:pt x="50507" y="10351"/>
                </a:cubicBezTo>
                <a:cubicBezTo>
                  <a:pt x="49604" y="10050"/>
                  <a:pt x="48661" y="9931"/>
                  <a:pt x="47700" y="9931"/>
                </a:cubicBezTo>
                <a:cubicBezTo>
                  <a:pt x="47229" y="9931"/>
                  <a:pt x="46753" y="9960"/>
                  <a:pt x="46275" y="10009"/>
                </a:cubicBezTo>
                <a:cubicBezTo>
                  <a:pt x="44416" y="10201"/>
                  <a:pt x="42535" y="10693"/>
                  <a:pt x="40804" y="10971"/>
                </a:cubicBezTo>
                <a:cubicBezTo>
                  <a:pt x="40359" y="11039"/>
                  <a:pt x="39890" y="11101"/>
                  <a:pt x="39436" y="11101"/>
                </a:cubicBezTo>
                <a:cubicBezTo>
                  <a:pt x="38755" y="11101"/>
                  <a:pt x="38106" y="10962"/>
                  <a:pt x="37619" y="10501"/>
                </a:cubicBezTo>
                <a:cubicBezTo>
                  <a:pt x="36871" y="9795"/>
                  <a:pt x="36871" y="8641"/>
                  <a:pt x="36742" y="7615"/>
                </a:cubicBezTo>
                <a:cubicBezTo>
                  <a:pt x="36379" y="4815"/>
                  <a:pt x="34584" y="2250"/>
                  <a:pt x="32083" y="968"/>
                </a:cubicBezTo>
                <a:cubicBezTo>
                  <a:pt x="30853" y="321"/>
                  <a:pt x="29461" y="1"/>
                  <a:pt x="280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9"/>
          <p:cNvSpPr/>
          <p:nvPr/>
        </p:nvSpPr>
        <p:spPr>
          <a:xfrm>
            <a:off x="4350225" y="-589975"/>
            <a:ext cx="1255750" cy="1255750"/>
          </a:xfrm>
          <a:custGeom>
            <a:rect b="b" l="l" r="r" t="t"/>
            <a:pathLst>
              <a:path extrusionOk="0" h="50230" w="50230">
                <a:moveTo>
                  <a:pt x="25115" y="1"/>
                </a:moveTo>
                <a:cubicBezTo>
                  <a:pt x="11244" y="1"/>
                  <a:pt x="1" y="11243"/>
                  <a:pt x="1" y="25115"/>
                </a:cubicBezTo>
                <a:cubicBezTo>
                  <a:pt x="1" y="38987"/>
                  <a:pt x="11244" y="50230"/>
                  <a:pt x="25115" y="50230"/>
                </a:cubicBezTo>
                <a:cubicBezTo>
                  <a:pt x="38987" y="50230"/>
                  <a:pt x="50230" y="38987"/>
                  <a:pt x="50230" y="25115"/>
                </a:cubicBezTo>
                <a:cubicBezTo>
                  <a:pt x="50230" y="11243"/>
                  <a:pt x="38987" y="1"/>
                  <a:pt x="251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_2_1_1">
    <p:spTree>
      <p:nvGrpSpPr>
        <p:cNvPr id="385" name="Shape 385"/>
        <p:cNvGrpSpPr/>
        <p:nvPr/>
      </p:nvGrpSpPr>
      <p:grpSpPr>
        <a:xfrm>
          <a:off x="0" y="0"/>
          <a:ext cx="0" cy="0"/>
          <a:chOff x="0" y="0"/>
          <a:chExt cx="0" cy="0"/>
        </a:xfrm>
      </p:grpSpPr>
      <p:sp>
        <p:nvSpPr>
          <p:cNvPr id="386" name="Google Shape;386;p30"/>
          <p:cNvSpPr txBox="1"/>
          <p:nvPr>
            <p:ph type="title"/>
          </p:nvPr>
        </p:nvSpPr>
        <p:spPr>
          <a:xfrm>
            <a:off x="720025" y="558889"/>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7" name="Google Shape;387;p30"/>
          <p:cNvSpPr txBox="1"/>
          <p:nvPr>
            <p:ph idx="1" type="subTitle"/>
          </p:nvPr>
        </p:nvSpPr>
        <p:spPr>
          <a:xfrm>
            <a:off x="827225" y="2924601"/>
            <a:ext cx="2258100" cy="4245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None/>
              <a:defRPr b="1" sz="2200">
                <a:latin typeface="Albert Sans"/>
                <a:ea typeface="Albert Sans"/>
                <a:cs typeface="Albert Sans"/>
                <a:sym typeface="Albert Sans"/>
              </a:defRPr>
            </a:lvl1pPr>
            <a:lvl2pPr lvl="1" rtl="0" algn="ctr">
              <a:lnSpc>
                <a:spcPct val="100000"/>
              </a:lnSpc>
              <a:spcBef>
                <a:spcPts val="0"/>
              </a:spcBef>
              <a:spcAft>
                <a:spcPts val="0"/>
              </a:spcAft>
              <a:buNone/>
              <a:defRPr b="1" sz="2200">
                <a:latin typeface="Albert Sans"/>
                <a:ea typeface="Albert Sans"/>
                <a:cs typeface="Albert Sans"/>
                <a:sym typeface="Albert Sans"/>
              </a:defRPr>
            </a:lvl2pPr>
            <a:lvl3pPr lvl="2" rtl="0" algn="ctr">
              <a:lnSpc>
                <a:spcPct val="100000"/>
              </a:lnSpc>
              <a:spcBef>
                <a:spcPts val="0"/>
              </a:spcBef>
              <a:spcAft>
                <a:spcPts val="0"/>
              </a:spcAft>
              <a:buNone/>
              <a:defRPr b="1" sz="2200">
                <a:latin typeface="Albert Sans"/>
                <a:ea typeface="Albert Sans"/>
                <a:cs typeface="Albert Sans"/>
                <a:sym typeface="Albert Sans"/>
              </a:defRPr>
            </a:lvl3pPr>
            <a:lvl4pPr lvl="3" rtl="0" algn="ctr">
              <a:lnSpc>
                <a:spcPct val="100000"/>
              </a:lnSpc>
              <a:spcBef>
                <a:spcPts val="0"/>
              </a:spcBef>
              <a:spcAft>
                <a:spcPts val="0"/>
              </a:spcAft>
              <a:buNone/>
              <a:defRPr b="1" sz="2200">
                <a:latin typeface="Albert Sans"/>
                <a:ea typeface="Albert Sans"/>
                <a:cs typeface="Albert Sans"/>
                <a:sym typeface="Albert Sans"/>
              </a:defRPr>
            </a:lvl4pPr>
            <a:lvl5pPr lvl="4" rtl="0" algn="ctr">
              <a:lnSpc>
                <a:spcPct val="100000"/>
              </a:lnSpc>
              <a:spcBef>
                <a:spcPts val="0"/>
              </a:spcBef>
              <a:spcAft>
                <a:spcPts val="0"/>
              </a:spcAft>
              <a:buNone/>
              <a:defRPr b="1" sz="2200">
                <a:latin typeface="Albert Sans"/>
                <a:ea typeface="Albert Sans"/>
                <a:cs typeface="Albert Sans"/>
                <a:sym typeface="Albert Sans"/>
              </a:defRPr>
            </a:lvl5pPr>
            <a:lvl6pPr lvl="5" rtl="0" algn="ctr">
              <a:lnSpc>
                <a:spcPct val="100000"/>
              </a:lnSpc>
              <a:spcBef>
                <a:spcPts val="0"/>
              </a:spcBef>
              <a:spcAft>
                <a:spcPts val="0"/>
              </a:spcAft>
              <a:buNone/>
              <a:defRPr b="1" sz="2200">
                <a:latin typeface="Albert Sans"/>
                <a:ea typeface="Albert Sans"/>
                <a:cs typeface="Albert Sans"/>
                <a:sym typeface="Albert Sans"/>
              </a:defRPr>
            </a:lvl6pPr>
            <a:lvl7pPr lvl="6" rtl="0" algn="ctr">
              <a:lnSpc>
                <a:spcPct val="100000"/>
              </a:lnSpc>
              <a:spcBef>
                <a:spcPts val="0"/>
              </a:spcBef>
              <a:spcAft>
                <a:spcPts val="0"/>
              </a:spcAft>
              <a:buNone/>
              <a:defRPr b="1" sz="2200">
                <a:latin typeface="Albert Sans"/>
                <a:ea typeface="Albert Sans"/>
                <a:cs typeface="Albert Sans"/>
                <a:sym typeface="Albert Sans"/>
              </a:defRPr>
            </a:lvl7pPr>
            <a:lvl8pPr lvl="7" rtl="0" algn="ctr">
              <a:lnSpc>
                <a:spcPct val="100000"/>
              </a:lnSpc>
              <a:spcBef>
                <a:spcPts val="0"/>
              </a:spcBef>
              <a:spcAft>
                <a:spcPts val="0"/>
              </a:spcAft>
              <a:buNone/>
              <a:defRPr b="1" sz="2200">
                <a:latin typeface="Albert Sans"/>
                <a:ea typeface="Albert Sans"/>
                <a:cs typeface="Albert Sans"/>
                <a:sym typeface="Albert Sans"/>
              </a:defRPr>
            </a:lvl8pPr>
            <a:lvl9pPr lvl="8" rtl="0" algn="ctr">
              <a:lnSpc>
                <a:spcPct val="100000"/>
              </a:lnSpc>
              <a:spcBef>
                <a:spcPts val="0"/>
              </a:spcBef>
              <a:spcAft>
                <a:spcPts val="0"/>
              </a:spcAft>
              <a:buNone/>
              <a:defRPr b="1" sz="2200">
                <a:latin typeface="Albert Sans"/>
                <a:ea typeface="Albert Sans"/>
                <a:cs typeface="Albert Sans"/>
                <a:sym typeface="Albert Sans"/>
              </a:defRPr>
            </a:lvl9pPr>
          </a:lstStyle>
          <a:p/>
        </p:txBody>
      </p:sp>
      <p:sp>
        <p:nvSpPr>
          <p:cNvPr id="388" name="Google Shape;388;p30"/>
          <p:cNvSpPr txBox="1"/>
          <p:nvPr>
            <p:ph idx="2" type="subTitle"/>
          </p:nvPr>
        </p:nvSpPr>
        <p:spPr>
          <a:xfrm>
            <a:off x="827225" y="3349003"/>
            <a:ext cx="2258100" cy="9411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389" name="Google Shape;389;p30"/>
          <p:cNvSpPr txBox="1"/>
          <p:nvPr>
            <p:ph idx="3" type="subTitle"/>
          </p:nvPr>
        </p:nvSpPr>
        <p:spPr>
          <a:xfrm>
            <a:off x="3442950" y="2924601"/>
            <a:ext cx="2258100" cy="4245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None/>
              <a:defRPr b="1" sz="2200">
                <a:latin typeface="Albert Sans"/>
                <a:ea typeface="Albert Sans"/>
                <a:cs typeface="Albert Sans"/>
                <a:sym typeface="Albert Sans"/>
              </a:defRPr>
            </a:lvl1pPr>
            <a:lvl2pPr lvl="1" rtl="0" algn="ctr">
              <a:lnSpc>
                <a:spcPct val="100000"/>
              </a:lnSpc>
              <a:spcBef>
                <a:spcPts val="0"/>
              </a:spcBef>
              <a:spcAft>
                <a:spcPts val="0"/>
              </a:spcAft>
              <a:buNone/>
              <a:defRPr b="1" sz="2200">
                <a:latin typeface="Albert Sans"/>
                <a:ea typeface="Albert Sans"/>
                <a:cs typeface="Albert Sans"/>
                <a:sym typeface="Albert Sans"/>
              </a:defRPr>
            </a:lvl2pPr>
            <a:lvl3pPr lvl="2" rtl="0" algn="ctr">
              <a:lnSpc>
                <a:spcPct val="100000"/>
              </a:lnSpc>
              <a:spcBef>
                <a:spcPts val="0"/>
              </a:spcBef>
              <a:spcAft>
                <a:spcPts val="0"/>
              </a:spcAft>
              <a:buNone/>
              <a:defRPr b="1" sz="2200">
                <a:latin typeface="Albert Sans"/>
                <a:ea typeface="Albert Sans"/>
                <a:cs typeface="Albert Sans"/>
                <a:sym typeface="Albert Sans"/>
              </a:defRPr>
            </a:lvl3pPr>
            <a:lvl4pPr lvl="3" rtl="0" algn="ctr">
              <a:lnSpc>
                <a:spcPct val="100000"/>
              </a:lnSpc>
              <a:spcBef>
                <a:spcPts val="0"/>
              </a:spcBef>
              <a:spcAft>
                <a:spcPts val="0"/>
              </a:spcAft>
              <a:buNone/>
              <a:defRPr b="1" sz="2200">
                <a:latin typeface="Albert Sans"/>
                <a:ea typeface="Albert Sans"/>
                <a:cs typeface="Albert Sans"/>
                <a:sym typeface="Albert Sans"/>
              </a:defRPr>
            </a:lvl4pPr>
            <a:lvl5pPr lvl="4" rtl="0" algn="ctr">
              <a:lnSpc>
                <a:spcPct val="100000"/>
              </a:lnSpc>
              <a:spcBef>
                <a:spcPts val="0"/>
              </a:spcBef>
              <a:spcAft>
                <a:spcPts val="0"/>
              </a:spcAft>
              <a:buNone/>
              <a:defRPr b="1" sz="2200">
                <a:latin typeface="Albert Sans"/>
                <a:ea typeface="Albert Sans"/>
                <a:cs typeface="Albert Sans"/>
                <a:sym typeface="Albert Sans"/>
              </a:defRPr>
            </a:lvl5pPr>
            <a:lvl6pPr lvl="5" rtl="0" algn="ctr">
              <a:lnSpc>
                <a:spcPct val="100000"/>
              </a:lnSpc>
              <a:spcBef>
                <a:spcPts val="0"/>
              </a:spcBef>
              <a:spcAft>
                <a:spcPts val="0"/>
              </a:spcAft>
              <a:buNone/>
              <a:defRPr b="1" sz="2200">
                <a:latin typeface="Albert Sans"/>
                <a:ea typeface="Albert Sans"/>
                <a:cs typeface="Albert Sans"/>
                <a:sym typeface="Albert Sans"/>
              </a:defRPr>
            </a:lvl6pPr>
            <a:lvl7pPr lvl="6" rtl="0" algn="ctr">
              <a:lnSpc>
                <a:spcPct val="100000"/>
              </a:lnSpc>
              <a:spcBef>
                <a:spcPts val="0"/>
              </a:spcBef>
              <a:spcAft>
                <a:spcPts val="0"/>
              </a:spcAft>
              <a:buNone/>
              <a:defRPr b="1" sz="2200">
                <a:latin typeface="Albert Sans"/>
                <a:ea typeface="Albert Sans"/>
                <a:cs typeface="Albert Sans"/>
                <a:sym typeface="Albert Sans"/>
              </a:defRPr>
            </a:lvl7pPr>
            <a:lvl8pPr lvl="7" rtl="0" algn="ctr">
              <a:lnSpc>
                <a:spcPct val="100000"/>
              </a:lnSpc>
              <a:spcBef>
                <a:spcPts val="0"/>
              </a:spcBef>
              <a:spcAft>
                <a:spcPts val="0"/>
              </a:spcAft>
              <a:buNone/>
              <a:defRPr b="1" sz="2200">
                <a:latin typeface="Albert Sans"/>
                <a:ea typeface="Albert Sans"/>
                <a:cs typeface="Albert Sans"/>
                <a:sym typeface="Albert Sans"/>
              </a:defRPr>
            </a:lvl8pPr>
            <a:lvl9pPr lvl="8" rtl="0" algn="ctr">
              <a:lnSpc>
                <a:spcPct val="100000"/>
              </a:lnSpc>
              <a:spcBef>
                <a:spcPts val="0"/>
              </a:spcBef>
              <a:spcAft>
                <a:spcPts val="0"/>
              </a:spcAft>
              <a:buNone/>
              <a:defRPr b="1" sz="2200">
                <a:latin typeface="Albert Sans"/>
                <a:ea typeface="Albert Sans"/>
                <a:cs typeface="Albert Sans"/>
                <a:sym typeface="Albert Sans"/>
              </a:defRPr>
            </a:lvl9pPr>
          </a:lstStyle>
          <a:p/>
        </p:txBody>
      </p:sp>
      <p:sp>
        <p:nvSpPr>
          <p:cNvPr id="390" name="Google Shape;390;p30"/>
          <p:cNvSpPr txBox="1"/>
          <p:nvPr>
            <p:ph idx="4" type="subTitle"/>
          </p:nvPr>
        </p:nvSpPr>
        <p:spPr>
          <a:xfrm>
            <a:off x="3442950" y="3349003"/>
            <a:ext cx="2258100" cy="9411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391" name="Google Shape;391;p30"/>
          <p:cNvSpPr txBox="1"/>
          <p:nvPr>
            <p:ph idx="5" type="subTitle"/>
          </p:nvPr>
        </p:nvSpPr>
        <p:spPr>
          <a:xfrm>
            <a:off x="6058675" y="2924601"/>
            <a:ext cx="2258100" cy="4245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None/>
              <a:defRPr b="1" sz="2200">
                <a:latin typeface="Albert Sans"/>
                <a:ea typeface="Albert Sans"/>
                <a:cs typeface="Albert Sans"/>
                <a:sym typeface="Albert Sans"/>
              </a:defRPr>
            </a:lvl1pPr>
            <a:lvl2pPr lvl="1" rtl="0" algn="ctr">
              <a:lnSpc>
                <a:spcPct val="100000"/>
              </a:lnSpc>
              <a:spcBef>
                <a:spcPts val="0"/>
              </a:spcBef>
              <a:spcAft>
                <a:spcPts val="0"/>
              </a:spcAft>
              <a:buNone/>
              <a:defRPr b="1" sz="2200">
                <a:latin typeface="Albert Sans"/>
                <a:ea typeface="Albert Sans"/>
                <a:cs typeface="Albert Sans"/>
                <a:sym typeface="Albert Sans"/>
              </a:defRPr>
            </a:lvl2pPr>
            <a:lvl3pPr lvl="2" rtl="0" algn="ctr">
              <a:lnSpc>
                <a:spcPct val="100000"/>
              </a:lnSpc>
              <a:spcBef>
                <a:spcPts val="0"/>
              </a:spcBef>
              <a:spcAft>
                <a:spcPts val="0"/>
              </a:spcAft>
              <a:buNone/>
              <a:defRPr b="1" sz="2200">
                <a:latin typeface="Albert Sans"/>
                <a:ea typeface="Albert Sans"/>
                <a:cs typeface="Albert Sans"/>
                <a:sym typeface="Albert Sans"/>
              </a:defRPr>
            </a:lvl3pPr>
            <a:lvl4pPr lvl="3" rtl="0" algn="ctr">
              <a:lnSpc>
                <a:spcPct val="100000"/>
              </a:lnSpc>
              <a:spcBef>
                <a:spcPts val="0"/>
              </a:spcBef>
              <a:spcAft>
                <a:spcPts val="0"/>
              </a:spcAft>
              <a:buNone/>
              <a:defRPr b="1" sz="2200">
                <a:latin typeface="Albert Sans"/>
                <a:ea typeface="Albert Sans"/>
                <a:cs typeface="Albert Sans"/>
                <a:sym typeface="Albert Sans"/>
              </a:defRPr>
            </a:lvl4pPr>
            <a:lvl5pPr lvl="4" rtl="0" algn="ctr">
              <a:lnSpc>
                <a:spcPct val="100000"/>
              </a:lnSpc>
              <a:spcBef>
                <a:spcPts val="0"/>
              </a:spcBef>
              <a:spcAft>
                <a:spcPts val="0"/>
              </a:spcAft>
              <a:buNone/>
              <a:defRPr b="1" sz="2200">
                <a:latin typeface="Albert Sans"/>
                <a:ea typeface="Albert Sans"/>
                <a:cs typeface="Albert Sans"/>
                <a:sym typeface="Albert Sans"/>
              </a:defRPr>
            </a:lvl5pPr>
            <a:lvl6pPr lvl="5" rtl="0" algn="ctr">
              <a:lnSpc>
                <a:spcPct val="100000"/>
              </a:lnSpc>
              <a:spcBef>
                <a:spcPts val="0"/>
              </a:spcBef>
              <a:spcAft>
                <a:spcPts val="0"/>
              </a:spcAft>
              <a:buNone/>
              <a:defRPr b="1" sz="2200">
                <a:latin typeface="Albert Sans"/>
                <a:ea typeface="Albert Sans"/>
                <a:cs typeface="Albert Sans"/>
                <a:sym typeface="Albert Sans"/>
              </a:defRPr>
            </a:lvl6pPr>
            <a:lvl7pPr lvl="6" rtl="0" algn="ctr">
              <a:lnSpc>
                <a:spcPct val="100000"/>
              </a:lnSpc>
              <a:spcBef>
                <a:spcPts val="0"/>
              </a:spcBef>
              <a:spcAft>
                <a:spcPts val="0"/>
              </a:spcAft>
              <a:buNone/>
              <a:defRPr b="1" sz="2200">
                <a:latin typeface="Albert Sans"/>
                <a:ea typeface="Albert Sans"/>
                <a:cs typeface="Albert Sans"/>
                <a:sym typeface="Albert Sans"/>
              </a:defRPr>
            </a:lvl7pPr>
            <a:lvl8pPr lvl="7" rtl="0" algn="ctr">
              <a:lnSpc>
                <a:spcPct val="100000"/>
              </a:lnSpc>
              <a:spcBef>
                <a:spcPts val="0"/>
              </a:spcBef>
              <a:spcAft>
                <a:spcPts val="0"/>
              </a:spcAft>
              <a:buNone/>
              <a:defRPr b="1" sz="2200">
                <a:latin typeface="Albert Sans"/>
                <a:ea typeface="Albert Sans"/>
                <a:cs typeface="Albert Sans"/>
                <a:sym typeface="Albert Sans"/>
              </a:defRPr>
            </a:lvl8pPr>
            <a:lvl9pPr lvl="8" rtl="0" algn="ctr">
              <a:lnSpc>
                <a:spcPct val="100000"/>
              </a:lnSpc>
              <a:spcBef>
                <a:spcPts val="0"/>
              </a:spcBef>
              <a:spcAft>
                <a:spcPts val="0"/>
              </a:spcAft>
              <a:buNone/>
              <a:defRPr b="1" sz="2200">
                <a:latin typeface="Albert Sans"/>
                <a:ea typeface="Albert Sans"/>
                <a:cs typeface="Albert Sans"/>
                <a:sym typeface="Albert Sans"/>
              </a:defRPr>
            </a:lvl9pPr>
          </a:lstStyle>
          <a:p/>
        </p:txBody>
      </p:sp>
      <p:sp>
        <p:nvSpPr>
          <p:cNvPr id="392" name="Google Shape;392;p30"/>
          <p:cNvSpPr txBox="1"/>
          <p:nvPr>
            <p:ph idx="6" type="subTitle"/>
          </p:nvPr>
        </p:nvSpPr>
        <p:spPr>
          <a:xfrm>
            <a:off x="6058675" y="3349003"/>
            <a:ext cx="2258100" cy="9411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393" name="Google Shape;393;p30"/>
          <p:cNvSpPr/>
          <p:nvPr>
            <p:ph idx="7" type="pic"/>
          </p:nvPr>
        </p:nvSpPr>
        <p:spPr>
          <a:xfrm>
            <a:off x="1406975" y="1642750"/>
            <a:ext cx="1098600" cy="1033200"/>
          </a:xfrm>
          <a:prstGeom prst="rect">
            <a:avLst/>
          </a:prstGeom>
          <a:noFill/>
          <a:ln cap="flat" cmpd="sng" w="9525">
            <a:solidFill>
              <a:schemeClr val="dk1"/>
            </a:solidFill>
            <a:prstDash val="solid"/>
            <a:round/>
            <a:headEnd len="sm" w="sm" type="none"/>
            <a:tailEnd len="sm" w="sm" type="none"/>
          </a:ln>
        </p:spPr>
      </p:sp>
      <p:sp>
        <p:nvSpPr>
          <p:cNvPr id="394" name="Google Shape;394;p30"/>
          <p:cNvSpPr/>
          <p:nvPr>
            <p:ph idx="8" type="pic"/>
          </p:nvPr>
        </p:nvSpPr>
        <p:spPr>
          <a:xfrm>
            <a:off x="4022700" y="1642750"/>
            <a:ext cx="1098600" cy="1033200"/>
          </a:xfrm>
          <a:prstGeom prst="rect">
            <a:avLst/>
          </a:prstGeom>
          <a:noFill/>
          <a:ln cap="flat" cmpd="sng" w="9525">
            <a:solidFill>
              <a:schemeClr val="dk1"/>
            </a:solidFill>
            <a:prstDash val="solid"/>
            <a:round/>
            <a:headEnd len="sm" w="sm" type="none"/>
            <a:tailEnd len="sm" w="sm" type="none"/>
          </a:ln>
        </p:spPr>
      </p:sp>
      <p:sp>
        <p:nvSpPr>
          <p:cNvPr id="395" name="Google Shape;395;p30"/>
          <p:cNvSpPr/>
          <p:nvPr>
            <p:ph idx="9" type="pic"/>
          </p:nvPr>
        </p:nvSpPr>
        <p:spPr>
          <a:xfrm>
            <a:off x="6638425" y="1642750"/>
            <a:ext cx="1098600" cy="1033200"/>
          </a:xfrm>
          <a:prstGeom prst="rect">
            <a:avLst/>
          </a:prstGeom>
          <a:noFill/>
          <a:ln cap="flat" cmpd="sng" w="9525">
            <a:solidFill>
              <a:schemeClr val="dk1"/>
            </a:solidFill>
            <a:prstDash val="solid"/>
            <a:round/>
            <a:headEnd len="sm" w="sm" type="none"/>
            <a:tailEnd len="sm" w="sm" type="none"/>
          </a:ln>
        </p:spPr>
      </p:sp>
      <p:sp>
        <p:nvSpPr>
          <p:cNvPr id="396" name="Google Shape;396;p30"/>
          <p:cNvSpPr/>
          <p:nvPr/>
        </p:nvSpPr>
        <p:spPr>
          <a:xfrm>
            <a:off x="-128762" y="70475"/>
            <a:ext cx="1255750" cy="1255750"/>
          </a:xfrm>
          <a:custGeom>
            <a:rect b="b" l="l" r="r" t="t"/>
            <a:pathLst>
              <a:path extrusionOk="0" h="50230" w="50230">
                <a:moveTo>
                  <a:pt x="25115" y="1"/>
                </a:moveTo>
                <a:cubicBezTo>
                  <a:pt x="11244" y="1"/>
                  <a:pt x="1" y="11243"/>
                  <a:pt x="1" y="25115"/>
                </a:cubicBezTo>
                <a:cubicBezTo>
                  <a:pt x="1" y="38987"/>
                  <a:pt x="11244" y="50230"/>
                  <a:pt x="25115" y="50230"/>
                </a:cubicBezTo>
                <a:cubicBezTo>
                  <a:pt x="38987" y="50230"/>
                  <a:pt x="50230" y="38987"/>
                  <a:pt x="50230" y="25115"/>
                </a:cubicBezTo>
                <a:cubicBezTo>
                  <a:pt x="50230" y="11243"/>
                  <a:pt x="38987" y="1"/>
                  <a:pt x="251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0"/>
          <p:cNvSpPr/>
          <p:nvPr/>
        </p:nvSpPr>
        <p:spPr>
          <a:xfrm>
            <a:off x="425175" y="326200"/>
            <a:ext cx="1403225" cy="426575"/>
          </a:xfrm>
          <a:custGeom>
            <a:rect b="b" l="l" r="r" t="t"/>
            <a:pathLst>
              <a:path extrusionOk="0" h="17063" w="56129">
                <a:moveTo>
                  <a:pt x="28067" y="1"/>
                </a:moveTo>
                <a:cubicBezTo>
                  <a:pt x="26650" y="1"/>
                  <a:pt x="25232" y="332"/>
                  <a:pt x="23982" y="989"/>
                </a:cubicBezTo>
                <a:cubicBezTo>
                  <a:pt x="21503" y="2314"/>
                  <a:pt x="19729" y="4879"/>
                  <a:pt x="19387" y="7679"/>
                </a:cubicBezTo>
                <a:cubicBezTo>
                  <a:pt x="19301" y="8299"/>
                  <a:pt x="19280" y="8962"/>
                  <a:pt x="19087" y="9560"/>
                </a:cubicBezTo>
                <a:cubicBezTo>
                  <a:pt x="18660" y="10757"/>
                  <a:pt x="17506" y="11099"/>
                  <a:pt x="16352" y="11099"/>
                </a:cubicBezTo>
                <a:cubicBezTo>
                  <a:pt x="13545" y="11067"/>
                  <a:pt x="10960" y="9938"/>
                  <a:pt x="8270" y="9938"/>
                </a:cubicBezTo>
                <a:cubicBezTo>
                  <a:pt x="7416" y="9938"/>
                  <a:pt x="6551" y="10052"/>
                  <a:pt x="5665" y="10351"/>
                </a:cubicBezTo>
                <a:cubicBezTo>
                  <a:pt x="4297" y="10800"/>
                  <a:pt x="3014" y="11591"/>
                  <a:pt x="2095" y="12724"/>
                </a:cubicBezTo>
                <a:cubicBezTo>
                  <a:pt x="1817" y="13044"/>
                  <a:pt x="0" y="17062"/>
                  <a:pt x="513" y="17062"/>
                </a:cubicBezTo>
                <a:lnTo>
                  <a:pt x="55616" y="17062"/>
                </a:lnTo>
                <a:cubicBezTo>
                  <a:pt x="56129" y="17062"/>
                  <a:pt x="54355" y="13108"/>
                  <a:pt x="54098" y="12788"/>
                </a:cubicBezTo>
                <a:cubicBezTo>
                  <a:pt x="53179" y="11633"/>
                  <a:pt x="51897" y="10821"/>
                  <a:pt x="50507" y="10351"/>
                </a:cubicBezTo>
                <a:cubicBezTo>
                  <a:pt x="49604" y="10050"/>
                  <a:pt x="48661" y="9931"/>
                  <a:pt x="47700" y="9931"/>
                </a:cubicBezTo>
                <a:cubicBezTo>
                  <a:pt x="47229" y="9931"/>
                  <a:pt x="46753" y="9960"/>
                  <a:pt x="46275" y="10009"/>
                </a:cubicBezTo>
                <a:cubicBezTo>
                  <a:pt x="44416" y="10201"/>
                  <a:pt x="42535" y="10693"/>
                  <a:pt x="40804" y="10971"/>
                </a:cubicBezTo>
                <a:cubicBezTo>
                  <a:pt x="40359" y="11039"/>
                  <a:pt x="39890" y="11101"/>
                  <a:pt x="39436" y="11101"/>
                </a:cubicBezTo>
                <a:cubicBezTo>
                  <a:pt x="38755" y="11101"/>
                  <a:pt x="38106" y="10962"/>
                  <a:pt x="37619" y="10501"/>
                </a:cubicBezTo>
                <a:cubicBezTo>
                  <a:pt x="36871" y="9795"/>
                  <a:pt x="36871" y="8641"/>
                  <a:pt x="36742" y="7615"/>
                </a:cubicBezTo>
                <a:cubicBezTo>
                  <a:pt x="36379" y="4815"/>
                  <a:pt x="34584" y="2250"/>
                  <a:pt x="32083" y="968"/>
                </a:cubicBezTo>
                <a:cubicBezTo>
                  <a:pt x="30853" y="321"/>
                  <a:pt x="29461" y="1"/>
                  <a:pt x="280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0"/>
          <p:cNvSpPr/>
          <p:nvPr/>
        </p:nvSpPr>
        <p:spPr>
          <a:xfrm>
            <a:off x="-202487" y="1145113"/>
            <a:ext cx="1403219" cy="1234748"/>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0"/>
          <p:cNvSpPr/>
          <p:nvPr/>
        </p:nvSpPr>
        <p:spPr>
          <a:xfrm>
            <a:off x="3490888" y="4451375"/>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0"/>
          <p:cNvSpPr/>
          <p:nvPr/>
        </p:nvSpPr>
        <p:spPr>
          <a:xfrm>
            <a:off x="2806875" y="4004975"/>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0"/>
          <p:cNvSpPr/>
          <p:nvPr/>
        </p:nvSpPr>
        <p:spPr>
          <a:xfrm>
            <a:off x="7784538" y="4137688"/>
            <a:ext cx="1403219" cy="1234748"/>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0"/>
          <p:cNvSpPr/>
          <p:nvPr/>
        </p:nvSpPr>
        <p:spPr>
          <a:xfrm>
            <a:off x="7890663" y="139925"/>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0"/>
          <p:cNvSpPr/>
          <p:nvPr/>
        </p:nvSpPr>
        <p:spPr>
          <a:xfrm>
            <a:off x="8381675" y="3536125"/>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0"/>
          <p:cNvSpPr/>
          <p:nvPr/>
        </p:nvSpPr>
        <p:spPr>
          <a:xfrm>
            <a:off x="7206650" y="-306475"/>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sp>
        <p:nvSpPr>
          <p:cNvPr id="39" name="Google Shape;39;p4"/>
          <p:cNvSpPr txBox="1"/>
          <p:nvPr>
            <p:ph type="title"/>
          </p:nvPr>
        </p:nvSpPr>
        <p:spPr>
          <a:xfrm>
            <a:off x="4475575" y="1138238"/>
            <a:ext cx="2988600" cy="9699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4"/>
          <p:cNvSpPr txBox="1"/>
          <p:nvPr>
            <p:ph idx="1" type="body"/>
          </p:nvPr>
        </p:nvSpPr>
        <p:spPr>
          <a:xfrm>
            <a:off x="4475575" y="2094588"/>
            <a:ext cx="3955200" cy="20253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Font typeface="Chivo"/>
              <a:buChar char="●"/>
              <a:defRPr sz="1400"/>
            </a:lvl1pPr>
            <a:lvl2pPr indent="-323850" lvl="1" marL="914400">
              <a:spcBef>
                <a:spcPts val="0"/>
              </a:spcBef>
              <a:spcAft>
                <a:spcPts val="0"/>
              </a:spcAft>
              <a:buClr>
                <a:srgbClr val="434343"/>
              </a:buClr>
              <a:buSzPts val="1500"/>
              <a:buFont typeface="Roboto Condensed Light"/>
              <a:buChar char="○"/>
              <a:defRPr/>
            </a:lvl2pPr>
            <a:lvl3pPr indent="-323850" lvl="2" marL="1371600">
              <a:spcBef>
                <a:spcPts val="0"/>
              </a:spcBef>
              <a:spcAft>
                <a:spcPts val="0"/>
              </a:spcAft>
              <a:buClr>
                <a:srgbClr val="434343"/>
              </a:buClr>
              <a:buSzPts val="1500"/>
              <a:buFont typeface="Roboto Condensed Light"/>
              <a:buChar char="■"/>
              <a:defRPr/>
            </a:lvl3pPr>
            <a:lvl4pPr indent="-323850" lvl="3" marL="1828800">
              <a:spcBef>
                <a:spcPts val="0"/>
              </a:spcBef>
              <a:spcAft>
                <a:spcPts val="0"/>
              </a:spcAft>
              <a:buClr>
                <a:srgbClr val="434343"/>
              </a:buClr>
              <a:buSzPts val="1500"/>
              <a:buFont typeface="Roboto Condensed Light"/>
              <a:buChar char="●"/>
              <a:defRPr/>
            </a:lvl4pPr>
            <a:lvl5pPr indent="-323850" lvl="4" marL="2286000">
              <a:spcBef>
                <a:spcPts val="0"/>
              </a:spcBef>
              <a:spcAft>
                <a:spcPts val="0"/>
              </a:spcAft>
              <a:buClr>
                <a:srgbClr val="434343"/>
              </a:buClr>
              <a:buSzPts val="1500"/>
              <a:buFont typeface="Roboto Condensed Light"/>
              <a:buChar char="○"/>
              <a:defRPr/>
            </a:lvl5pPr>
            <a:lvl6pPr indent="-323850" lvl="5" marL="2743200">
              <a:spcBef>
                <a:spcPts val="0"/>
              </a:spcBef>
              <a:spcAft>
                <a:spcPts val="0"/>
              </a:spcAft>
              <a:buClr>
                <a:srgbClr val="434343"/>
              </a:buClr>
              <a:buSzPts val="1500"/>
              <a:buFont typeface="Roboto Condensed Light"/>
              <a:buChar char="■"/>
              <a:defRPr/>
            </a:lvl6pPr>
            <a:lvl7pPr indent="-323850" lvl="6" marL="3200400">
              <a:spcBef>
                <a:spcPts val="0"/>
              </a:spcBef>
              <a:spcAft>
                <a:spcPts val="0"/>
              </a:spcAft>
              <a:buClr>
                <a:srgbClr val="434343"/>
              </a:buClr>
              <a:buSzPts val="1500"/>
              <a:buFont typeface="Roboto Condensed Light"/>
              <a:buChar char="●"/>
              <a:defRPr/>
            </a:lvl7pPr>
            <a:lvl8pPr indent="-323850" lvl="7" marL="3657600">
              <a:spcBef>
                <a:spcPts val="0"/>
              </a:spcBef>
              <a:spcAft>
                <a:spcPts val="0"/>
              </a:spcAft>
              <a:buClr>
                <a:srgbClr val="434343"/>
              </a:buClr>
              <a:buSzPts val="1500"/>
              <a:buFont typeface="Roboto Condensed Light"/>
              <a:buChar char="○"/>
              <a:defRPr/>
            </a:lvl8pPr>
            <a:lvl9pPr indent="-323850" lvl="8" marL="4114800">
              <a:spcBef>
                <a:spcPts val="0"/>
              </a:spcBef>
              <a:spcAft>
                <a:spcPts val="0"/>
              </a:spcAft>
              <a:buClr>
                <a:srgbClr val="434343"/>
              </a:buClr>
              <a:buSzPts val="1500"/>
              <a:buFont typeface="Roboto Condensed Light"/>
              <a:buChar char="■"/>
              <a:defRPr/>
            </a:lvl9pPr>
          </a:lstStyle>
          <a:p/>
        </p:txBody>
      </p:sp>
      <p:sp>
        <p:nvSpPr>
          <p:cNvPr id="41" name="Google Shape;41;p4"/>
          <p:cNvSpPr/>
          <p:nvPr/>
        </p:nvSpPr>
        <p:spPr>
          <a:xfrm>
            <a:off x="1859325" y="1319788"/>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a:off x="2592450" y="26075"/>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flipH="1">
            <a:off x="713225" y="4608575"/>
            <a:ext cx="7717415" cy="8575"/>
          </a:xfrm>
          <a:custGeom>
            <a:rect b="b" l="l" r="r" t="t"/>
            <a:pathLst>
              <a:path extrusionOk="0" h="343" w="248368">
                <a:moveTo>
                  <a:pt x="1" y="0"/>
                </a:moveTo>
                <a:lnTo>
                  <a:pt x="1" y="342"/>
                </a:lnTo>
                <a:lnTo>
                  <a:pt x="248367" y="342"/>
                </a:lnTo>
                <a:lnTo>
                  <a:pt x="248367" y="0"/>
                </a:lnTo>
                <a:close/>
              </a:path>
            </a:pathLst>
          </a:custGeom>
          <a:solidFill>
            <a:srgbClr val="2D2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7125290" y="4908675"/>
            <a:ext cx="702150" cy="8575"/>
          </a:xfrm>
          <a:custGeom>
            <a:rect b="b" l="l" r="r" t="t"/>
            <a:pathLst>
              <a:path extrusionOk="0" h="343" w="28086">
                <a:moveTo>
                  <a:pt x="171" y="1"/>
                </a:moveTo>
                <a:cubicBezTo>
                  <a:pt x="86" y="1"/>
                  <a:pt x="0" y="65"/>
                  <a:pt x="0" y="172"/>
                </a:cubicBezTo>
                <a:cubicBezTo>
                  <a:pt x="0" y="278"/>
                  <a:pt x="86" y="343"/>
                  <a:pt x="171" y="343"/>
                </a:cubicBezTo>
                <a:lnTo>
                  <a:pt x="898" y="343"/>
                </a:lnTo>
                <a:cubicBezTo>
                  <a:pt x="983" y="343"/>
                  <a:pt x="1069" y="278"/>
                  <a:pt x="1069" y="172"/>
                </a:cubicBezTo>
                <a:cubicBezTo>
                  <a:pt x="1069" y="65"/>
                  <a:pt x="983" y="1"/>
                  <a:pt x="898" y="1"/>
                </a:cubicBezTo>
                <a:close/>
                <a:moveTo>
                  <a:pt x="1603" y="1"/>
                </a:moveTo>
                <a:cubicBezTo>
                  <a:pt x="1496" y="1"/>
                  <a:pt x="1432" y="65"/>
                  <a:pt x="1432" y="172"/>
                </a:cubicBezTo>
                <a:cubicBezTo>
                  <a:pt x="1432" y="278"/>
                  <a:pt x="1496" y="343"/>
                  <a:pt x="1603" y="343"/>
                </a:cubicBezTo>
                <a:lnTo>
                  <a:pt x="2309" y="343"/>
                </a:lnTo>
                <a:cubicBezTo>
                  <a:pt x="2415" y="343"/>
                  <a:pt x="2480" y="278"/>
                  <a:pt x="2480" y="172"/>
                </a:cubicBezTo>
                <a:cubicBezTo>
                  <a:pt x="2480" y="65"/>
                  <a:pt x="2415" y="1"/>
                  <a:pt x="2309" y="1"/>
                </a:cubicBezTo>
                <a:close/>
                <a:moveTo>
                  <a:pt x="3014" y="1"/>
                </a:moveTo>
                <a:cubicBezTo>
                  <a:pt x="2928" y="1"/>
                  <a:pt x="2843" y="65"/>
                  <a:pt x="2843" y="172"/>
                </a:cubicBezTo>
                <a:cubicBezTo>
                  <a:pt x="2843" y="278"/>
                  <a:pt x="2928" y="343"/>
                  <a:pt x="3014" y="343"/>
                </a:cubicBezTo>
                <a:lnTo>
                  <a:pt x="3741" y="343"/>
                </a:lnTo>
                <a:cubicBezTo>
                  <a:pt x="3826" y="343"/>
                  <a:pt x="3912" y="278"/>
                  <a:pt x="3912" y="172"/>
                </a:cubicBezTo>
                <a:cubicBezTo>
                  <a:pt x="3912" y="65"/>
                  <a:pt x="3826" y="1"/>
                  <a:pt x="3741" y="1"/>
                </a:cubicBezTo>
                <a:close/>
                <a:moveTo>
                  <a:pt x="4446" y="1"/>
                </a:moveTo>
                <a:cubicBezTo>
                  <a:pt x="4339" y="1"/>
                  <a:pt x="4275" y="65"/>
                  <a:pt x="4275" y="172"/>
                </a:cubicBezTo>
                <a:cubicBezTo>
                  <a:pt x="4275" y="278"/>
                  <a:pt x="4339" y="343"/>
                  <a:pt x="4446" y="343"/>
                </a:cubicBezTo>
                <a:lnTo>
                  <a:pt x="5151" y="343"/>
                </a:lnTo>
                <a:cubicBezTo>
                  <a:pt x="5258" y="343"/>
                  <a:pt x="5344" y="278"/>
                  <a:pt x="5344" y="172"/>
                </a:cubicBezTo>
                <a:cubicBezTo>
                  <a:pt x="5344" y="65"/>
                  <a:pt x="5258" y="1"/>
                  <a:pt x="5151" y="1"/>
                </a:cubicBezTo>
                <a:close/>
                <a:moveTo>
                  <a:pt x="5878" y="1"/>
                </a:moveTo>
                <a:cubicBezTo>
                  <a:pt x="5771" y="1"/>
                  <a:pt x="5686" y="65"/>
                  <a:pt x="5686" y="172"/>
                </a:cubicBezTo>
                <a:cubicBezTo>
                  <a:pt x="5686" y="278"/>
                  <a:pt x="5771" y="343"/>
                  <a:pt x="5878" y="343"/>
                </a:cubicBezTo>
                <a:lnTo>
                  <a:pt x="6583" y="343"/>
                </a:lnTo>
                <a:cubicBezTo>
                  <a:pt x="6669" y="343"/>
                  <a:pt x="6754" y="278"/>
                  <a:pt x="6754" y="172"/>
                </a:cubicBezTo>
                <a:cubicBezTo>
                  <a:pt x="6754" y="65"/>
                  <a:pt x="6669" y="1"/>
                  <a:pt x="6583" y="1"/>
                </a:cubicBezTo>
                <a:close/>
                <a:moveTo>
                  <a:pt x="7289" y="1"/>
                </a:moveTo>
                <a:cubicBezTo>
                  <a:pt x="7182" y="1"/>
                  <a:pt x="7118" y="65"/>
                  <a:pt x="7118" y="172"/>
                </a:cubicBezTo>
                <a:cubicBezTo>
                  <a:pt x="7118" y="278"/>
                  <a:pt x="7182" y="343"/>
                  <a:pt x="7289" y="343"/>
                </a:cubicBezTo>
                <a:lnTo>
                  <a:pt x="7994" y="343"/>
                </a:lnTo>
                <a:cubicBezTo>
                  <a:pt x="8101" y="343"/>
                  <a:pt x="8186" y="278"/>
                  <a:pt x="8186" y="172"/>
                </a:cubicBezTo>
                <a:cubicBezTo>
                  <a:pt x="8186" y="65"/>
                  <a:pt x="8101" y="1"/>
                  <a:pt x="7994" y="1"/>
                </a:cubicBezTo>
                <a:close/>
                <a:moveTo>
                  <a:pt x="8721" y="1"/>
                </a:moveTo>
                <a:cubicBezTo>
                  <a:pt x="8614" y="1"/>
                  <a:pt x="8528" y="65"/>
                  <a:pt x="8528" y="172"/>
                </a:cubicBezTo>
                <a:cubicBezTo>
                  <a:pt x="8528" y="278"/>
                  <a:pt x="8614" y="343"/>
                  <a:pt x="8721" y="343"/>
                </a:cubicBezTo>
                <a:lnTo>
                  <a:pt x="9426" y="343"/>
                </a:lnTo>
                <a:cubicBezTo>
                  <a:pt x="9512" y="343"/>
                  <a:pt x="9597" y="278"/>
                  <a:pt x="9597" y="172"/>
                </a:cubicBezTo>
                <a:cubicBezTo>
                  <a:pt x="9597" y="65"/>
                  <a:pt x="9512" y="1"/>
                  <a:pt x="9426" y="1"/>
                </a:cubicBezTo>
                <a:close/>
                <a:moveTo>
                  <a:pt x="10131" y="1"/>
                </a:moveTo>
                <a:cubicBezTo>
                  <a:pt x="10046" y="1"/>
                  <a:pt x="9960" y="65"/>
                  <a:pt x="9960" y="172"/>
                </a:cubicBezTo>
                <a:cubicBezTo>
                  <a:pt x="9960" y="278"/>
                  <a:pt x="10046" y="343"/>
                  <a:pt x="10131" y="343"/>
                </a:cubicBezTo>
                <a:lnTo>
                  <a:pt x="10837" y="343"/>
                </a:lnTo>
                <a:cubicBezTo>
                  <a:pt x="10944" y="343"/>
                  <a:pt x="11029" y="278"/>
                  <a:pt x="11029" y="172"/>
                </a:cubicBezTo>
                <a:cubicBezTo>
                  <a:pt x="11029" y="65"/>
                  <a:pt x="10944" y="1"/>
                  <a:pt x="10837" y="1"/>
                </a:cubicBezTo>
                <a:close/>
                <a:moveTo>
                  <a:pt x="11563" y="1"/>
                </a:moveTo>
                <a:cubicBezTo>
                  <a:pt x="11457" y="1"/>
                  <a:pt x="11371" y="65"/>
                  <a:pt x="11371" y="172"/>
                </a:cubicBezTo>
                <a:cubicBezTo>
                  <a:pt x="11371" y="278"/>
                  <a:pt x="11457" y="343"/>
                  <a:pt x="11563" y="343"/>
                </a:cubicBezTo>
                <a:lnTo>
                  <a:pt x="12269" y="343"/>
                </a:lnTo>
                <a:cubicBezTo>
                  <a:pt x="12376" y="343"/>
                  <a:pt x="12440" y="278"/>
                  <a:pt x="12440" y="172"/>
                </a:cubicBezTo>
                <a:cubicBezTo>
                  <a:pt x="12440" y="65"/>
                  <a:pt x="12376" y="1"/>
                  <a:pt x="12269" y="1"/>
                </a:cubicBezTo>
                <a:close/>
                <a:moveTo>
                  <a:pt x="12974" y="1"/>
                </a:moveTo>
                <a:cubicBezTo>
                  <a:pt x="12889" y="1"/>
                  <a:pt x="12803" y="65"/>
                  <a:pt x="12803" y="172"/>
                </a:cubicBezTo>
                <a:cubicBezTo>
                  <a:pt x="12803" y="278"/>
                  <a:pt x="12889" y="343"/>
                  <a:pt x="12974" y="343"/>
                </a:cubicBezTo>
                <a:lnTo>
                  <a:pt x="13680" y="343"/>
                </a:lnTo>
                <a:cubicBezTo>
                  <a:pt x="13786" y="343"/>
                  <a:pt x="13872" y="278"/>
                  <a:pt x="13872" y="172"/>
                </a:cubicBezTo>
                <a:cubicBezTo>
                  <a:pt x="13872" y="65"/>
                  <a:pt x="13786" y="1"/>
                  <a:pt x="13680" y="1"/>
                </a:cubicBezTo>
                <a:close/>
                <a:moveTo>
                  <a:pt x="14406" y="1"/>
                </a:moveTo>
                <a:cubicBezTo>
                  <a:pt x="14299" y="1"/>
                  <a:pt x="14214" y="65"/>
                  <a:pt x="14214" y="172"/>
                </a:cubicBezTo>
                <a:cubicBezTo>
                  <a:pt x="14214" y="278"/>
                  <a:pt x="14299" y="343"/>
                  <a:pt x="14406" y="343"/>
                </a:cubicBezTo>
                <a:lnTo>
                  <a:pt x="15112" y="343"/>
                </a:lnTo>
                <a:cubicBezTo>
                  <a:pt x="15218" y="343"/>
                  <a:pt x="15283" y="278"/>
                  <a:pt x="15283" y="172"/>
                </a:cubicBezTo>
                <a:cubicBezTo>
                  <a:pt x="15283" y="65"/>
                  <a:pt x="15218" y="1"/>
                  <a:pt x="15112" y="1"/>
                </a:cubicBezTo>
                <a:close/>
                <a:moveTo>
                  <a:pt x="15817" y="1"/>
                </a:moveTo>
                <a:cubicBezTo>
                  <a:pt x="15731" y="1"/>
                  <a:pt x="15646" y="65"/>
                  <a:pt x="15646" y="172"/>
                </a:cubicBezTo>
                <a:cubicBezTo>
                  <a:pt x="15646" y="278"/>
                  <a:pt x="15731" y="343"/>
                  <a:pt x="15817" y="343"/>
                </a:cubicBezTo>
                <a:lnTo>
                  <a:pt x="16544" y="343"/>
                </a:lnTo>
                <a:cubicBezTo>
                  <a:pt x="16629" y="343"/>
                  <a:pt x="16715" y="278"/>
                  <a:pt x="16715" y="172"/>
                </a:cubicBezTo>
                <a:cubicBezTo>
                  <a:pt x="16715" y="65"/>
                  <a:pt x="16629" y="1"/>
                  <a:pt x="16544" y="1"/>
                </a:cubicBezTo>
                <a:close/>
                <a:moveTo>
                  <a:pt x="17249" y="1"/>
                </a:moveTo>
                <a:cubicBezTo>
                  <a:pt x="17142" y="1"/>
                  <a:pt x="17078" y="65"/>
                  <a:pt x="17078" y="172"/>
                </a:cubicBezTo>
                <a:cubicBezTo>
                  <a:pt x="17078" y="278"/>
                  <a:pt x="17142" y="343"/>
                  <a:pt x="17249" y="343"/>
                </a:cubicBezTo>
                <a:lnTo>
                  <a:pt x="17954" y="343"/>
                </a:lnTo>
                <a:cubicBezTo>
                  <a:pt x="18061" y="343"/>
                  <a:pt x="18125" y="278"/>
                  <a:pt x="18125" y="172"/>
                </a:cubicBezTo>
                <a:cubicBezTo>
                  <a:pt x="18125" y="65"/>
                  <a:pt x="18061" y="1"/>
                  <a:pt x="17954" y="1"/>
                </a:cubicBezTo>
                <a:close/>
                <a:moveTo>
                  <a:pt x="18660" y="1"/>
                </a:moveTo>
                <a:cubicBezTo>
                  <a:pt x="18574" y="1"/>
                  <a:pt x="18489" y="65"/>
                  <a:pt x="18489" y="172"/>
                </a:cubicBezTo>
                <a:cubicBezTo>
                  <a:pt x="18489" y="278"/>
                  <a:pt x="18574" y="343"/>
                  <a:pt x="18660" y="343"/>
                </a:cubicBezTo>
                <a:lnTo>
                  <a:pt x="19386" y="343"/>
                </a:lnTo>
                <a:cubicBezTo>
                  <a:pt x="19472" y="343"/>
                  <a:pt x="19557" y="278"/>
                  <a:pt x="19557" y="172"/>
                </a:cubicBezTo>
                <a:cubicBezTo>
                  <a:pt x="19557" y="65"/>
                  <a:pt x="19472" y="1"/>
                  <a:pt x="19386" y="1"/>
                </a:cubicBezTo>
                <a:close/>
                <a:moveTo>
                  <a:pt x="20092" y="1"/>
                </a:moveTo>
                <a:cubicBezTo>
                  <a:pt x="19985" y="1"/>
                  <a:pt x="19921" y="65"/>
                  <a:pt x="19921" y="172"/>
                </a:cubicBezTo>
                <a:cubicBezTo>
                  <a:pt x="19921" y="278"/>
                  <a:pt x="19985" y="343"/>
                  <a:pt x="20092" y="343"/>
                </a:cubicBezTo>
                <a:lnTo>
                  <a:pt x="20797" y="343"/>
                </a:lnTo>
                <a:cubicBezTo>
                  <a:pt x="20904" y="343"/>
                  <a:pt x="20989" y="278"/>
                  <a:pt x="20989" y="172"/>
                </a:cubicBezTo>
                <a:cubicBezTo>
                  <a:pt x="20989" y="65"/>
                  <a:pt x="20904" y="1"/>
                  <a:pt x="20797" y="1"/>
                </a:cubicBezTo>
                <a:close/>
                <a:moveTo>
                  <a:pt x="21502" y="1"/>
                </a:moveTo>
                <a:cubicBezTo>
                  <a:pt x="21417" y="1"/>
                  <a:pt x="21331" y="65"/>
                  <a:pt x="21331" y="172"/>
                </a:cubicBezTo>
                <a:cubicBezTo>
                  <a:pt x="21331" y="278"/>
                  <a:pt x="21417" y="343"/>
                  <a:pt x="21502" y="343"/>
                </a:cubicBezTo>
                <a:lnTo>
                  <a:pt x="22229" y="343"/>
                </a:lnTo>
                <a:cubicBezTo>
                  <a:pt x="22315" y="343"/>
                  <a:pt x="22400" y="278"/>
                  <a:pt x="22400" y="172"/>
                </a:cubicBezTo>
                <a:cubicBezTo>
                  <a:pt x="22400" y="65"/>
                  <a:pt x="22315" y="1"/>
                  <a:pt x="22229" y="1"/>
                </a:cubicBezTo>
                <a:close/>
                <a:moveTo>
                  <a:pt x="22934" y="1"/>
                </a:moveTo>
                <a:cubicBezTo>
                  <a:pt x="22828" y="1"/>
                  <a:pt x="22764" y="65"/>
                  <a:pt x="22764" y="172"/>
                </a:cubicBezTo>
                <a:cubicBezTo>
                  <a:pt x="22764" y="278"/>
                  <a:pt x="22828" y="343"/>
                  <a:pt x="22934" y="343"/>
                </a:cubicBezTo>
                <a:lnTo>
                  <a:pt x="23640" y="343"/>
                </a:lnTo>
                <a:cubicBezTo>
                  <a:pt x="23747" y="343"/>
                  <a:pt x="23832" y="278"/>
                  <a:pt x="23832" y="172"/>
                </a:cubicBezTo>
                <a:cubicBezTo>
                  <a:pt x="23832" y="65"/>
                  <a:pt x="23747" y="1"/>
                  <a:pt x="23640" y="1"/>
                </a:cubicBezTo>
                <a:close/>
                <a:moveTo>
                  <a:pt x="24367" y="1"/>
                </a:moveTo>
                <a:cubicBezTo>
                  <a:pt x="24260" y="1"/>
                  <a:pt x="24174" y="65"/>
                  <a:pt x="24174" y="172"/>
                </a:cubicBezTo>
                <a:cubicBezTo>
                  <a:pt x="24174" y="278"/>
                  <a:pt x="24260" y="343"/>
                  <a:pt x="24367" y="343"/>
                </a:cubicBezTo>
                <a:lnTo>
                  <a:pt x="25072" y="343"/>
                </a:lnTo>
                <a:cubicBezTo>
                  <a:pt x="25157" y="343"/>
                  <a:pt x="25243" y="278"/>
                  <a:pt x="25243" y="172"/>
                </a:cubicBezTo>
                <a:cubicBezTo>
                  <a:pt x="25243" y="65"/>
                  <a:pt x="25157" y="1"/>
                  <a:pt x="25072" y="1"/>
                </a:cubicBezTo>
                <a:close/>
                <a:moveTo>
                  <a:pt x="25777" y="1"/>
                </a:moveTo>
                <a:cubicBezTo>
                  <a:pt x="25692" y="1"/>
                  <a:pt x="25606" y="65"/>
                  <a:pt x="25606" y="172"/>
                </a:cubicBezTo>
                <a:cubicBezTo>
                  <a:pt x="25606" y="278"/>
                  <a:pt x="25692" y="343"/>
                  <a:pt x="25777" y="343"/>
                </a:cubicBezTo>
                <a:lnTo>
                  <a:pt x="26483" y="343"/>
                </a:lnTo>
                <a:cubicBezTo>
                  <a:pt x="26589" y="343"/>
                  <a:pt x="26675" y="278"/>
                  <a:pt x="26675" y="172"/>
                </a:cubicBezTo>
                <a:cubicBezTo>
                  <a:pt x="26675" y="65"/>
                  <a:pt x="26589" y="1"/>
                  <a:pt x="26483" y="1"/>
                </a:cubicBezTo>
                <a:close/>
                <a:moveTo>
                  <a:pt x="27209" y="1"/>
                </a:moveTo>
                <a:cubicBezTo>
                  <a:pt x="27102" y="1"/>
                  <a:pt x="27017" y="65"/>
                  <a:pt x="27017" y="172"/>
                </a:cubicBezTo>
                <a:cubicBezTo>
                  <a:pt x="27017" y="278"/>
                  <a:pt x="27102" y="343"/>
                  <a:pt x="27209" y="343"/>
                </a:cubicBezTo>
                <a:lnTo>
                  <a:pt x="27915" y="343"/>
                </a:lnTo>
                <a:cubicBezTo>
                  <a:pt x="28022" y="343"/>
                  <a:pt x="28086" y="278"/>
                  <a:pt x="28086" y="172"/>
                </a:cubicBezTo>
                <a:cubicBezTo>
                  <a:pt x="28086" y="65"/>
                  <a:pt x="28022" y="1"/>
                  <a:pt x="2791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flipH="1">
            <a:off x="5272965" y="4797800"/>
            <a:ext cx="682925" cy="8575"/>
          </a:xfrm>
          <a:custGeom>
            <a:rect b="b" l="l" r="r" t="t"/>
            <a:pathLst>
              <a:path extrusionOk="0" h="343" w="27317">
                <a:moveTo>
                  <a:pt x="193" y="1"/>
                </a:moveTo>
                <a:cubicBezTo>
                  <a:pt x="86" y="1"/>
                  <a:pt x="0" y="65"/>
                  <a:pt x="0" y="172"/>
                </a:cubicBezTo>
                <a:cubicBezTo>
                  <a:pt x="0" y="279"/>
                  <a:pt x="86" y="343"/>
                  <a:pt x="193" y="343"/>
                </a:cubicBezTo>
                <a:lnTo>
                  <a:pt x="919" y="343"/>
                </a:lnTo>
                <a:cubicBezTo>
                  <a:pt x="1005" y="343"/>
                  <a:pt x="1090" y="279"/>
                  <a:pt x="1090" y="172"/>
                </a:cubicBezTo>
                <a:cubicBezTo>
                  <a:pt x="1090" y="65"/>
                  <a:pt x="1005" y="1"/>
                  <a:pt x="919" y="1"/>
                </a:cubicBezTo>
                <a:close/>
                <a:moveTo>
                  <a:pt x="1646" y="1"/>
                </a:moveTo>
                <a:cubicBezTo>
                  <a:pt x="1539" y="1"/>
                  <a:pt x="1454" y="65"/>
                  <a:pt x="1454" y="172"/>
                </a:cubicBezTo>
                <a:cubicBezTo>
                  <a:pt x="1454" y="279"/>
                  <a:pt x="1539" y="343"/>
                  <a:pt x="1646" y="343"/>
                </a:cubicBezTo>
                <a:lnTo>
                  <a:pt x="2373" y="343"/>
                </a:lnTo>
                <a:cubicBezTo>
                  <a:pt x="2458" y="343"/>
                  <a:pt x="2544" y="279"/>
                  <a:pt x="2544" y="172"/>
                </a:cubicBezTo>
                <a:cubicBezTo>
                  <a:pt x="2544" y="65"/>
                  <a:pt x="2458" y="1"/>
                  <a:pt x="2373" y="1"/>
                </a:cubicBezTo>
                <a:close/>
                <a:moveTo>
                  <a:pt x="3099" y="1"/>
                </a:moveTo>
                <a:cubicBezTo>
                  <a:pt x="2993" y="1"/>
                  <a:pt x="2928" y="65"/>
                  <a:pt x="2928" y="172"/>
                </a:cubicBezTo>
                <a:cubicBezTo>
                  <a:pt x="2928" y="279"/>
                  <a:pt x="2993" y="343"/>
                  <a:pt x="3099" y="343"/>
                </a:cubicBezTo>
                <a:lnTo>
                  <a:pt x="3826" y="343"/>
                </a:lnTo>
                <a:cubicBezTo>
                  <a:pt x="3933" y="343"/>
                  <a:pt x="3997" y="279"/>
                  <a:pt x="3997" y="172"/>
                </a:cubicBezTo>
                <a:cubicBezTo>
                  <a:pt x="3997" y="65"/>
                  <a:pt x="3933" y="1"/>
                  <a:pt x="3826" y="1"/>
                </a:cubicBezTo>
                <a:close/>
                <a:moveTo>
                  <a:pt x="4553" y="1"/>
                </a:moveTo>
                <a:cubicBezTo>
                  <a:pt x="4467" y="1"/>
                  <a:pt x="4382" y="65"/>
                  <a:pt x="4382" y="172"/>
                </a:cubicBezTo>
                <a:cubicBezTo>
                  <a:pt x="4382" y="279"/>
                  <a:pt x="4467" y="343"/>
                  <a:pt x="4553" y="343"/>
                </a:cubicBezTo>
                <a:lnTo>
                  <a:pt x="5280" y="343"/>
                </a:lnTo>
                <a:cubicBezTo>
                  <a:pt x="5386" y="343"/>
                  <a:pt x="5472" y="279"/>
                  <a:pt x="5472" y="172"/>
                </a:cubicBezTo>
                <a:cubicBezTo>
                  <a:pt x="5472" y="65"/>
                  <a:pt x="5386" y="1"/>
                  <a:pt x="5280" y="1"/>
                </a:cubicBezTo>
                <a:close/>
                <a:moveTo>
                  <a:pt x="6006" y="1"/>
                </a:moveTo>
                <a:cubicBezTo>
                  <a:pt x="5921" y="1"/>
                  <a:pt x="5835" y="65"/>
                  <a:pt x="5835" y="172"/>
                </a:cubicBezTo>
                <a:cubicBezTo>
                  <a:pt x="5835" y="279"/>
                  <a:pt x="5921" y="343"/>
                  <a:pt x="6006" y="343"/>
                </a:cubicBezTo>
                <a:lnTo>
                  <a:pt x="6733" y="343"/>
                </a:lnTo>
                <a:cubicBezTo>
                  <a:pt x="6840" y="343"/>
                  <a:pt x="6925" y="279"/>
                  <a:pt x="6925" y="172"/>
                </a:cubicBezTo>
                <a:cubicBezTo>
                  <a:pt x="6925" y="65"/>
                  <a:pt x="6840" y="1"/>
                  <a:pt x="6733" y="1"/>
                </a:cubicBezTo>
                <a:close/>
                <a:moveTo>
                  <a:pt x="7481" y="1"/>
                </a:moveTo>
                <a:cubicBezTo>
                  <a:pt x="7374" y="1"/>
                  <a:pt x="7289" y="65"/>
                  <a:pt x="7289" y="172"/>
                </a:cubicBezTo>
                <a:cubicBezTo>
                  <a:pt x="7289" y="279"/>
                  <a:pt x="7374" y="343"/>
                  <a:pt x="7481" y="343"/>
                </a:cubicBezTo>
                <a:lnTo>
                  <a:pt x="8208" y="343"/>
                </a:lnTo>
                <a:cubicBezTo>
                  <a:pt x="8293" y="343"/>
                  <a:pt x="8379" y="279"/>
                  <a:pt x="8379" y="172"/>
                </a:cubicBezTo>
                <a:cubicBezTo>
                  <a:pt x="8379" y="65"/>
                  <a:pt x="8293" y="1"/>
                  <a:pt x="8208" y="1"/>
                </a:cubicBezTo>
                <a:close/>
                <a:moveTo>
                  <a:pt x="8935" y="1"/>
                </a:moveTo>
                <a:cubicBezTo>
                  <a:pt x="8828" y="1"/>
                  <a:pt x="8742" y="65"/>
                  <a:pt x="8742" y="172"/>
                </a:cubicBezTo>
                <a:cubicBezTo>
                  <a:pt x="8742" y="279"/>
                  <a:pt x="8828" y="343"/>
                  <a:pt x="8935" y="343"/>
                </a:cubicBezTo>
                <a:lnTo>
                  <a:pt x="9661" y="343"/>
                </a:lnTo>
                <a:cubicBezTo>
                  <a:pt x="9747" y="343"/>
                  <a:pt x="9832" y="279"/>
                  <a:pt x="9832" y="172"/>
                </a:cubicBezTo>
                <a:cubicBezTo>
                  <a:pt x="9832" y="65"/>
                  <a:pt x="9747" y="1"/>
                  <a:pt x="9661" y="1"/>
                </a:cubicBezTo>
                <a:close/>
                <a:moveTo>
                  <a:pt x="10388" y="1"/>
                </a:moveTo>
                <a:cubicBezTo>
                  <a:pt x="10281" y="1"/>
                  <a:pt x="10217" y="65"/>
                  <a:pt x="10217" y="172"/>
                </a:cubicBezTo>
                <a:cubicBezTo>
                  <a:pt x="10217" y="279"/>
                  <a:pt x="10281" y="343"/>
                  <a:pt x="10388" y="343"/>
                </a:cubicBezTo>
                <a:lnTo>
                  <a:pt x="11115" y="343"/>
                </a:lnTo>
                <a:cubicBezTo>
                  <a:pt x="11222" y="343"/>
                  <a:pt x="11286" y="279"/>
                  <a:pt x="11286" y="172"/>
                </a:cubicBezTo>
                <a:cubicBezTo>
                  <a:pt x="11286" y="65"/>
                  <a:pt x="11222" y="1"/>
                  <a:pt x="11115" y="1"/>
                </a:cubicBezTo>
                <a:close/>
                <a:moveTo>
                  <a:pt x="11841" y="1"/>
                </a:moveTo>
                <a:cubicBezTo>
                  <a:pt x="11735" y="1"/>
                  <a:pt x="11670" y="65"/>
                  <a:pt x="11670" y="172"/>
                </a:cubicBezTo>
                <a:cubicBezTo>
                  <a:pt x="11670" y="279"/>
                  <a:pt x="11735" y="343"/>
                  <a:pt x="11841" y="343"/>
                </a:cubicBezTo>
                <a:lnTo>
                  <a:pt x="12568" y="343"/>
                </a:lnTo>
                <a:cubicBezTo>
                  <a:pt x="12675" y="343"/>
                  <a:pt x="12761" y="279"/>
                  <a:pt x="12761" y="172"/>
                </a:cubicBezTo>
                <a:cubicBezTo>
                  <a:pt x="12761" y="65"/>
                  <a:pt x="12675" y="1"/>
                  <a:pt x="12568" y="1"/>
                </a:cubicBezTo>
                <a:close/>
                <a:moveTo>
                  <a:pt x="13295" y="1"/>
                </a:moveTo>
                <a:cubicBezTo>
                  <a:pt x="13209" y="1"/>
                  <a:pt x="13124" y="65"/>
                  <a:pt x="13124" y="172"/>
                </a:cubicBezTo>
                <a:cubicBezTo>
                  <a:pt x="13124" y="279"/>
                  <a:pt x="13209" y="343"/>
                  <a:pt x="13295" y="343"/>
                </a:cubicBezTo>
                <a:lnTo>
                  <a:pt x="14022" y="343"/>
                </a:lnTo>
                <a:cubicBezTo>
                  <a:pt x="14128" y="343"/>
                  <a:pt x="14214" y="279"/>
                  <a:pt x="14214" y="172"/>
                </a:cubicBezTo>
                <a:cubicBezTo>
                  <a:pt x="14214" y="65"/>
                  <a:pt x="14128" y="1"/>
                  <a:pt x="14022" y="1"/>
                </a:cubicBezTo>
                <a:close/>
                <a:moveTo>
                  <a:pt x="14748" y="1"/>
                </a:moveTo>
                <a:cubicBezTo>
                  <a:pt x="14663" y="1"/>
                  <a:pt x="14577" y="65"/>
                  <a:pt x="14577" y="172"/>
                </a:cubicBezTo>
                <a:cubicBezTo>
                  <a:pt x="14577" y="279"/>
                  <a:pt x="14663" y="343"/>
                  <a:pt x="14748" y="343"/>
                </a:cubicBezTo>
                <a:lnTo>
                  <a:pt x="15496" y="343"/>
                </a:lnTo>
                <a:cubicBezTo>
                  <a:pt x="15582" y="343"/>
                  <a:pt x="15667" y="279"/>
                  <a:pt x="15667" y="172"/>
                </a:cubicBezTo>
                <a:cubicBezTo>
                  <a:pt x="15667" y="65"/>
                  <a:pt x="15582" y="1"/>
                  <a:pt x="15496" y="1"/>
                </a:cubicBezTo>
                <a:close/>
                <a:moveTo>
                  <a:pt x="16223" y="1"/>
                </a:moveTo>
                <a:cubicBezTo>
                  <a:pt x="16116" y="1"/>
                  <a:pt x="16031" y="65"/>
                  <a:pt x="16031" y="172"/>
                </a:cubicBezTo>
                <a:cubicBezTo>
                  <a:pt x="16031" y="279"/>
                  <a:pt x="16116" y="343"/>
                  <a:pt x="16223" y="343"/>
                </a:cubicBezTo>
                <a:lnTo>
                  <a:pt x="16950" y="343"/>
                </a:lnTo>
                <a:cubicBezTo>
                  <a:pt x="17035" y="343"/>
                  <a:pt x="17121" y="279"/>
                  <a:pt x="17121" y="172"/>
                </a:cubicBezTo>
                <a:cubicBezTo>
                  <a:pt x="17121" y="65"/>
                  <a:pt x="17035" y="1"/>
                  <a:pt x="16950" y="1"/>
                </a:cubicBezTo>
                <a:close/>
                <a:moveTo>
                  <a:pt x="17677" y="1"/>
                </a:moveTo>
                <a:cubicBezTo>
                  <a:pt x="17570" y="1"/>
                  <a:pt x="17506" y="65"/>
                  <a:pt x="17506" y="172"/>
                </a:cubicBezTo>
                <a:cubicBezTo>
                  <a:pt x="17506" y="279"/>
                  <a:pt x="17570" y="343"/>
                  <a:pt x="17677" y="343"/>
                </a:cubicBezTo>
                <a:lnTo>
                  <a:pt x="18403" y="343"/>
                </a:lnTo>
                <a:cubicBezTo>
                  <a:pt x="18510" y="343"/>
                  <a:pt x="18574" y="279"/>
                  <a:pt x="18574" y="172"/>
                </a:cubicBezTo>
                <a:cubicBezTo>
                  <a:pt x="18574" y="65"/>
                  <a:pt x="18510" y="1"/>
                  <a:pt x="18403" y="1"/>
                </a:cubicBezTo>
                <a:close/>
                <a:moveTo>
                  <a:pt x="19130" y="1"/>
                </a:moveTo>
                <a:cubicBezTo>
                  <a:pt x="19023" y="1"/>
                  <a:pt x="18959" y="65"/>
                  <a:pt x="18959" y="172"/>
                </a:cubicBezTo>
                <a:cubicBezTo>
                  <a:pt x="18959" y="279"/>
                  <a:pt x="19023" y="343"/>
                  <a:pt x="19130" y="343"/>
                </a:cubicBezTo>
                <a:lnTo>
                  <a:pt x="19857" y="343"/>
                </a:lnTo>
                <a:cubicBezTo>
                  <a:pt x="19964" y="343"/>
                  <a:pt x="20028" y="279"/>
                  <a:pt x="20028" y="172"/>
                </a:cubicBezTo>
                <a:cubicBezTo>
                  <a:pt x="20028" y="65"/>
                  <a:pt x="19964" y="1"/>
                  <a:pt x="19857" y="1"/>
                </a:cubicBezTo>
                <a:close/>
                <a:moveTo>
                  <a:pt x="20583" y="1"/>
                </a:moveTo>
                <a:cubicBezTo>
                  <a:pt x="20498" y="1"/>
                  <a:pt x="20412" y="65"/>
                  <a:pt x="20412" y="172"/>
                </a:cubicBezTo>
                <a:cubicBezTo>
                  <a:pt x="20412" y="279"/>
                  <a:pt x="20498" y="343"/>
                  <a:pt x="20583" y="343"/>
                </a:cubicBezTo>
                <a:lnTo>
                  <a:pt x="21310" y="343"/>
                </a:lnTo>
                <a:cubicBezTo>
                  <a:pt x="21417" y="343"/>
                  <a:pt x="21503" y="279"/>
                  <a:pt x="21503" y="172"/>
                </a:cubicBezTo>
                <a:cubicBezTo>
                  <a:pt x="21503" y="65"/>
                  <a:pt x="21417" y="1"/>
                  <a:pt x="21310" y="1"/>
                </a:cubicBezTo>
                <a:close/>
                <a:moveTo>
                  <a:pt x="22037" y="1"/>
                </a:moveTo>
                <a:cubicBezTo>
                  <a:pt x="21951" y="1"/>
                  <a:pt x="21866" y="65"/>
                  <a:pt x="21866" y="172"/>
                </a:cubicBezTo>
                <a:cubicBezTo>
                  <a:pt x="21866" y="279"/>
                  <a:pt x="21951" y="343"/>
                  <a:pt x="22037" y="343"/>
                </a:cubicBezTo>
                <a:lnTo>
                  <a:pt x="22785" y="343"/>
                </a:lnTo>
                <a:cubicBezTo>
                  <a:pt x="22870" y="343"/>
                  <a:pt x="22956" y="279"/>
                  <a:pt x="22956" y="172"/>
                </a:cubicBezTo>
                <a:cubicBezTo>
                  <a:pt x="22956" y="65"/>
                  <a:pt x="22870" y="1"/>
                  <a:pt x="22785" y="1"/>
                </a:cubicBezTo>
                <a:close/>
                <a:moveTo>
                  <a:pt x="23512" y="1"/>
                </a:moveTo>
                <a:cubicBezTo>
                  <a:pt x="23405" y="1"/>
                  <a:pt x="23319" y="65"/>
                  <a:pt x="23319" y="172"/>
                </a:cubicBezTo>
                <a:cubicBezTo>
                  <a:pt x="23319" y="279"/>
                  <a:pt x="23405" y="343"/>
                  <a:pt x="23512" y="343"/>
                </a:cubicBezTo>
                <a:lnTo>
                  <a:pt x="24238" y="343"/>
                </a:lnTo>
                <a:cubicBezTo>
                  <a:pt x="24324" y="343"/>
                  <a:pt x="24409" y="279"/>
                  <a:pt x="24409" y="172"/>
                </a:cubicBezTo>
                <a:cubicBezTo>
                  <a:pt x="24409" y="65"/>
                  <a:pt x="24324" y="1"/>
                  <a:pt x="24238" y="1"/>
                </a:cubicBezTo>
                <a:close/>
                <a:moveTo>
                  <a:pt x="24965" y="1"/>
                </a:moveTo>
                <a:cubicBezTo>
                  <a:pt x="24858" y="1"/>
                  <a:pt x="24794" y="65"/>
                  <a:pt x="24794" y="172"/>
                </a:cubicBezTo>
                <a:cubicBezTo>
                  <a:pt x="24794" y="279"/>
                  <a:pt x="24858" y="343"/>
                  <a:pt x="24965" y="343"/>
                </a:cubicBezTo>
                <a:lnTo>
                  <a:pt x="25692" y="343"/>
                </a:lnTo>
                <a:cubicBezTo>
                  <a:pt x="25799" y="343"/>
                  <a:pt x="25863" y="279"/>
                  <a:pt x="25863" y="172"/>
                </a:cubicBezTo>
                <a:cubicBezTo>
                  <a:pt x="25863" y="65"/>
                  <a:pt x="25799" y="1"/>
                  <a:pt x="25692" y="1"/>
                </a:cubicBezTo>
                <a:close/>
                <a:moveTo>
                  <a:pt x="26419" y="1"/>
                </a:moveTo>
                <a:cubicBezTo>
                  <a:pt x="26312" y="1"/>
                  <a:pt x="26248" y="65"/>
                  <a:pt x="26248" y="172"/>
                </a:cubicBezTo>
                <a:cubicBezTo>
                  <a:pt x="26248" y="279"/>
                  <a:pt x="26312" y="343"/>
                  <a:pt x="26419" y="343"/>
                </a:cubicBezTo>
                <a:lnTo>
                  <a:pt x="27145" y="343"/>
                </a:lnTo>
                <a:cubicBezTo>
                  <a:pt x="27252" y="343"/>
                  <a:pt x="27316" y="279"/>
                  <a:pt x="27316" y="172"/>
                </a:cubicBezTo>
                <a:cubicBezTo>
                  <a:pt x="27316" y="65"/>
                  <a:pt x="27252" y="1"/>
                  <a:pt x="2714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flipH="1">
            <a:off x="3041665" y="4840475"/>
            <a:ext cx="702175" cy="8575"/>
          </a:xfrm>
          <a:custGeom>
            <a:rect b="b" l="l" r="r" t="t"/>
            <a:pathLst>
              <a:path extrusionOk="0" h="343" w="28087">
                <a:moveTo>
                  <a:pt x="172" y="1"/>
                </a:moveTo>
                <a:cubicBezTo>
                  <a:pt x="86" y="1"/>
                  <a:pt x="1" y="65"/>
                  <a:pt x="1" y="172"/>
                </a:cubicBezTo>
                <a:cubicBezTo>
                  <a:pt x="1" y="278"/>
                  <a:pt x="86" y="343"/>
                  <a:pt x="172" y="343"/>
                </a:cubicBezTo>
                <a:lnTo>
                  <a:pt x="898" y="343"/>
                </a:lnTo>
                <a:cubicBezTo>
                  <a:pt x="984" y="343"/>
                  <a:pt x="1069" y="278"/>
                  <a:pt x="1069" y="172"/>
                </a:cubicBezTo>
                <a:cubicBezTo>
                  <a:pt x="1069" y="65"/>
                  <a:pt x="984" y="1"/>
                  <a:pt x="898" y="1"/>
                </a:cubicBezTo>
                <a:close/>
                <a:moveTo>
                  <a:pt x="1604" y="1"/>
                </a:moveTo>
                <a:cubicBezTo>
                  <a:pt x="1497" y="1"/>
                  <a:pt x="1433" y="65"/>
                  <a:pt x="1433" y="172"/>
                </a:cubicBezTo>
                <a:cubicBezTo>
                  <a:pt x="1433" y="278"/>
                  <a:pt x="1497" y="343"/>
                  <a:pt x="1604" y="343"/>
                </a:cubicBezTo>
                <a:lnTo>
                  <a:pt x="2309" y="343"/>
                </a:lnTo>
                <a:cubicBezTo>
                  <a:pt x="2416" y="343"/>
                  <a:pt x="2501" y="278"/>
                  <a:pt x="2501" y="172"/>
                </a:cubicBezTo>
                <a:cubicBezTo>
                  <a:pt x="2501" y="65"/>
                  <a:pt x="2416" y="1"/>
                  <a:pt x="2309" y="1"/>
                </a:cubicBezTo>
                <a:close/>
                <a:moveTo>
                  <a:pt x="3036" y="1"/>
                </a:moveTo>
                <a:cubicBezTo>
                  <a:pt x="2929" y="1"/>
                  <a:pt x="2843" y="65"/>
                  <a:pt x="2843" y="172"/>
                </a:cubicBezTo>
                <a:cubicBezTo>
                  <a:pt x="2843" y="278"/>
                  <a:pt x="2929" y="343"/>
                  <a:pt x="3036" y="343"/>
                </a:cubicBezTo>
                <a:lnTo>
                  <a:pt x="3741" y="343"/>
                </a:lnTo>
                <a:cubicBezTo>
                  <a:pt x="3827" y="343"/>
                  <a:pt x="3912" y="278"/>
                  <a:pt x="3912" y="172"/>
                </a:cubicBezTo>
                <a:cubicBezTo>
                  <a:pt x="3912" y="65"/>
                  <a:pt x="3827" y="1"/>
                  <a:pt x="3741" y="1"/>
                </a:cubicBezTo>
                <a:close/>
                <a:moveTo>
                  <a:pt x="4446" y="1"/>
                </a:moveTo>
                <a:cubicBezTo>
                  <a:pt x="4340" y="1"/>
                  <a:pt x="4275" y="65"/>
                  <a:pt x="4275" y="172"/>
                </a:cubicBezTo>
                <a:cubicBezTo>
                  <a:pt x="4275" y="278"/>
                  <a:pt x="4340" y="343"/>
                  <a:pt x="4446" y="343"/>
                </a:cubicBezTo>
                <a:lnTo>
                  <a:pt x="5152" y="343"/>
                </a:lnTo>
                <a:cubicBezTo>
                  <a:pt x="5259" y="343"/>
                  <a:pt x="5344" y="278"/>
                  <a:pt x="5344" y="172"/>
                </a:cubicBezTo>
                <a:cubicBezTo>
                  <a:pt x="5344" y="65"/>
                  <a:pt x="5259" y="1"/>
                  <a:pt x="5152" y="1"/>
                </a:cubicBezTo>
                <a:close/>
                <a:moveTo>
                  <a:pt x="5879" y="1"/>
                </a:moveTo>
                <a:cubicBezTo>
                  <a:pt x="5772" y="1"/>
                  <a:pt x="5686" y="65"/>
                  <a:pt x="5686" y="172"/>
                </a:cubicBezTo>
                <a:cubicBezTo>
                  <a:pt x="5686" y="278"/>
                  <a:pt x="5772" y="343"/>
                  <a:pt x="5879" y="343"/>
                </a:cubicBezTo>
                <a:lnTo>
                  <a:pt x="6584" y="343"/>
                </a:lnTo>
                <a:cubicBezTo>
                  <a:pt x="6691" y="343"/>
                  <a:pt x="6755" y="278"/>
                  <a:pt x="6755" y="172"/>
                </a:cubicBezTo>
                <a:cubicBezTo>
                  <a:pt x="6755" y="65"/>
                  <a:pt x="6691" y="1"/>
                  <a:pt x="6584" y="1"/>
                </a:cubicBezTo>
                <a:close/>
                <a:moveTo>
                  <a:pt x="7289" y="1"/>
                </a:moveTo>
                <a:cubicBezTo>
                  <a:pt x="7204" y="1"/>
                  <a:pt x="7118" y="65"/>
                  <a:pt x="7118" y="172"/>
                </a:cubicBezTo>
                <a:cubicBezTo>
                  <a:pt x="7118" y="278"/>
                  <a:pt x="7204" y="343"/>
                  <a:pt x="7289" y="343"/>
                </a:cubicBezTo>
                <a:lnTo>
                  <a:pt x="7995" y="343"/>
                </a:lnTo>
                <a:cubicBezTo>
                  <a:pt x="8101" y="343"/>
                  <a:pt x="8187" y="278"/>
                  <a:pt x="8187" y="172"/>
                </a:cubicBezTo>
                <a:cubicBezTo>
                  <a:pt x="8187" y="65"/>
                  <a:pt x="8101" y="1"/>
                  <a:pt x="7995" y="1"/>
                </a:cubicBezTo>
                <a:close/>
                <a:moveTo>
                  <a:pt x="8721" y="1"/>
                </a:moveTo>
                <a:cubicBezTo>
                  <a:pt x="8614" y="1"/>
                  <a:pt x="8529" y="65"/>
                  <a:pt x="8529" y="172"/>
                </a:cubicBezTo>
                <a:cubicBezTo>
                  <a:pt x="8529" y="278"/>
                  <a:pt x="8614" y="343"/>
                  <a:pt x="8721" y="343"/>
                </a:cubicBezTo>
                <a:lnTo>
                  <a:pt x="9427" y="343"/>
                </a:lnTo>
                <a:cubicBezTo>
                  <a:pt x="9534" y="343"/>
                  <a:pt x="9598" y="278"/>
                  <a:pt x="9598" y="172"/>
                </a:cubicBezTo>
                <a:cubicBezTo>
                  <a:pt x="9598" y="65"/>
                  <a:pt x="9534" y="1"/>
                  <a:pt x="9427" y="1"/>
                </a:cubicBezTo>
                <a:close/>
                <a:moveTo>
                  <a:pt x="10132" y="1"/>
                </a:moveTo>
                <a:cubicBezTo>
                  <a:pt x="10046" y="1"/>
                  <a:pt x="9961" y="65"/>
                  <a:pt x="9961" y="172"/>
                </a:cubicBezTo>
                <a:cubicBezTo>
                  <a:pt x="9961" y="278"/>
                  <a:pt x="10046" y="343"/>
                  <a:pt x="10132" y="343"/>
                </a:cubicBezTo>
                <a:lnTo>
                  <a:pt x="10859" y="343"/>
                </a:lnTo>
                <a:cubicBezTo>
                  <a:pt x="10944" y="343"/>
                  <a:pt x="11030" y="278"/>
                  <a:pt x="11030" y="172"/>
                </a:cubicBezTo>
                <a:cubicBezTo>
                  <a:pt x="11030" y="65"/>
                  <a:pt x="10944" y="1"/>
                  <a:pt x="10859" y="1"/>
                </a:cubicBezTo>
                <a:close/>
                <a:moveTo>
                  <a:pt x="11564" y="1"/>
                </a:moveTo>
                <a:cubicBezTo>
                  <a:pt x="11457" y="1"/>
                  <a:pt x="11372" y="65"/>
                  <a:pt x="11372" y="172"/>
                </a:cubicBezTo>
                <a:cubicBezTo>
                  <a:pt x="11372" y="278"/>
                  <a:pt x="11457" y="343"/>
                  <a:pt x="11564" y="343"/>
                </a:cubicBezTo>
                <a:lnTo>
                  <a:pt x="12269" y="343"/>
                </a:lnTo>
                <a:cubicBezTo>
                  <a:pt x="12376" y="343"/>
                  <a:pt x="12440" y="278"/>
                  <a:pt x="12440" y="172"/>
                </a:cubicBezTo>
                <a:cubicBezTo>
                  <a:pt x="12440" y="65"/>
                  <a:pt x="12376" y="1"/>
                  <a:pt x="12269" y="1"/>
                </a:cubicBezTo>
                <a:close/>
                <a:moveTo>
                  <a:pt x="12975" y="1"/>
                </a:moveTo>
                <a:cubicBezTo>
                  <a:pt x="12889" y="1"/>
                  <a:pt x="12804" y="65"/>
                  <a:pt x="12804" y="172"/>
                </a:cubicBezTo>
                <a:cubicBezTo>
                  <a:pt x="12804" y="278"/>
                  <a:pt x="12889" y="343"/>
                  <a:pt x="12975" y="343"/>
                </a:cubicBezTo>
                <a:lnTo>
                  <a:pt x="13701" y="343"/>
                </a:lnTo>
                <a:cubicBezTo>
                  <a:pt x="13787" y="343"/>
                  <a:pt x="13872" y="278"/>
                  <a:pt x="13872" y="172"/>
                </a:cubicBezTo>
                <a:cubicBezTo>
                  <a:pt x="13872" y="65"/>
                  <a:pt x="13787" y="1"/>
                  <a:pt x="13701" y="1"/>
                </a:cubicBezTo>
                <a:close/>
                <a:moveTo>
                  <a:pt x="14407" y="1"/>
                </a:moveTo>
                <a:cubicBezTo>
                  <a:pt x="14300" y="1"/>
                  <a:pt x="14236" y="65"/>
                  <a:pt x="14236" y="172"/>
                </a:cubicBezTo>
                <a:cubicBezTo>
                  <a:pt x="14236" y="278"/>
                  <a:pt x="14300" y="343"/>
                  <a:pt x="14407" y="343"/>
                </a:cubicBezTo>
                <a:lnTo>
                  <a:pt x="15112" y="343"/>
                </a:lnTo>
                <a:cubicBezTo>
                  <a:pt x="15219" y="343"/>
                  <a:pt x="15283" y="278"/>
                  <a:pt x="15283" y="172"/>
                </a:cubicBezTo>
                <a:cubicBezTo>
                  <a:pt x="15283" y="65"/>
                  <a:pt x="15219" y="1"/>
                  <a:pt x="15112" y="1"/>
                </a:cubicBezTo>
                <a:close/>
                <a:moveTo>
                  <a:pt x="15817" y="1"/>
                </a:moveTo>
                <a:cubicBezTo>
                  <a:pt x="15732" y="1"/>
                  <a:pt x="15646" y="65"/>
                  <a:pt x="15646" y="172"/>
                </a:cubicBezTo>
                <a:cubicBezTo>
                  <a:pt x="15646" y="278"/>
                  <a:pt x="15732" y="343"/>
                  <a:pt x="15817" y="343"/>
                </a:cubicBezTo>
                <a:lnTo>
                  <a:pt x="16544" y="343"/>
                </a:lnTo>
                <a:cubicBezTo>
                  <a:pt x="16630" y="343"/>
                  <a:pt x="16715" y="278"/>
                  <a:pt x="16715" y="172"/>
                </a:cubicBezTo>
                <a:cubicBezTo>
                  <a:pt x="16715" y="65"/>
                  <a:pt x="16630" y="1"/>
                  <a:pt x="16544" y="1"/>
                </a:cubicBezTo>
                <a:close/>
                <a:moveTo>
                  <a:pt x="17250" y="1"/>
                </a:moveTo>
                <a:cubicBezTo>
                  <a:pt x="17143" y="1"/>
                  <a:pt x="17079" y="65"/>
                  <a:pt x="17079" y="172"/>
                </a:cubicBezTo>
                <a:cubicBezTo>
                  <a:pt x="17079" y="278"/>
                  <a:pt x="17143" y="343"/>
                  <a:pt x="17250" y="343"/>
                </a:cubicBezTo>
                <a:lnTo>
                  <a:pt x="17955" y="343"/>
                </a:lnTo>
                <a:cubicBezTo>
                  <a:pt x="18062" y="343"/>
                  <a:pt x="18147" y="278"/>
                  <a:pt x="18147" y="172"/>
                </a:cubicBezTo>
                <a:cubicBezTo>
                  <a:pt x="18147" y="65"/>
                  <a:pt x="18062" y="1"/>
                  <a:pt x="17955" y="1"/>
                </a:cubicBezTo>
                <a:close/>
                <a:moveTo>
                  <a:pt x="18682" y="1"/>
                </a:moveTo>
                <a:cubicBezTo>
                  <a:pt x="18575" y="1"/>
                  <a:pt x="18489" y="65"/>
                  <a:pt x="18489" y="172"/>
                </a:cubicBezTo>
                <a:cubicBezTo>
                  <a:pt x="18489" y="278"/>
                  <a:pt x="18575" y="343"/>
                  <a:pt x="18682" y="343"/>
                </a:cubicBezTo>
                <a:lnTo>
                  <a:pt x="19387" y="343"/>
                </a:lnTo>
                <a:cubicBezTo>
                  <a:pt x="19472" y="343"/>
                  <a:pt x="19558" y="278"/>
                  <a:pt x="19558" y="172"/>
                </a:cubicBezTo>
                <a:cubicBezTo>
                  <a:pt x="19558" y="65"/>
                  <a:pt x="19472" y="1"/>
                  <a:pt x="19387" y="1"/>
                </a:cubicBezTo>
                <a:close/>
                <a:moveTo>
                  <a:pt x="20092" y="1"/>
                </a:moveTo>
                <a:cubicBezTo>
                  <a:pt x="19985" y="1"/>
                  <a:pt x="19921" y="65"/>
                  <a:pt x="19921" y="172"/>
                </a:cubicBezTo>
                <a:cubicBezTo>
                  <a:pt x="19921" y="278"/>
                  <a:pt x="19985" y="343"/>
                  <a:pt x="20092" y="343"/>
                </a:cubicBezTo>
                <a:lnTo>
                  <a:pt x="20798" y="343"/>
                </a:lnTo>
                <a:cubicBezTo>
                  <a:pt x="20905" y="343"/>
                  <a:pt x="20990" y="278"/>
                  <a:pt x="20990" y="172"/>
                </a:cubicBezTo>
                <a:cubicBezTo>
                  <a:pt x="20990" y="65"/>
                  <a:pt x="20905" y="1"/>
                  <a:pt x="20798" y="1"/>
                </a:cubicBezTo>
                <a:close/>
                <a:moveTo>
                  <a:pt x="21524" y="1"/>
                </a:moveTo>
                <a:cubicBezTo>
                  <a:pt x="21417" y="1"/>
                  <a:pt x="21332" y="65"/>
                  <a:pt x="21332" y="172"/>
                </a:cubicBezTo>
                <a:cubicBezTo>
                  <a:pt x="21332" y="278"/>
                  <a:pt x="21417" y="343"/>
                  <a:pt x="21524" y="343"/>
                </a:cubicBezTo>
                <a:lnTo>
                  <a:pt x="22230" y="343"/>
                </a:lnTo>
                <a:cubicBezTo>
                  <a:pt x="22315" y="343"/>
                  <a:pt x="22401" y="278"/>
                  <a:pt x="22401" y="172"/>
                </a:cubicBezTo>
                <a:cubicBezTo>
                  <a:pt x="22401" y="65"/>
                  <a:pt x="22315" y="1"/>
                  <a:pt x="22230" y="1"/>
                </a:cubicBezTo>
                <a:close/>
                <a:moveTo>
                  <a:pt x="22935" y="1"/>
                </a:moveTo>
                <a:cubicBezTo>
                  <a:pt x="22850" y="1"/>
                  <a:pt x="22764" y="65"/>
                  <a:pt x="22764" y="172"/>
                </a:cubicBezTo>
                <a:cubicBezTo>
                  <a:pt x="22764" y="278"/>
                  <a:pt x="22850" y="343"/>
                  <a:pt x="22935" y="343"/>
                </a:cubicBezTo>
                <a:lnTo>
                  <a:pt x="23640" y="343"/>
                </a:lnTo>
                <a:cubicBezTo>
                  <a:pt x="23747" y="343"/>
                  <a:pt x="23833" y="278"/>
                  <a:pt x="23833" y="172"/>
                </a:cubicBezTo>
                <a:cubicBezTo>
                  <a:pt x="23833" y="65"/>
                  <a:pt x="23747" y="1"/>
                  <a:pt x="23640" y="1"/>
                </a:cubicBezTo>
                <a:close/>
                <a:moveTo>
                  <a:pt x="24367" y="1"/>
                </a:moveTo>
                <a:cubicBezTo>
                  <a:pt x="24260" y="1"/>
                  <a:pt x="24175" y="65"/>
                  <a:pt x="24175" y="172"/>
                </a:cubicBezTo>
                <a:cubicBezTo>
                  <a:pt x="24175" y="278"/>
                  <a:pt x="24260" y="343"/>
                  <a:pt x="24367" y="343"/>
                </a:cubicBezTo>
                <a:lnTo>
                  <a:pt x="25072" y="343"/>
                </a:lnTo>
                <a:cubicBezTo>
                  <a:pt x="25179" y="343"/>
                  <a:pt x="25243" y="278"/>
                  <a:pt x="25243" y="172"/>
                </a:cubicBezTo>
                <a:cubicBezTo>
                  <a:pt x="25243" y="65"/>
                  <a:pt x="25179" y="1"/>
                  <a:pt x="25072" y="1"/>
                </a:cubicBezTo>
                <a:close/>
                <a:moveTo>
                  <a:pt x="25778" y="1"/>
                </a:moveTo>
                <a:cubicBezTo>
                  <a:pt x="25692" y="1"/>
                  <a:pt x="25607" y="65"/>
                  <a:pt x="25607" y="172"/>
                </a:cubicBezTo>
                <a:cubicBezTo>
                  <a:pt x="25607" y="278"/>
                  <a:pt x="25692" y="343"/>
                  <a:pt x="25778" y="343"/>
                </a:cubicBezTo>
                <a:lnTo>
                  <a:pt x="26483" y="343"/>
                </a:lnTo>
                <a:cubicBezTo>
                  <a:pt x="26590" y="343"/>
                  <a:pt x="26676" y="278"/>
                  <a:pt x="26676" y="172"/>
                </a:cubicBezTo>
                <a:cubicBezTo>
                  <a:pt x="26676" y="65"/>
                  <a:pt x="26590" y="1"/>
                  <a:pt x="26483" y="1"/>
                </a:cubicBezTo>
                <a:close/>
                <a:moveTo>
                  <a:pt x="27210" y="1"/>
                </a:moveTo>
                <a:cubicBezTo>
                  <a:pt x="27103" y="1"/>
                  <a:pt x="27017" y="65"/>
                  <a:pt x="27017" y="172"/>
                </a:cubicBezTo>
                <a:cubicBezTo>
                  <a:pt x="27017" y="278"/>
                  <a:pt x="27103" y="343"/>
                  <a:pt x="27210" y="343"/>
                </a:cubicBezTo>
                <a:lnTo>
                  <a:pt x="27915" y="343"/>
                </a:lnTo>
                <a:cubicBezTo>
                  <a:pt x="28022" y="343"/>
                  <a:pt x="28086" y="278"/>
                  <a:pt x="28086" y="172"/>
                </a:cubicBezTo>
                <a:cubicBezTo>
                  <a:pt x="28086" y="65"/>
                  <a:pt x="28022" y="1"/>
                  <a:pt x="2791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a:off x="7057100" y="-114662"/>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4"/>
          <p:cNvSpPr/>
          <p:nvPr/>
        </p:nvSpPr>
        <p:spPr>
          <a:xfrm>
            <a:off x="8031775" y="360538"/>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5993175" y="143763"/>
            <a:ext cx="1403225" cy="426575"/>
          </a:xfrm>
          <a:custGeom>
            <a:rect b="b" l="l" r="r" t="t"/>
            <a:pathLst>
              <a:path extrusionOk="0" h="17063" w="56129">
                <a:moveTo>
                  <a:pt x="28067" y="1"/>
                </a:moveTo>
                <a:cubicBezTo>
                  <a:pt x="26650" y="1"/>
                  <a:pt x="25232" y="332"/>
                  <a:pt x="23982" y="989"/>
                </a:cubicBezTo>
                <a:cubicBezTo>
                  <a:pt x="21503" y="2314"/>
                  <a:pt x="19729" y="4879"/>
                  <a:pt x="19387" y="7679"/>
                </a:cubicBezTo>
                <a:cubicBezTo>
                  <a:pt x="19301" y="8299"/>
                  <a:pt x="19280" y="8962"/>
                  <a:pt x="19087" y="9560"/>
                </a:cubicBezTo>
                <a:cubicBezTo>
                  <a:pt x="18660" y="10757"/>
                  <a:pt x="17506" y="11099"/>
                  <a:pt x="16352" y="11099"/>
                </a:cubicBezTo>
                <a:cubicBezTo>
                  <a:pt x="13545" y="11067"/>
                  <a:pt x="10960" y="9938"/>
                  <a:pt x="8270" y="9938"/>
                </a:cubicBezTo>
                <a:cubicBezTo>
                  <a:pt x="7416" y="9938"/>
                  <a:pt x="6551" y="10052"/>
                  <a:pt x="5665" y="10351"/>
                </a:cubicBezTo>
                <a:cubicBezTo>
                  <a:pt x="4297" y="10800"/>
                  <a:pt x="3014" y="11591"/>
                  <a:pt x="2095" y="12724"/>
                </a:cubicBezTo>
                <a:cubicBezTo>
                  <a:pt x="1817" y="13044"/>
                  <a:pt x="0" y="17062"/>
                  <a:pt x="513" y="17062"/>
                </a:cubicBezTo>
                <a:lnTo>
                  <a:pt x="55616" y="17062"/>
                </a:lnTo>
                <a:cubicBezTo>
                  <a:pt x="56129" y="17062"/>
                  <a:pt x="54355" y="13108"/>
                  <a:pt x="54098" y="12788"/>
                </a:cubicBezTo>
                <a:cubicBezTo>
                  <a:pt x="53179" y="11633"/>
                  <a:pt x="51897" y="10821"/>
                  <a:pt x="50507" y="10351"/>
                </a:cubicBezTo>
                <a:cubicBezTo>
                  <a:pt x="49604" y="10050"/>
                  <a:pt x="48661" y="9931"/>
                  <a:pt x="47700" y="9931"/>
                </a:cubicBezTo>
                <a:cubicBezTo>
                  <a:pt x="47229" y="9931"/>
                  <a:pt x="46753" y="9960"/>
                  <a:pt x="46275" y="10009"/>
                </a:cubicBezTo>
                <a:cubicBezTo>
                  <a:pt x="44416" y="10201"/>
                  <a:pt x="42535" y="10693"/>
                  <a:pt x="40804" y="10971"/>
                </a:cubicBezTo>
                <a:cubicBezTo>
                  <a:pt x="40359" y="11039"/>
                  <a:pt x="39890" y="11101"/>
                  <a:pt x="39436" y="11101"/>
                </a:cubicBezTo>
                <a:cubicBezTo>
                  <a:pt x="38755" y="11101"/>
                  <a:pt x="38106" y="10962"/>
                  <a:pt x="37619" y="10501"/>
                </a:cubicBezTo>
                <a:cubicBezTo>
                  <a:pt x="36871" y="9795"/>
                  <a:pt x="36871" y="8641"/>
                  <a:pt x="36742" y="7615"/>
                </a:cubicBezTo>
                <a:cubicBezTo>
                  <a:pt x="36379" y="4815"/>
                  <a:pt x="34584" y="2250"/>
                  <a:pt x="32083" y="968"/>
                </a:cubicBezTo>
                <a:cubicBezTo>
                  <a:pt x="30853" y="321"/>
                  <a:pt x="29461" y="1"/>
                  <a:pt x="280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flipH="1">
            <a:off x="1096690" y="4908675"/>
            <a:ext cx="682925" cy="8575"/>
          </a:xfrm>
          <a:custGeom>
            <a:rect b="b" l="l" r="r" t="t"/>
            <a:pathLst>
              <a:path extrusionOk="0" h="343" w="27317">
                <a:moveTo>
                  <a:pt x="193" y="1"/>
                </a:moveTo>
                <a:cubicBezTo>
                  <a:pt x="86" y="1"/>
                  <a:pt x="0" y="65"/>
                  <a:pt x="0" y="172"/>
                </a:cubicBezTo>
                <a:cubicBezTo>
                  <a:pt x="0" y="279"/>
                  <a:pt x="86" y="343"/>
                  <a:pt x="193" y="343"/>
                </a:cubicBezTo>
                <a:lnTo>
                  <a:pt x="919" y="343"/>
                </a:lnTo>
                <a:cubicBezTo>
                  <a:pt x="1005" y="343"/>
                  <a:pt x="1090" y="279"/>
                  <a:pt x="1090" y="172"/>
                </a:cubicBezTo>
                <a:cubicBezTo>
                  <a:pt x="1090" y="65"/>
                  <a:pt x="1005" y="1"/>
                  <a:pt x="919" y="1"/>
                </a:cubicBezTo>
                <a:close/>
                <a:moveTo>
                  <a:pt x="1646" y="1"/>
                </a:moveTo>
                <a:cubicBezTo>
                  <a:pt x="1539" y="1"/>
                  <a:pt x="1454" y="65"/>
                  <a:pt x="1454" y="172"/>
                </a:cubicBezTo>
                <a:cubicBezTo>
                  <a:pt x="1454" y="279"/>
                  <a:pt x="1539" y="343"/>
                  <a:pt x="1646" y="343"/>
                </a:cubicBezTo>
                <a:lnTo>
                  <a:pt x="2373" y="343"/>
                </a:lnTo>
                <a:cubicBezTo>
                  <a:pt x="2458" y="343"/>
                  <a:pt x="2544" y="279"/>
                  <a:pt x="2544" y="172"/>
                </a:cubicBezTo>
                <a:cubicBezTo>
                  <a:pt x="2544" y="65"/>
                  <a:pt x="2458" y="1"/>
                  <a:pt x="2373" y="1"/>
                </a:cubicBezTo>
                <a:close/>
                <a:moveTo>
                  <a:pt x="3099" y="1"/>
                </a:moveTo>
                <a:cubicBezTo>
                  <a:pt x="2993" y="1"/>
                  <a:pt x="2928" y="65"/>
                  <a:pt x="2928" y="172"/>
                </a:cubicBezTo>
                <a:cubicBezTo>
                  <a:pt x="2928" y="279"/>
                  <a:pt x="2993" y="343"/>
                  <a:pt x="3099" y="343"/>
                </a:cubicBezTo>
                <a:lnTo>
                  <a:pt x="3826" y="343"/>
                </a:lnTo>
                <a:cubicBezTo>
                  <a:pt x="3933" y="343"/>
                  <a:pt x="3997" y="279"/>
                  <a:pt x="3997" y="172"/>
                </a:cubicBezTo>
                <a:cubicBezTo>
                  <a:pt x="3997" y="65"/>
                  <a:pt x="3933" y="1"/>
                  <a:pt x="3826" y="1"/>
                </a:cubicBezTo>
                <a:close/>
                <a:moveTo>
                  <a:pt x="4553" y="1"/>
                </a:moveTo>
                <a:cubicBezTo>
                  <a:pt x="4467" y="1"/>
                  <a:pt x="4382" y="65"/>
                  <a:pt x="4382" y="172"/>
                </a:cubicBezTo>
                <a:cubicBezTo>
                  <a:pt x="4382" y="279"/>
                  <a:pt x="4467" y="343"/>
                  <a:pt x="4553" y="343"/>
                </a:cubicBezTo>
                <a:lnTo>
                  <a:pt x="5280" y="343"/>
                </a:lnTo>
                <a:cubicBezTo>
                  <a:pt x="5386" y="343"/>
                  <a:pt x="5472" y="279"/>
                  <a:pt x="5472" y="172"/>
                </a:cubicBezTo>
                <a:cubicBezTo>
                  <a:pt x="5472" y="65"/>
                  <a:pt x="5386" y="1"/>
                  <a:pt x="5280" y="1"/>
                </a:cubicBezTo>
                <a:close/>
                <a:moveTo>
                  <a:pt x="6006" y="1"/>
                </a:moveTo>
                <a:cubicBezTo>
                  <a:pt x="5921" y="1"/>
                  <a:pt x="5835" y="65"/>
                  <a:pt x="5835" y="172"/>
                </a:cubicBezTo>
                <a:cubicBezTo>
                  <a:pt x="5835" y="279"/>
                  <a:pt x="5921" y="343"/>
                  <a:pt x="6006" y="343"/>
                </a:cubicBezTo>
                <a:lnTo>
                  <a:pt x="6733" y="343"/>
                </a:lnTo>
                <a:cubicBezTo>
                  <a:pt x="6840" y="343"/>
                  <a:pt x="6925" y="279"/>
                  <a:pt x="6925" y="172"/>
                </a:cubicBezTo>
                <a:cubicBezTo>
                  <a:pt x="6925" y="65"/>
                  <a:pt x="6840" y="1"/>
                  <a:pt x="6733" y="1"/>
                </a:cubicBezTo>
                <a:close/>
                <a:moveTo>
                  <a:pt x="7481" y="1"/>
                </a:moveTo>
                <a:cubicBezTo>
                  <a:pt x="7374" y="1"/>
                  <a:pt x="7289" y="65"/>
                  <a:pt x="7289" y="172"/>
                </a:cubicBezTo>
                <a:cubicBezTo>
                  <a:pt x="7289" y="279"/>
                  <a:pt x="7374" y="343"/>
                  <a:pt x="7481" y="343"/>
                </a:cubicBezTo>
                <a:lnTo>
                  <a:pt x="8208" y="343"/>
                </a:lnTo>
                <a:cubicBezTo>
                  <a:pt x="8293" y="343"/>
                  <a:pt x="8379" y="279"/>
                  <a:pt x="8379" y="172"/>
                </a:cubicBezTo>
                <a:cubicBezTo>
                  <a:pt x="8379" y="65"/>
                  <a:pt x="8293" y="1"/>
                  <a:pt x="8208" y="1"/>
                </a:cubicBezTo>
                <a:close/>
                <a:moveTo>
                  <a:pt x="8935" y="1"/>
                </a:moveTo>
                <a:cubicBezTo>
                  <a:pt x="8828" y="1"/>
                  <a:pt x="8742" y="65"/>
                  <a:pt x="8742" y="172"/>
                </a:cubicBezTo>
                <a:cubicBezTo>
                  <a:pt x="8742" y="279"/>
                  <a:pt x="8828" y="343"/>
                  <a:pt x="8935" y="343"/>
                </a:cubicBezTo>
                <a:lnTo>
                  <a:pt x="9661" y="343"/>
                </a:lnTo>
                <a:cubicBezTo>
                  <a:pt x="9747" y="343"/>
                  <a:pt x="9832" y="279"/>
                  <a:pt x="9832" y="172"/>
                </a:cubicBezTo>
                <a:cubicBezTo>
                  <a:pt x="9832" y="65"/>
                  <a:pt x="9747" y="1"/>
                  <a:pt x="9661" y="1"/>
                </a:cubicBezTo>
                <a:close/>
                <a:moveTo>
                  <a:pt x="10388" y="1"/>
                </a:moveTo>
                <a:cubicBezTo>
                  <a:pt x="10281" y="1"/>
                  <a:pt x="10217" y="65"/>
                  <a:pt x="10217" y="172"/>
                </a:cubicBezTo>
                <a:cubicBezTo>
                  <a:pt x="10217" y="279"/>
                  <a:pt x="10281" y="343"/>
                  <a:pt x="10388" y="343"/>
                </a:cubicBezTo>
                <a:lnTo>
                  <a:pt x="11115" y="343"/>
                </a:lnTo>
                <a:cubicBezTo>
                  <a:pt x="11222" y="343"/>
                  <a:pt x="11286" y="279"/>
                  <a:pt x="11286" y="172"/>
                </a:cubicBezTo>
                <a:cubicBezTo>
                  <a:pt x="11286" y="65"/>
                  <a:pt x="11222" y="1"/>
                  <a:pt x="11115" y="1"/>
                </a:cubicBezTo>
                <a:close/>
                <a:moveTo>
                  <a:pt x="11841" y="1"/>
                </a:moveTo>
                <a:cubicBezTo>
                  <a:pt x="11735" y="1"/>
                  <a:pt x="11670" y="65"/>
                  <a:pt x="11670" y="172"/>
                </a:cubicBezTo>
                <a:cubicBezTo>
                  <a:pt x="11670" y="279"/>
                  <a:pt x="11735" y="343"/>
                  <a:pt x="11841" y="343"/>
                </a:cubicBezTo>
                <a:lnTo>
                  <a:pt x="12568" y="343"/>
                </a:lnTo>
                <a:cubicBezTo>
                  <a:pt x="12675" y="343"/>
                  <a:pt x="12761" y="279"/>
                  <a:pt x="12761" y="172"/>
                </a:cubicBezTo>
                <a:cubicBezTo>
                  <a:pt x="12761" y="65"/>
                  <a:pt x="12675" y="1"/>
                  <a:pt x="12568" y="1"/>
                </a:cubicBezTo>
                <a:close/>
                <a:moveTo>
                  <a:pt x="13295" y="1"/>
                </a:moveTo>
                <a:cubicBezTo>
                  <a:pt x="13209" y="1"/>
                  <a:pt x="13124" y="65"/>
                  <a:pt x="13124" y="172"/>
                </a:cubicBezTo>
                <a:cubicBezTo>
                  <a:pt x="13124" y="279"/>
                  <a:pt x="13209" y="343"/>
                  <a:pt x="13295" y="343"/>
                </a:cubicBezTo>
                <a:lnTo>
                  <a:pt x="14022" y="343"/>
                </a:lnTo>
                <a:cubicBezTo>
                  <a:pt x="14128" y="343"/>
                  <a:pt x="14214" y="279"/>
                  <a:pt x="14214" y="172"/>
                </a:cubicBezTo>
                <a:cubicBezTo>
                  <a:pt x="14214" y="65"/>
                  <a:pt x="14128" y="1"/>
                  <a:pt x="14022" y="1"/>
                </a:cubicBezTo>
                <a:close/>
                <a:moveTo>
                  <a:pt x="14748" y="1"/>
                </a:moveTo>
                <a:cubicBezTo>
                  <a:pt x="14663" y="1"/>
                  <a:pt x="14577" y="65"/>
                  <a:pt x="14577" y="172"/>
                </a:cubicBezTo>
                <a:cubicBezTo>
                  <a:pt x="14577" y="279"/>
                  <a:pt x="14663" y="343"/>
                  <a:pt x="14748" y="343"/>
                </a:cubicBezTo>
                <a:lnTo>
                  <a:pt x="15496" y="343"/>
                </a:lnTo>
                <a:cubicBezTo>
                  <a:pt x="15582" y="343"/>
                  <a:pt x="15667" y="279"/>
                  <a:pt x="15667" y="172"/>
                </a:cubicBezTo>
                <a:cubicBezTo>
                  <a:pt x="15667" y="65"/>
                  <a:pt x="15582" y="1"/>
                  <a:pt x="15496" y="1"/>
                </a:cubicBezTo>
                <a:close/>
                <a:moveTo>
                  <a:pt x="16223" y="1"/>
                </a:moveTo>
                <a:cubicBezTo>
                  <a:pt x="16116" y="1"/>
                  <a:pt x="16031" y="65"/>
                  <a:pt x="16031" y="172"/>
                </a:cubicBezTo>
                <a:cubicBezTo>
                  <a:pt x="16031" y="279"/>
                  <a:pt x="16116" y="343"/>
                  <a:pt x="16223" y="343"/>
                </a:cubicBezTo>
                <a:lnTo>
                  <a:pt x="16950" y="343"/>
                </a:lnTo>
                <a:cubicBezTo>
                  <a:pt x="17035" y="343"/>
                  <a:pt x="17121" y="279"/>
                  <a:pt x="17121" y="172"/>
                </a:cubicBezTo>
                <a:cubicBezTo>
                  <a:pt x="17121" y="65"/>
                  <a:pt x="17035" y="1"/>
                  <a:pt x="16950" y="1"/>
                </a:cubicBezTo>
                <a:close/>
                <a:moveTo>
                  <a:pt x="17677" y="1"/>
                </a:moveTo>
                <a:cubicBezTo>
                  <a:pt x="17570" y="1"/>
                  <a:pt x="17506" y="65"/>
                  <a:pt x="17506" y="172"/>
                </a:cubicBezTo>
                <a:cubicBezTo>
                  <a:pt x="17506" y="279"/>
                  <a:pt x="17570" y="343"/>
                  <a:pt x="17677" y="343"/>
                </a:cubicBezTo>
                <a:lnTo>
                  <a:pt x="18403" y="343"/>
                </a:lnTo>
                <a:cubicBezTo>
                  <a:pt x="18510" y="343"/>
                  <a:pt x="18574" y="279"/>
                  <a:pt x="18574" y="172"/>
                </a:cubicBezTo>
                <a:cubicBezTo>
                  <a:pt x="18574" y="65"/>
                  <a:pt x="18510" y="1"/>
                  <a:pt x="18403" y="1"/>
                </a:cubicBezTo>
                <a:close/>
                <a:moveTo>
                  <a:pt x="19130" y="1"/>
                </a:moveTo>
                <a:cubicBezTo>
                  <a:pt x="19023" y="1"/>
                  <a:pt x="18959" y="65"/>
                  <a:pt x="18959" y="172"/>
                </a:cubicBezTo>
                <a:cubicBezTo>
                  <a:pt x="18959" y="279"/>
                  <a:pt x="19023" y="343"/>
                  <a:pt x="19130" y="343"/>
                </a:cubicBezTo>
                <a:lnTo>
                  <a:pt x="19857" y="343"/>
                </a:lnTo>
                <a:cubicBezTo>
                  <a:pt x="19964" y="343"/>
                  <a:pt x="20028" y="279"/>
                  <a:pt x="20028" y="172"/>
                </a:cubicBezTo>
                <a:cubicBezTo>
                  <a:pt x="20028" y="65"/>
                  <a:pt x="19964" y="1"/>
                  <a:pt x="19857" y="1"/>
                </a:cubicBezTo>
                <a:close/>
                <a:moveTo>
                  <a:pt x="20583" y="1"/>
                </a:moveTo>
                <a:cubicBezTo>
                  <a:pt x="20498" y="1"/>
                  <a:pt x="20412" y="65"/>
                  <a:pt x="20412" y="172"/>
                </a:cubicBezTo>
                <a:cubicBezTo>
                  <a:pt x="20412" y="279"/>
                  <a:pt x="20498" y="343"/>
                  <a:pt x="20583" y="343"/>
                </a:cubicBezTo>
                <a:lnTo>
                  <a:pt x="21310" y="343"/>
                </a:lnTo>
                <a:cubicBezTo>
                  <a:pt x="21417" y="343"/>
                  <a:pt x="21503" y="279"/>
                  <a:pt x="21503" y="172"/>
                </a:cubicBezTo>
                <a:cubicBezTo>
                  <a:pt x="21503" y="65"/>
                  <a:pt x="21417" y="1"/>
                  <a:pt x="21310" y="1"/>
                </a:cubicBezTo>
                <a:close/>
                <a:moveTo>
                  <a:pt x="22037" y="1"/>
                </a:moveTo>
                <a:cubicBezTo>
                  <a:pt x="21951" y="1"/>
                  <a:pt x="21866" y="65"/>
                  <a:pt x="21866" y="172"/>
                </a:cubicBezTo>
                <a:cubicBezTo>
                  <a:pt x="21866" y="279"/>
                  <a:pt x="21951" y="343"/>
                  <a:pt x="22037" y="343"/>
                </a:cubicBezTo>
                <a:lnTo>
                  <a:pt x="22785" y="343"/>
                </a:lnTo>
                <a:cubicBezTo>
                  <a:pt x="22870" y="343"/>
                  <a:pt x="22956" y="279"/>
                  <a:pt x="22956" y="172"/>
                </a:cubicBezTo>
                <a:cubicBezTo>
                  <a:pt x="22956" y="65"/>
                  <a:pt x="22870" y="1"/>
                  <a:pt x="22785" y="1"/>
                </a:cubicBezTo>
                <a:close/>
                <a:moveTo>
                  <a:pt x="23512" y="1"/>
                </a:moveTo>
                <a:cubicBezTo>
                  <a:pt x="23405" y="1"/>
                  <a:pt x="23319" y="65"/>
                  <a:pt x="23319" y="172"/>
                </a:cubicBezTo>
                <a:cubicBezTo>
                  <a:pt x="23319" y="279"/>
                  <a:pt x="23405" y="343"/>
                  <a:pt x="23512" y="343"/>
                </a:cubicBezTo>
                <a:lnTo>
                  <a:pt x="24238" y="343"/>
                </a:lnTo>
                <a:cubicBezTo>
                  <a:pt x="24324" y="343"/>
                  <a:pt x="24409" y="279"/>
                  <a:pt x="24409" y="172"/>
                </a:cubicBezTo>
                <a:cubicBezTo>
                  <a:pt x="24409" y="65"/>
                  <a:pt x="24324" y="1"/>
                  <a:pt x="24238" y="1"/>
                </a:cubicBezTo>
                <a:close/>
                <a:moveTo>
                  <a:pt x="24965" y="1"/>
                </a:moveTo>
                <a:cubicBezTo>
                  <a:pt x="24858" y="1"/>
                  <a:pt x="24794" y="65"/>
                  <a:pt x="24794" y="172"/>
                </a:cubicBezTo>
                <a:cubicBezTo>
                  <a:pt x="24794" y="279"/>
                  <a:pt x="24858" y="343"/>
                  <a:pt x="24965" y="343"/>
                </a:cubicBezTo>
                <a:lnTo>
                  <a:pt x="25692" y="343"/>
                </a:lnTo>
                <a:cubicBezTo>
                  <a:pt x="25799" y="343"/>
                  <a:pt x="25863" y="279"/>
                  <a:pt x="25863" y="172"/>
                </a:cubicBezTo>
                <a:cubicBezTo>
                  <a:pt x="25863" y="65"/>
                  <a:pt x="25799" y="1"/>
                  <a:pt x="25692" y="1"/>
                </a:cubicBezTo>
                <a:close/>
                <a:moveTo>
                  <a:pt x="26419" y="1"/>
                </a:moveTo>
                <a:cubicBezTo>
                  <a:pt x="26312" y="1"/>
                  <a:pt x="26248" y="65"/>
                  <a:pt x="26248" y="172"/>
                </a:cubicBezTo>
                <a:cubicBezTo>
                  <a:pt x="26248" y="279"/>
                  <a:pt x="26312" y="343"/>
                  <a:pt x="26419" y="343"/>
                </a:cubicBezTo>
                <a:lnTo>
                  <a:pt x="27145" y="343"/>
                </a:lnTo>
                <a:cubicBezTo>
                  <a:pt x="27252" y="343"/>
                  <a:pt x="27316" y="279"/>
                  <a:pt x="27316" y="172"/>
                </a:cubicBezTo>
                <a:cubicBezTo>
                  <a:pt x="27316" y="65"/>
                  <a:pt x="27252" y="1"/>
                  <a:pt x="2714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_2_1_1_1">
    <p:spTree>
      <p:nvGrpSpPr>
        <p:cNvPr id="406" name="Shape 406"/>
        <p:cNvGrpSpPr/>
        <p:nvPr/>
      </p:nvGrpSpPr>
      <p:grpSpPr>
        <a:xfrm>
          <a:off x="0" y="0"/>
          <a:ext cx="0" cy="0"/>
          <a:chOff x="0" y="0"/>
          <a:chExt cx="0" cy="0"/>
        </a:xfrm>
      </p:grpSpPr>
      <p:sp>
        <p:nvSpPr>
          <p:cNvPr id="407" name="Google Shape;407;p31"/>
          <p:cNvSpPr txBox="1"/>
          <p:nvPr>
            <p:ph idx="1" type="subTitle"/>
          </p:nvPr>
        </p:nvSpPr>
        <p:spPr>
          <a:xfrm>
            <a:off x="712027" y="2845725"/>
            <a:ext cx="2373300" cy="37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sz="2200">
                <a:latin typeface="Albert Sans"/>
                <a:ea typeface="Albert Sans"/>
                <a:cs typeface="Albert Sans"/>
                <a:sym typeface="Albert Sans"/>
              </a:defRPr>
            </a:lvl1pPr>
            <a:lvl2pPr lvl="1" rtl="0" algn="ctr">
              <a:lnSpc>
                <a:spcPct val="100000"/>
              </a:lnSpc>
              <a:spcBef>
                <a:spcPts val="0"/>
              </a:spcBef>
              <a:spcAft>
                <a:spcPts val="0"/>
              </a:spcAft>
              <a:buNone/>
              <a:defRPr b="1" sz="2200">
                <a:latin typeface="Albert Sans"/>
                <a:ea typeface="Albert Sans"/>
                <a:cs typeface="Albert Sans"/>
                <a:sym typeface="Albert Sans"/>
              </a:defRPr>
            </a:lvl2pPr>
            <a:lvl3pPr lvl="2" rtl="0" algn="ctr">
              <a:lnSpc>
                <a:spcPct val="100000"/>
              </a:lnSpc>
              <a:spcBef>
                <a:spcPts val="0"/>
              </a:spcBef>
              <a:spcAft>
                <a:spcPts val="0"/>
              </a:spcAft>
              <a:buNone/>
              <a:defRPr b="1" sz="2200">
                <a:latin typeface="Albert Sans"/>
                <a:ea typeface="Albert Sans"/>
                <a:cs typeface="Albert Sans"/>
                <a:sym typeface="Albert Sans"/>
              </a:defRPr>
            </a:lvl3pPr>
            <a:lvl4pPr lvl="3" rtl="0" algn="ctr">
              <a:lnSpc>
                <a:spcPct val="100000"/>
              </a:lnSpc>
              <a:spcBef>
                <a:spcPts val="0"/>
              </a:spcBef>
              <a:spcAft>
                <a:spcPts val="0"/>
              </a:spcAft>
              <a:buNone/>
              <a:defRPr b="1" sz="2200">
                <a:latin typeface="Albert Sans"/>
                <a:ea typeface="Albert Sans"/>
                <a:cs typeface="Albert Sans"/>
                <a:sym typeface="Albert Sans"/>
              </a:defRPr>
            </a:lvl4pPr>
            <a:lvl5pPr lvl="4" rtl="0" algn="ctr">
              <a:lnSpc>
                <a:spcPct val="100000"/>
              </a:lnSpc>
              <a:spcBef>
                <a:spcPts val="0"/>
              </a:spcBef>
              <a:spcAft>
                <a:spcPts val="0"/>
              </a:spcAft>
              <a:buNone/>
              <a:defRPr b="1" sz="2200">
                <a:latin typeface="Albert Sans"/>
                <a:ea typeface="Albert Sans"/>
                <a:cs typeface="Albert Sans"/>
                <a:sym typeface="Albert Sans"/>
              </a:defRPr>
            </a:lvl5pPr>
            <a:lvl6pPr lvl="5" rtl="0" algn="ctr">
              <a:lnSpc>
                <a:spcPct val="100000"/>
              </a:lnSpc>
              <a:spcBef>
                <a:spcPts val="0"/>
              </a:spcBef>
              <a:spcAft>
                <a:spcPts val="0"/>
              </a:spcAft>
              <a:buNone/>
              <a:defRPr b="1" sz="2200">
                <a:latin typeface="Albert Sans"/>
                <a:ea typeface="Albert Sans"/>
                <a:cs typeface="Albert Sans"/>
                <a:sym typeface="Albert Sans"/>
              </a:defRPr>
            </a:lvl6pPr>
            <a:lvl7pPr lvl="6" rtl="0" algn="ctr">
              <a:lnSpc>
                <a:spcPct val="100000"/>
              </a:lnSpc>
              <a:spcBef>
                <a:spcPts val="0"/>
              </a:spcBef>
              <a:spcAft>
                <a:spcPts val="0"/>
              </a:spcAft>
              <a:buNone/>
              <a:defRPr b="1" sz="2200">
                <a:latin typeface="Albert Sans"/>
                <a:ea typeface="Albert Sans"/>
                <a:cs typeface="Albert Sans"/>
                <a:sym typeface="Albert Sans"/>
              </a:defRPr>
            </a:lvl7pPr>
            <a:lvl8pPr lvl="7" rtl="0" algn="ctr">
              <a:lnSpc>
                <a:spcPct val="100000"/>
              </a:lnSpc>
              <a:spcBef>
                <a:spcPts val="0"/>
              </a:spcBef>
              <a:spcAft>
                <a:spcPts val="0"/>
              </a:spcAft>
              <a:buNone/>
              <a:defRPr b="1" sz="2200">
                <a:latin typeface="Albert Sans"/>
                <a:ea typeface="Albert Sans"/>
                <a:cs typeface="Albert Sans"/>
                <a:sym typeface="Albert Sans"/>
              </a:defRPr>
            </a:lvl8pPr>
            <a:lvl9pPr lvl="8" rtl="0" algn="ctr">
              <a:lnSpc>
                <a:spcPct val="100000"/>
              </a:lnSpc>
              <a:spcBef>
                <a:spcPts val="0"/>
              </a:spcBef>
              <a:spcAft>
                <a:spcPts val="0"/>
              </a:spcAft>
              <a:buNone/>
              <a:defRPr b="1" sz="2200">
                <a:latin typeface="Albert Sans"/>
                <a:ea typeface="Albert Sans"/>
                <a:cs typeface="Albert Sans"/>
                <a:sym typeface="Albert Sans"/>
              </a:defRPr>
            </a:lvl9pPr>
          </a:lstStyle>
          <a:p/>
        </p:txBody>
      </p:sp>
      <p:sp>
        <p:nvSpPr>
          <p:cNvPr id="408" name="Google Shape;408;p31"/>
          <p:cNvSpPr txBox="1"/>
          <p:nvPr>
            <p:ph idx="2" type="subTitle"/>
          </p:nvPr>
        </p:nvSpPr>
        <p:spPr>
          <a:xfrm>
            <a:off x="712025" y="3217104"/>
            <a:ext cx="2373300" cy="891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409" name="Google Shape;409;p31"/>
          <p:cNvSpPr txBox="1"/>
          <p:nvPr>
            <p:ph idx="3" type="subTitle"/>
          </p:nvPr>
        </p:nvSpPr>
        <p:spPr>
          <a:xfrm>
            <a:off x="3385351" y="2845725"/>
            <a:ext cx="2373300" cy="37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sz="2200">
                <a:latin typeface="Albert Sans"/>
                <a:ea typeface="Albert Sans"/>
                <a:cs typeface="Albert Sans"/>
                <a:sym typeface="Albert Sans"/>
              </a:defRPr>
            </a:lvl1pPr>
            <a:lvl2pPr lvl="1" rtl="0" algn="ctr">
              <a:lnSpc>
                <a:spcPct val="100000"/>
              </a:lnSpc>
              <a:spcBef>
                <a:spcPts val="0"/>
              </a:spcBef>
              <a:spcAft>
                <a:spcPts val="0"/>
              </a:spcAft>
              <a:buNone/>
              <a:defRPr b="1" sz="2200">
                <a:latin typeface="Albert Sans"/>
                <a:ea typeface="Albert Sans"/>
                <a:cs typeface="Albert Sans"/>
                <a:sym typeface="Albert Sans"/>
              </a:defRPr>
            </a:lvl2pPr>
            <a:lvl3pPr lvl="2" rtl="0" algn="ctr">
              <a:lnSpc>
                <a:spcPct val="100000"/>
              </a:lnSpc>
              <a:spcBef>
                <a:spcPts val="0"/>
              </a:spcBef>
              <a:spcAft>
                <a:spcPts val="0"/>
              </a:spcAft>
              <a:buNone/>
              <a:defRPr b="1" sz="2200">
                <a:latin typeface="Albert Sans"/>
                <a:ea typeface="Albert Sans"/>
                <a:cs typeface="Albert Sans"/>
                <a:sym typeface="Albert Sans"/>
              </a:defRPr>
            </a:lvl3pPr>
            <a:lvl4pPr lvl="3" rtl="0" algn="ctr">
              <a:lnSpc>
                <a:spcPct val="100000"/>
              </a:lnSpc>
              <a:spcBef>
                <a:spcPts val="0"/>
              </a:spcBef>
              <a:spcAft>
                <a:spcPts val="0"/>
              </a:spcAft>
              <a:buNone/>
              <a:defRPr b="1" sz="2200">
                <a:latin typeface="Albert Sans"/>
                <a:ea typeface="Albert Sans"/>
                <a:cs typeface="Albert Sans"/>
                <a:sym typeface="Albert Sans"/>
              </a:defRPr>
            </a:lvl4pPr>
            <a:lvl5pPr lvl="4" rtl="0" algn="ctr">
              <a:lnSpc>
                <a:spcPct val="100000"/>
              </a:lnSpc>
              <a:spcBef>
                <a:spcPts val="0"/>
              </a:spcBef>
              <a:spcAft>
                <a:spcPts val="0"/>
              </a:spcAft>
              <a:buNone/>
              <a:defRPr b="1" sz="2200">
                <a:latin typeface="Albert Sans"/>
                <a:ea typeface="Albert Sans"/>
                <a:cs typeface="Albert Sans"/>
                <a:sym typeface="Albert Sans"/>
              </a:defRPr>
            </a:lvl5pPr>
            <a:lvl6pPr lvl="5" rtl="0" algn="ctr">
              <a:lnSpc>
                <a:spcPct val="100000"/>
              </a:lnSpc>
              <a:spcBef>
                <a:spcPts val="0"/>
              </a:spcBef>
              <a:spcAft>
                <a:spcPts val="0"/>
              </a:spcAft>
              <a:buNone/>
              <a:defRPr b="1" sz="2200">
                <a:latin typeface="Albert Sans"/>
                <a:ea typeface="Albert Sans"/>
                <a:cs typeface="Albert Sans"/>
                <a:sym typeface="Albert Sans"/>
              </a:defRPr>
            </a:lvl6pPr>
            <a:lvl7pPr lvl="6" rtl="0" algn="ctr">
              <a:lnSpc>
                <a:spcPct val="100000"/>
              </a:lnSpc>
              <a:spcBef>
                <a:spcPts val="0"/>
              </a:spcBef>
              <a:spcAft>
                <a:spcPts val="0"/>
              </a:spcAft>
              <a:buNone/>
              <a:defRPr b="1" sz="2200">
                <a:latin typeface="Albert Sans"/>
                <a:ea typeface="Albert Sans"/>
                <a:cs typeface="Albert Sans"/>
                <a:sym typeface="Albert Sans"/>
              </a:defRPr>
            </a:lvl7pPr>
            <a:lvl8pPr lvl="7" rtl="0" algn="ctr">
              <a:lnSpc>
                <a:spcPct val="100000"/>
              </a:lnSpc>
              <a:spcBef>
                <a:spcPts val="0"/>
              </a:spcBef>
              <a:spcAft>
                <a:spcPts val="0"/>
              </a:spcAft>
              <a:buNone/>
              <a:defRPr b="1" sz="2200">
                <a:latin typeface="Albert Sans"/>
                <a:ea typeface="Albert Sans"/>
                <a:cs typeface="Albert Sans"/>
                <a:sym typeface="Albert Sans"/>
              </a:defRPr>
            </a:lvl8pPr>
            <a:lvl9pPr lvl="8" rtl="0" algn="ctr">
              <a:lnSpc>
                <a:spcPct val="100000"/>
              </a:lnSpc>
              <a:spcBef>
                <a:spcPts val="0"/>
              </a:spcBef>
              <a:spcAft>
                <a:spcPts val="0"/>
              </a:spcAft>
              <a:buNone/>
              <a:defRPr b="1" sz="2200">
                <a:latin typeface="Albert Sans"/>
                <a:ea typeface="Albert Sans"/>
                <a:cs typeface="Albert Sans"/>
                <a:sym typeface="Albert Sans"/>
              </a:defRPr>
            </a:lvl9pPr>
          </a:lstStyle>
          <a:p/>
        </p:txBody>
      </p:sp>
      <p:sp>
        <p:nvSpPr>
          <p:cNvPr id="410" name="Google Shape;410;p31"/>
          <p:cNvSpPr txBox="1"/>
          <p:nvPr>
            <p:ph idx="4" type="subTitle"/>
          </p:nvPr>
        </p:nvSpPr>
        <p:spPr>
          <a:xfrm>
            <a:off x="3385350" y="3217104"/>
            <a:ext cx="2373300" cy="891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411" name="Google Shape;411;p31"/>
          <p:cNvSpPr txBox="1"/>
          <p:nvPr>
            <p:ph idx="5" type="subTitle"/>
          </p:nvPr>
        </p:nvSpPr>
        <p:spPr>
          <a:xfrm>
            <a:off x="6058675" y="2845725"/>
            <a:ext cx="2373300" cy="371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sz="2200">
                <a:latin typeface="Albert Sans"/>
                <a:ea typeface="Albert Sans"/>
                <a:cs typeface="Albert Sans"/>
                <a:sym typeface="Albert Sans"/>
              </a:defRPr>
            </a:lvl1pPr>
            <a:lvl2pPr lvl="1" rtl="0" algn="ctr">
              <a:lnSpc>
                <a:spcPct val="100000"/>
              </a:lnSpc>
              <a:spcBef>
                <a:spcPts val="0"/>
              </a:spcBef>
              <a:spcAft>
                <a:spcPts val="0"/>
              </a:spcAft>
              <a:buNone/>
              <a:defRPr b="1" sz="2200">
                <a:latin typeface="Albert Sans"/>
                <a:ea typeface="Albert Sans"/>
                <a:cs typeface="Albert Sans"/>
                <a:sym typeface="Albert Sans"/>
              </a:defRPr>
            </a:lvl2pPr>
            <a:lvl3pPr lvl="2" rtl="0" algn="ctr">
              <a:lnSpc>
                <a:spcPct val="100000"/>
              </a:lnSpc>
              <a:spcBef>
                <a:spcPts val="0"/>
              </a:spcBef>
              <a:spcAft>
                <a:spcPts val="0"/>
              </a:spcAft>
              <a:buNone/>
              <a:defRPr b="1" sz="2200">
                <a:latin typeface="Albert Sans"/>
                <a:ea typeface="Albert Sans"/>
                <a:cs typeface="Albert Sans"/>
                <a:sym typeface="Albert Sans"/>
              </a:defRPr>
            </a:lvl3pPr>
            <a:lvl4pPr lvl="3" rtl="0" algn="ctr">
              <a:lnSpc>
                <a:spcPct val="100000"/>
              </a:lnSpc>
              <a:spcBef>
                <a:spcPts val="0"/>
              </a:spcBef>
              <a:spcAft>
                <a:spcPts val="0"/>
              </a:spcAft>
              <a:buNone/>
              <a:defRPr b="1" sz="2200">
                <a:latin typeface="Albert Sans"/>
                <a:ea typeface="Albert Sans"/>
                <a:cs typeface="Albert Sans"/>
                <a:sym typeface="Albert Sans"/>
              </a:defRPr>
            </a:lvl4pPr>
            <a:lvl5pPr lvl="4" rtl="0" algn="ctr">
              <a:lnSpc>
                <a:spcPct val="100000"/>
              </a:lnSpc>
              <a:spcBef>
                <a:spcPts val="0"/>
              </a:spcBef>
              <a:spcAft>
                <a:spcPts val="0"/>
              </a:spcAft>
              <a:buNone/>
              <a:defRPr b="1" sz="2200">
                <a:latin typeface="Albert Sans"/>
                <a:ea typeface="Albert Sans"/>
                <a:cs typeface="Albert Sans"/>
                <a:sym typeface="Albert Sans"/>
              </a:defRPr>
            </a:lvl5pPr>
            <a:lvl6pPr lvl="5" rtl="0" algn="ctr">
              <a:lnSpc>
                <a:spcPct val="100000"/>
              </a:lnSpc>
              <a:spcBef>
                <a:spcPts val="0"/>
              </a:spcBef>
              <a:spcAft>
                <a:spcPts val="0"/>
              </a:spcAft>
              <a:buNone/>
              <a:defRPr b="1" sz="2200">
                <a:latin typeface="Albert Sans"/>
                <a:ea typeface="Albert Sans"/>
                <a:cs typeface="Albert Sans"/>
                <a:sym typeface="Albert Sans"/>
              </a:defRPr>
            </a:lvl6pPr>
            <a:lvl7pPr lvl="6" rtl="0" algn="ctr">
              <a:lnSpc>
                <a:spcPct val="100000"/>
              </a:lnSpc>
              <a:spcBef>
                <a:spcPts val="0"/>
              </a:spcBef>
              <a:spcAft>
                <a:spcPts val="0"/>
              </a:spcAft>
              <a:buNone/>
              <a:defRPr b="1" sz="2200">
                <a:latin typeface="Albert Sans"/>
                <a:ea typeface="Albert Sans"/>
                <a:cs typeface="Albert Sans"/>
                <a:sym typeface="Albert Sans"/>
              </a:defRPr>
            </a:lvl7pPr>
            <a:lvl8pPr lvl="7" rtl="0" algn="ctr">
              <a:lnSpc>
                <a:spcPct val="100000"/>
              </a:lnSpc>
              <a:spcBef>
                <a:spcPts val="0"/>
              </a:spcBef>
              <a:spcAft>
                <a:spcPts val="0"/>
              </a:spcAft>
              <a:buNone/>
              <a:defRPr b="1" sz="2200">
                <a:latin typeface="Albert Sans"/>
                <a:ea typeface="Albert Sans"/>
                <a:cs typeface="Albert Sans"/>
                <a:sym typeface="Albert Sans"/>
              </a:defRPr>
            </a:lvl8pPr>
            <a:lvl9pPr lvl="8" rtl="0" algn="ctr">
              <a:lnSpc>
                <a:spcPct val="100000"/>
              </a:lnSpc>
              <a:spcBef>
                <a:spcPts val="0"/>
              </a:spcBef>
              <a:spcAft>
                <a:spcPts val="0"/>
              </a:spcAft>
              <a:buNone/>
              <a:defRPr b="1" sz="2200">
                <a:latin typeface="Albert Sans"/>
                <a:ea typeface="Albert Sans"/>
                <a:cs typeface="Albert Sans"/>
                <a:sym typeface="Albert Sans"/>
              </a:defRPr>
            </a:lvl9pPr>
          </a:lstStyle>
          <a:p/>
        </p:txBody>
      </p:sp>
      <p:sp>
        <p:nvSpPr>
          <p:cNvPr id="412" name="Google Shape;412;p31"/>
          <p:cNvSpPr txBox="1"/>
          <p:nvPr>
            <p:ph idx="6" type="subTitle"/>
          </p:nvPr>
        </p:nvSpPr>
        <p:spPr>
          <a:xfrm>
            <a:off x="6058675" y="3217104"/>
            <a:ext cx="2373300" cy="891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413" name="Google Shape;413;p31"/>
          <p:cNvSpPr txBox="1"/>
          <p:nvPr>
            <p:ph type="title"/>
          </p:nvPr>
        </p:nvSpPr>
        <p:spPr>
          <a:xfrm>
            <a:off x="713225" y="558889"/>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14" name="Google Shape;414;p31"/>
          <p:cNvSpPr/>
          <p:nvPr/>
        </p:nvSpPr>
        <p:spPr>
          <a:xfrm>
            <a:off x="4871838" y="4573713"/>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1"/>
          <p:cNvSpPr/>
          <p:nvPr/>
        </p:nvSpPr>
        <p:spPr>
          <a:xfrm>
            <a:off x="6843038" y="127100"/>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1"/>
          <p:cNvSpPr/>
          <p:nvPr/>
        </p:nvSpPr>
        <p:spPr>
          <a:xfrm>
            <a:off x="7755225" y="314975"/>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1"/>
          <p:cNvSpPr/>
          <p:nvPr/>
        </p:nvSpPr>
        <p:spPr>
          <a:xfrm>
            <a:off x="760713" y="258050"/>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1"/>
          <p:cNvSpPr/>
          <p:nvPr/>
        </p:nvSpPr>
        <p:spPr>
          <a:xfrm>
            <a:off x="-375550" y="589750"/>
            <a:ext cx="1403219" cy="1234748"/>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1"/>
          <p:cNvSpPr/>
          <p:nvPr/>
        </p:nvSpPr>
        <p:spPr>
          <a:xfrm>
            <a:off x="8080200" y="1165625"/>
            <a:ext cx="1403219" cy="1234748"/>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1"/>
          <p:cNvSpPr/>
          <p:nvPr/>
        </p:nvSpPr>
        <p:spPr>
          <a:xfrm>
            <a:off x="1628550" y="191788"/>
            <a:ext cx="1403225" cy="426575"/>
          </a:xfrm>
          <a:custGeom>
            <a:rect b="b" l="l" r="r" t="t"/>
            <a:pathLst>
              <a:path extrusionOk="0" h="17063" w="56129">
                <a:moveTo>
                  <a:pt x="28067" y="1"/>
                </a:moveTo>
                <a:cubicBezTo>
                  <a:pt x="26650" y="1"/>
                  <a:pt x="25232" y="332"/>
                  <a:pt x="23982" y="989"/>
                </a:cubicBezTo>
                <a:cubicBezTo>
                  <a:pt x="21503" y="2314"/>
                  <a:pt x="19729" y="4879"/>
                  <a:pt x="19387" y="7679"/>
                </a:cubicBezTo>
                <a:cubicBezTo>
                  <a:pt x="19301" y="8299"/>
                  <a:pt x="19280" y="8962"/>
                  <a:pt x="19087" y="9560"/>
                </a:cubicBezTo>
                <a:cubicBezTo>
                  <a:pt x="18660" y="10757"/>
                  <a:pt x="17506" y="11099"/>
                  <a:pt x="16352" y="11099"/>
                </a:cubicBezTo>
                <a:cubicBezTo>
                  <a:pt x="13545" y="11067"/>
                  <a:pt x="10960" y="9938"/>
                  <a:pt x="8270" y="9938"/>
                </a:cubicBezTo>
                <a:cubicBezTo>
                  <a:pt x="7416" y="9938"/>
                  <a:pt x="6551" y="10052"/>
                  <a:pt x="5665" y="10351"/>
                </a:cubicBezTo>
                <a:cubicBezTo>
                  <a:pt x="4297" y="10800"/>
                  <a:pt x="3014" y="11591"/>
                  <a:pt x="2095" y="12724"/>
                </a:cubicBezTo>
                <a:cubicBezTo>
                  <a:pt x="1817" y="13044"/>
                  <a:pt x="0" y="17062"/>
                  <a:pt x="513" y="17062"/>
                </a:cubicBezTo>
                <a:lnTo>
                  <a:pt x="55616" y="17062"/>
                </a:lnTo>
                <a:cubicBezTo>
                  <a:pt x="56129" y="17062"/>
                  <a:pt x="54355" y="13108"/>
                  <a:pt x="54098" y="12788"/>
                </a:cubicBezTo>
                <a:cubicBezTo>
                  <a:pt x="53179" y="11633"/>
                  <a:pt x="51897" y="10821"/>
                  <a:pt x="50507" y="10351"/>
                </a:cubicBezTo>
                <a:cubicBezTo>
                  <a:pt x="49604" y="10050"/>
                  <a:pt x="48661" y="9931"/>
                  <a:pt x="47700" y="9931"/>
                </a:cubicBezTo>
                <a:cubicBezTo>
                  <a:pt x="47229" y="9931"/>
                  <a:pt x="46753" y="9960"/>
                  <a:pt x="46275" y="10009"/>
                </a:cubicBezTo>
                <a:cubicBezTo>
                  <a:pt x="44416" y="10201"/>
                  <a:pt x="42535" y="10693"/>
                  <a:pt x="40804" y="10971"/>
                </a:cubicBezTo>
                <a:cubicBezTo>
                  <a:pt x="40359" y="11039"/>
                  <a:pt x="39890" y="11101"/>
                  <a:pt x="39436" y="11101"/>
                </a:cubicBezTo>
                <a:cubicBezTo>
                  <a:pt x="38755" y="11101"/>
                  <a:pt x="38106" y="10962"/>
                  <a:pt x="37619" y="10501"/>
                </a:cubicBezTo>
                <a:cubicBezTo>
                  <a:pt x="36871" y="9795"/>
                  <a:pt x="36871" y="8641"/>
                  <a:pt x="36742" y="7615"/>
                </a:cubicBezTo>
                <a:cubicBezTo>
                  <a:pt x="36379" y="4815"/>
                  <a:pt x="34584" y="2250"/>
                  <a:pt x="32083" y="968"/>
                </a:cubicBezTo>
                <a:cubicBezTo>
                  <a:pt x="30853" y="321"/>
                  <a:pt x="29461" y="1"/>
                  <a:pt x="280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1"/>
          <p:cNvSpPr/>
          <p:nvPr/>
        </p:nvSpPr>
        <p:spPr>
          <a:xfrm>
            <a:off x="3474875" y="4448163"/>
            <a:ext cx="1633550" cy="1437425"/>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423" name="Shape 423"/>
        <p:cNvGrpSpPr/>
        <p:nvPr/>
      </p:nvGrpSpPr>
      <p:grpSpPr>
        <a:xfrm>
          <a:off x="0" y="0"/>
          <a:ext cx="0" cy="0"/>
          <a:chOff x="0" y="0"/>
          <a:chExt cx="0" cy="0"/>
        </a:xfrm>
      </p:grpSpPr>
      <p:sp>
        <p:nvSpPr>
          <p:cNvPr id="424" name="Google Shape;424;p32"/>
          <p:cNvSpPr txBox="1"/>
          <p:nvPr>
            <p:ph hasCustomPrompt="1" type="title"/>
          </p:nvPr>
        </p:nvSpPr>
        <p:spPr>
          <a:xfrm>
            <a:off x="928987" y="3232288"/>
            <a:ext cx="4085400" cy="6942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4800"/>
              <a:buNone/>
              <a:defRPr sz="4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25" name="Google Shape;425;p32"/>
          <p:cNvSpPr txBox="1"/>
          <p:nvPr>
            <p:ph hasCustomPrompt="1" idx="2" type="title"/>
          </p:nvPr>
        </p:nvSpPr>
        <p:spPr>
          <a:xfrm>
            <a:off x="928987" y="537213"/>
            <a:ext cx="4085400" cy="6942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4800"/>
              <a:buNone/>
              <a:defRPr sz="4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26" name="Google Shape;426;p32"/>
          <p:cNvSpPr txBox="1"/>
          <p:nvPr>
            <p:ph hasCustomPrompt="1" idx="3" type="title"/>
          </p:nvPr>
        </p:nvSpPr>
        <p:spPr>
          <a:xfrm>
            <a:off x="928987" y="1884775"/>
            <a:ext cx="4085400" cy="6942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4800"/>
              <a:buNone/>
              <a:defRPr sz="4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27" name="Google Shape;427;p32"/>
          <p:cNvSpPr txBox="1"/>
          <p:nvPr>
            <p:ph idx="1" type="subTitle"/>
          </p:nvPr>
        </p:nvSpPr>
        <p:spPr>
          <a:xfrm>
            <a:off x="928975" y="4079797"/>
            <a:ext cx="4085400" cy="3741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1600"/>
              <a:buNone/>
              <a:defRPr sz="14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28" name="Google Shape;428;p32"/>
          <p:cNvSpPr txBox="1"/>
          <p:nvPr>
            <p:ph idx="4" type="subTitle"/>
          </p:nvPr>
        </p:nvSpPr>
        <p:spPr>
          <a:xfrm>
            <a:off x="928975" y="2732275"/>
            <a:ext cx="4085400" cy="3741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1600"/>
              <a:buNone/>
              <a:defRPr sz="14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29" name="Google Shape;429;p32"/>
          <p:cNvSpPr txBox="1"/>
          <p:nvPr>
            <p:ph idx="5" type="subTitle"/>
          </p:nvPr>
        </p:nvSpPr>
        <p:spPr>
          <a:xfrm>
            <a:off x="929225" y="1384846"/>
            <a:ext cx="4085400" cy="3741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1600"/>
              <a:buNone/>
              <a:defRPr sz="14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430" name="Google Shape;430;p32"/>
          <p:cNvSpPr/>
          <p:nvPr/>
        </p:nvSpPr>
        <p:spPr>
          <a:xfrm>
            <a:off x="7189175" y="-473275"/>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2"/>
          <p:cNvSpPr/>
          <p:nvPr/>
        </p:nvSpPr>
        <p:spPr>
          <a:xfrm>
            <a:off x="8045475" y="2814300"/>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2"/>
          <p:cNvSpPr/>
          <p:nvPr/>
        </p:nvSpPr>
        <p:spPr>
          <a:xfrm>
            <a:off x="5153775" y="286438"/>
            <a:ext cx="1403225" cy="426575"/>
          </a:xfrm>
          <a:custGeom>
            <a:rect b="b" l="l" r="r" t="t"/>
            <a:pathLst>
              <a:path extrusionOk="0" h="17063" w="56129">
                <a:moveTo>
                  <a:pt x="28067" y="1"/>
                </a:moveTo>
                <a:cubicBezTo>
                  <a:pt x="26650" y="1"/>
                  <a:pt x="25232" y="332"/>
                  <a:pt x="23982" y="989"/>
                </a:cubicBezTo>
                <a:cubicBezTo>
                  <a:pt x="21503" y="2314"/>
                  <a:pt x="19729" y="4879"/>
                  <a:pt x="19387" y="7679"/>
                </a:cubicBezTo>
                <a:cubicBezTo>
                  <a:pt x="19301" y="8299"/>
                  <a:pt x="19280" y="8962"/>
                  <a:pt x="19087" y="9560"/>
                </a:cubicBezTo>
                <a:cubicBezTo>
                  <a:pt x="18660" y="10757"/>
                  <a:pt x="17506" y="11099"/>
                  <a:pt x="16352" y="11099"/>
                </a:cubicBezTo>
                <a:cubicBezTo>
                  <a:pt x="13545" y="11067"/>
                  <a:pt x="10960" y="9938"/>
                  <a:pt x="8270" y="9938"/>
                </a:cubicBezTo>
                <a:cubicBezTo>
                  <a:pt x="7416" y="9938"/>
                  <a:pt x="6551" y="10052"/>
                  <a:pt x="5665" y="10351"/>
                </a:cubicBezTo>
                <a:cubicBezTo>
                  <a:pt x="4297" y="10800"/>
                  <a:pt x="3014" y="11591"/>
                  <a:pt x="2095" y="12724"/>
                </a:cubicBezTo>
                <a:cubicBezTo>
                  <a:pt x="1817" y="13044"/>
                  <a:pt x="0" y="17062"/>
                  <a:pt x="513" y="17062"/>
                </a:cubicBezTo>
                <a:lnTo>
                  <a:pt x="55616" y="17062"/>
                </a:lnTo>
                <a:cubicBezTo>
                  <a:pt x="56129" y="17062"/>
                  <a:pt x="54355" y="13108"/>
                  <a:pt x="54098" y="12788"/>
                </a:cubicBezTo>
                <a:cubicBezTo>
                  <a:pt x="53179" y="11633"/>
                  <a:pt x="51897" y="10821"/>
                  <a:pt x="50507" y="10351"/>
                </a:cubicBezTo>
                <a:cubicBezTo>
                  <a:pt x="49604" y="10050"/>
                  <a:pt x="48661" y="9931"/>
                  <a:pt x="47700" y="9931"/>
                </a:cubicBezTo>
                <a:cubicBezTo>
                  <a:pt x="47229" y="9931"/>
                  <a:pt x="46753" y="9960"/>
                  <a:pt x="46275" y="10009"/>
                </a:cubicBezTo>
                <a:cubicBezTo>
                  <a:pt x="44416" y="10201"/>
                  <a:pt x="42535" y="10693"/>
                  <a:pt x="40804" y="10971"/>
                </a:cubicBezTo>
                <a:cubicBezTo>
                  <a:pt x="40359" y="11039"/>
                  <a:pt x="39890" y="11101"/>
                  <a:pt x="39436" y="11101"/>
                </a:cubicBezTo>
                <a:cubicBezTo>
                  <a:pt x="38755" y="11101"/>
                  <a:pt x="38106" y="10962"/>
                  <a:pt x="37619" y="10501"/>
                </a:cubicBezTo>
                <a:cubicBezTo>
                  <a:pt x="36871" y="9795"/>
                  <a:pt x="36871" y="8641"/>
                  <a:pt x="36742" y="7615"/>
                </a:cubicBezTo>
                <a:cubicBezTo>
                  <a:pt x="36379" y="4815"/>
                  <a:pt x="34584" y="2250"/>
                  <a:pt x="32083" y="968"/>
                </a:cubicBezTo>
                <a:cubicBezTo>
                  <a:pt x="30853" y="321"/>
                  <a:pt x="29461" y="1"/>
                  <a:pt x="280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2"/>
          <p:cNvSpPr/>
          <p:nvPr/>
        </p:nvSpPr>
        <p:spPr>
          <a:xfrm>
            <a:off x="148425" y="3253000"/>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2"/>
          <p:cNvSpPr/>
          <p:nvPr/>
        </p:nvSpPr>
        <p:spPr>
          <a:xfrm>
            <a:off x="-547875" y="158963"/>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2"/>
          <p:cNvSpPr/>
          <p:nvPr/>
        </p:nvSpPr>
        <p:spPr>
          <a:xfrm>
            <a:off x="7879338" y="-127987"/>
            <a:ext cx="1633550" cy="1437425"/>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2"/>
          <p:cNvSpPr/>
          <p:nvPr/>
        </p:nvSpPr>
        <p:spPr>
          <a:xfrm>
            <a:off x="-857787" y="2536013"/>
            <a:ext cx="1633550" cy="1437425"/>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2"/>
          <p:cNvSpPr/>
          <p:nvPr/>
        </p:nvSpPr>
        <p:spPr>
          <a:xfrm flipH="1">
            <a:off x="713225" y="4608575"/>
            <a:ext cx="7717415" cy="8575"/>
          </a:xfrm>
          <a:custGeom>
            <a:rect b="b" l="l" r="r" t="t"/>
            <a:pathLst>
              <a:path extrusionOk="0" h="343" w="248368">
                <a:moveTo>
                  <a:pt x="1" y="0"/>
                </a:moveTo>
                <a:lnTo>
                  <a:pt x="1" y="342"/>
                </a:lnTo>
                <a:lnTo>
                  <a:pt x="248367" y="342"/>
                </a:lnTo>
                <a:lnTo>
                  <a:pt x="248367" y="0"/>
                </a:lnTo>
                <a:close/>
              </a:path>
            </a:pathLst>
          </a:custGeom>
          <a:solidFill>
            <a:srgbClr val="2D2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2"/>
          <p:cNvSpPr/>
          <p:nvPr/>
        </p:nvSpPr>
        <p:spPr>
          <a:xfrm flipH="1">
            <a:off x="3775065" y="4817625"/>
            <a:ext cx="702175" cy="8575"/>
          </a:xfrm>
          <a:custGeom>
            <a:rect b="b" l="l" r="r" t="t"/>
            <a:pathLst>
              <a:path extrusionOk="0" h="343" w="28087">
                <a:moveTo>
                  <a:pt x="172" y="1"/>
                </a:moveTo>
                <a:cubicBezTo>
                  <a:pt x="86" y="1"/>
                  <a:pt x="1" y="65"/>
                  <a:pt x="1" y="172"/>
                </a:cubicBezTo>
                <a:cubicBezTo>
                  <a:pt x="1" y="278"/>
                  <a:pt x="86" y="343"/>
                  <a:pt x="172" y="343"/>
                </a:cubicBezTo>
                <a:lnTo>
                  <a:pt x="898" y="343"/>
                </a:lnTo>
                <a:cubicBezTo>
                  <a:pt x="984" y="343"/>
                  <a:pt x="1069" y="278"/>
                  <a:pt x="1069" y="172"/>
                </a:cubicBezTo>
                <a:cubicBezTo>
                  <a:pt x="1069" y="65"/>
                  <a:pt x="984" y="1"/>
                  <a:pt x="898" y="1"/>
                </a:cubicBezTo>
                <a:close/>
                <a:moveTo>
                  <a:pt x="1604" y="1"/>
                </a:moveTo>
                <a:cubicBezTo>
                  <a:pt x="1497" y="1"/>
                  <a:pt x="1433" y="65"/>
                  <a:pt x="1433" y="172"/>
                </a:cubicBezTo>
                <a:cubicBezTo>
                  <a:pt x="1433" y="278"/>
                  <a:pt x="1497" y="343"/>
                  <a:pt x="1604" y="343"/>
                </a:cubicBezTo>
                <a:lnTo>
                  <a:pt x="2309" y="343"/>
                </a:lnTo>
                <a:cubicBezTo>
                  <a:pt x="2416" y="343"/>
                  <a:pt x="2501" y="278"/>
                  <a:pt x="2501" y="172"/>
                </a:cubicBezTo>
                <a:cubicBezTo>
                  <a:pt x="2501" y="65"/>
                  <a:pt x="2416" y="1"/>
                  <a:pt x="2309" y="1"/>
                </a:cubicBezTo>
                <a:close/>
                <a:moveTo>
                  <a:pt x="3036" y="1"/>
                </a:moveTo>
                <a:cubicBezTo>
                  <a:pt x="2929" y="1"/>
                  <a:pt x="2843" y="65"/>
                  <a:pt x="2843" y="172"/>
                </a:cubicBezTo>
                <a:cubicBezTo>
                  <a:pt x="2843" y="278"/>
                  <a:pt x="2929" y="343"/>
                  <a:pt x="3036" y="343"/>
                </a:cubicBezTo>
                <a:lnTo>
                  <a:pt x="3741" y="343"/>
                </a:lnTo>
                <a:cubicBezTo>
                  <a:pt x="3827" y="343"/>
                  <a:pt x="3912" y="278"/>
                  <a:pt x="3912" y="172"/>
                </a:cubicBezTo>
                <a:cubicBezTo>
                  <a:pt x="3912" y="65"/>
                  <a:pt x="3827" y="1"/>
                  <a:pt x="3741" y="1"/>
                </a:cubicBezTo>
                <a:close/>
                <a:moveTo>
                  <a:pt x="4446" y="1"/>
                </a:moveTo>
                <a:cubicBezTo>
                  <a:pt x="4340" y="1"/>
                  <a:pt x="4275" y="65"/>
                  <a:pt x="4275" y="172"/>
                </a:cubicBezTo>
                <a:cubicBezTo>
                  <a:pt x="4275" y="278"/>
                  <a:pt x="4340" y="343"/>
                  <a:pt x="4446" y="343"/>
                </a:cubicBezTo>
                <a:lnTo>
                  <a:pt x="5152" y="343"/>
                </a:lnTo>
                <a:cubicBezTo>
                  <a:pt x="5259" y="343"/>
                  <a:pt x="5344" y="278"/>
                  <a:pt x="5344" y="172"/>
                </a:cubicBezTo>
                <a:cubicBezTo>
                  <a:pt x="5344" y="65"/>
                  <a:pt x="5259" y="1"/>
                  <a:pt x="5152" y="1"/>
                </a:cubicBezTo>
                <a:close/>
                <a:moveTo>
                  <a:pt x="5879" y="1"/>
                </a:moveTo>
                <a:cubicBezTo>
                  <a:pt x="5772" y="1"/>
                  <a:pt x="5686" y="65"/>
                  <a:pt x="5686" y="172"/>
                </a:cubicBezTo>
                <a:cubicBezTo>
                  <a:pt x="5686" y="278"/>
                  <a:pt x="5772" y="343"/>
                  <a:pt x="5879" y="343"/>
                </a:cubicBezTo>
                <a:lnTo>
                  <a:pt x="6584" y="343"/>
                </a:lnTo>
                <a:cubicBezTo>
                  <a:pt x="6691" y="343"/>
                  <a:pt x="6755" y="278"/>
                  <a:pt x="6755" y="172"/>
                </a:cubicBezTo>
                <a:cubicBezTo>
                  <a:pt x="6755" y="65"/>
                  <a:pt x="6691" y="1"/>
                  <a:pt x="6584" y="1"/>
                </a:cubicBezTo>
                <a:close/>
                <a:moveTo>
                  <a:pt x="7289" y="1"/>
                </a:moveTo>
                <a:cubicBezTo>
                  <a:pt x="7204" y="1"/>
                  <a:pt x="7118" y="65"/>
                  <a:pt x="7118" y="172"/>
                </a:cubicBezTo>
                <a:cubicBezTo>
                  <a:pt x="7118" y="278"/>
                  <a:pt x="7204" y="343"/>
                  <a:pt x="7289" y="343"/>
                </a:cubicBezTo>
                <a:lnTo>
                  <a:pt x="7995" y="343"/>
                </a:lnTo>
                <a:cubicBezTo>
                  <a:pt x="8101" y="343"/>
                  <a:pt x="8187" y="278"/>
                  <a:pt x="8187" y="172"/>
                </a:cubicBezTo>
                <a:cubicBezTo>
                  <a:pt x="8187" y="65"/>
                  <a:pt x="8101" y="1"/>
                  <a:pt x="7995" y="1"/>
                </a:cubicBezTo>
                <a:close/>
                <a:moveTo>
                  <a:pt x="8721" y="1"/>
                </a:moveTo>
                <a:cubicBezTo>
                  <a:pt x="8614" y="1"/>
                  <a:pt x="8529" y="65"/>
                  <a:pt x="8529" y="172"/>
                </a:cubicBezTo>
                <a:cubicBezTo>
                  <a:pt x="8529" y="278"/>
                  <a:pt x="8614" y="343"/>
                  <a:pt x="8721" y="343"/>
                </a:cubicBezTo>
                <a:lnTo>
                  <a:pt x="9427" y="343"/>
                </a:lnTo>
                <a:cubicBezTo>
                  <a:pt x="9534" y="343"/>
                  <a:pt x="9598" y="278"/>
                  <a:pt x="9598" y="172"/>
                </a:cubicBezTo>
                <a:cubicBezTo>
                  <a:pt x="9598" y="65"/>
                  <a:pt x="9534" y="1"/>
                  <a:pt x="9427" y="1"/>
                </a:cubicBezTo>
                <a:close/>
                <a:moveTo>
                  <a:pt x="10132" y="1"/>
                </a:moveTo>
                <a:cubicBezTo>
                  <a:pt x="10046" y="1"/>
                  <a:pt x="9961" y="65"/>
                  <a:pt x="9961" y="172"/>
                </a:cubicBezTo>
                <a:cubicBezTo>
                  <a:pt x="9961" y="278"/>
                  <a:pt x="10046" y="343"/>
                  <a:pt x="10132" y="343"/>
                </a:cubicBezTo>
                <a:lnTo>
                  <a:pt x="10859" y="343"/>
                </a:lnTo>
                <a:cubicBezTo>
                  <a:pt x="10944" y="343"/>
                  <a:pt x="11030" y="278"/>
                  <a:pt x="11030" y="172"/>
                </a:cubicBezTo>
                <a:cubicBezTo>
                  <a:pt x="11030" y="65"/>
                  <a:pt x="10944" y="1"/>
                  <a:pt x="10859" y="1"/>
                </a:cubicBezTo>
                <a:close/>
                <a:moveTo>
                  <a:pt x="11564" y="1"/>
                </a:moveTo>
                <a:cubicBezTo>
                  <a:pt x="11457" y="1"/>
                  <a:pt x="11372" y="65"/>
                  <a:pt x="11372" y="172"/>
                </a:cubicBezTo>
                <a:cubicBezTo>
                  <a:pt x="11372" y="278"/>
                  <a:pt x="11457" y="343"/>
                  <a:pt x="11564" y="343"/>
                </a:cubicBezTo>
                <a:lnTo>
                  <a:pt x="12269" y="343"/>
                </a:lnTo>
                <a:cubicBezTo>
                  <a:pt x="12376" y="343"/>
                  <a:pt x="12440" y="278"/>
                  <a:pt x="12440" y="172"/>
                </a:cubicBezTo>
                <a:cubicBezTo>
                  <a:pt x="12440" y="65"/>
                  <a:pt x="12376" y="1"/>
                  <a:pt x="12269" y="1"/>
                </a:cubicBezTo>
                <a:close/>
                <a:moveTo>
                  <a:pt x="12975" y="1"/>
                </a:moveTo>
                <a:cubicBezTo>
                  <a:pt x="12889" y="1"/>
                  <a:pt x="12804" y="65"/>
                  <a:pt x="12804" y="172"/>
                </a:cubicBezTo>
                <a:cubicBezTo>
                  <a:pt x="12804" y="278"/>
                  <a:pt x="12889" y="343"/>
                  <a:pt x="12975" y="343"/>
                </a:cubicBezTo>
                <a:lnTo>
                  <a:pt x="13701" y="343"/>
                </a:lnTo>
                <a:cubicBezTo>
                  <a:pt x="13787" y="343"/>
                  <a:pt x="13872" y="278"/>
                  <a:pt x="13872" y="172"/>
                </a:cubicBezTo>
                <a:cubicBezTo>
                  <a:pt x="13872" y="65"/>
                  <a:pt x="13787" y="1"/>
                  <a:pt x="13701" y="1"/>
                </a:cubicBezTo>
                <a:close/>
                <a:moveTo>
                  <a:pt x="14407" y="1"/>
                </a:moveTo>
                <a:cubicBezTo>
                  <a:pt x="14300" y="1"/>
                  <a:pt x="14236" y="65"/>
                  <a:pt x="14236" y="172"/>
                </a:cubicBezTo>
                <a:cubicBezTo>
                  <a:pt x="14236" y="278"/>
                  <a:pt x="14300" y="343"/>
                  <a:pt x="14407" y="343"/>
                </a:cubicBezTo>
                <a:lnTo>
                  <a:pt x="15112" y="343"/>
                </a:lnTo>
                <a:cubicBezTo>
                  <a:pt x="15219" y="343"/>
                  <a:pt x="15283" y="278"/>
                  <a:pt x="15283" y="172"/>
                </a:cubicBezTo>
                <a:cubicBezTo>
                  <a:pt x="15283" y="65"/>
                  <a:pt x="15219" y="1"/>
                  <a:pt x="15112" y="1"/>
                </a:cubicBezTo>
                <a:close/>
                <a:moveTo>
                  <a:pt x="15817" y="1"/>
                </a:moveTo>
                <a:cubicBezTo>
                  <a:pt x="15732" y="1"/>
                  <a:pt x="15646" y="65"/>
                  <a:pt x="15646" y="172"/>
                </a:cubicBezTo>
                <a:cubicBezTo>
                  <a:pt x="15646" y="278"/>
                  <a:pt x="15732" y="343"/>
                  <a:pt x="15817" y="343"/>
                </a:cubicBezTo>
                <a:lnTo>
                  <a:pt x="16544" y="343"/>
                </a:lnTo>
                <a:cubicBezTo>
                  <a:pt x="16630" y="343"/>
                  <a:pt x="16715" y="278"/>
                  <a:pt x="16715" y="172"/>
                </a:cubicBezTo>
                <a:cubicBezTo>
                  <a:pt x="16715" y="65"/>
                  <a:pt x="16630" y="1"/>
                  <a:pt x="16544" y="1"/>
                </a:cubicBezTo>
                <a:close/>
                <a:moveTo>
                  <a:pt x="17250" y="1"/>
                </a:moveTo>
                <a:cubicBezTo>
                  <a:pt x="17143" y="1"/>
                  <a:pt x="17079" y="65"/>
                  <a:pt x="17079" y="172"/>
                </a:cubicBezTo>
                <a:cubicBezTo>
                  <a:pt x="17079" y="278"/>
                  <a:pt x="17143" y="343"/>
                  <a:pt x="17250" y="343"/>
                </a:cubicBezTo>
                <a:lnTo>
                  <a:pt x="17955" y="343"/>
                </a:lnTo>
                <a:cubicBezTo>
                  <a:pt x="18062" y="343"/>
                  <a:pt x="18147" y="278"/>
                  <a:pt x="18147" y="172"/>
                </a:cubicBezTo>
                <a:cubicBezTo>
                  <a:pt x="18147" y="65"/>
                  <a:pt x="18062" y="1"/>
                  <a:pt x="17955" y="1"/>
                </a:cubicBezTo>
                <a:close/>
                <a:moveTo>
                  <a:pt x="18682" y="1"/>
                </a:moveTo>
                <a:cubicBezTo>
                  <a:pt x="18575" y="1"/>
                  <a:pt x="18489" y="65"/>
                  <a:pt x="18489" y="172"/>
                </a:cubicBezTo>
                <a:cubicBezTo>
                  <a:pt x="18489" y="278"/>
                  <a:pt x="18575" y="343"/>
                  <a:pt x="18682" y="343"/>
                </a:cubicBezTo>
                <a:lnTo>
                  <a:pt x="19387" y="343"/>
                </a:lnTo>
                <a:cubicBezTo>
                  <a:pt x="19472" y="343"/>
                  <a:pt x="19558" y="278"/>
                  <a:pt x="19558" y="172"/>
                </a:cubicBezTo>
                <a:cubicBezTo>
                  <a:pt x="19558" y="65"/>
                  <a:pt x="19472" y="1"/>
                  <a:pt x="19387" y="1"/>
                </a:cubicBezTo>
                <a:close/>
                <a:moveTo>
                  <a:pt x="20092" y="1"/>
                </a:moveTo>
                <a:cubicBezTo>
                  <a:pt x="19985" y="1"/>
                  <a:pt x="19921" y="65"/>
                  <a:pt x="19921" y="172"/>
                </a:cubicBezTo>
                <a:cubicBezTo>
                  <a:pt x="19921" y="278"/>
                  <a:pt x="19985" y="343"/>
                  <a:pt x="20092" y="343"/>
                </a:cubicBezTo>
                <a:lnTo>
                  <a:pt x="20798" y="343"/>
                </a:lnTo>
                <a:cubicBezTo>
                  <a:pt x="20905" y="343"/>
                  <a:pt x="20990" y="278"/>
                  <a:pt x="20990" y="172"/>
                </a:cubicBezTo>
                <a:cubicBezTo>
                  <a:pt x="20990" y="65"/>
                  <a:pt x="20905" y="1"/>
                  <a:pt x="20798" y="1"/>
                </a:cubicBezTo>
                <a:close/>
                <a:moveTo>
                  <a:pt x="21524" y="1"/>
                </a:moveTo>
                <a:cubicBezTo>
                  <a:pt x="21417" y="1"/>
                  <a:pt x="21332" y="65"/>
                  <a:pt x="21332" y="172"/>
                </a:cubicBezTo>
                <a:cubicBezTo>
                  <a:pt x="21332" y="278"/>
                  <a:pt x="21417" y="343"/>
                  <a:pt x="21524" y="343"/>
                </a:cubicBezTo>
                <a:lnTo>
                  <a:pt x="22230" y="343"/>
                </a:lnTo>
                <a:cubicBezTo>
                  <a:pt x="22315" y="343"/>
                  <a:pt x="22401" y="278"/>
                  <a:pt x="22401" y="172"/>
                </a:cubicBezTo>
                <a:cubicBezTo>
                  <a:pt x="22401" y="65"/>
                  <a:pt x="22315" y="1"/>
                  <a:pt x="22230" y="1"/>
                </a:cubicBezTo>
                <a:close/>
                <a:moveTo>
                  <a:pt x="22935" y="1"/>
                </a:moveTo>
                <a:cubicBezTo>
                  <a:pt x="22850" y="1"/>
                  <a:pt x="22764" y="65"/>
                  <a:pt x="22764" y="172"/>
                </a:cubicBezTo>
                <a:cubicBezTo>
                  <a:pt x="22764" y="278"/>
                  <a:pt x="22850" y="343"/>
                  <a:pt x="22935" y="343"/>
                </a:cubicBezTo>
                <a:lnTo>
                  <a:pt x="23640" y="343"/>
                </a:lnTo>
                <a:cubicBezTo>
                  <a:pt x="23747" y="343"/>
                  <a:pt x="23833" y="278"/>
                  <a:pt x="23833" y="172"/>
                </a:cubicBezTo>
                <a:cubicBezTo>
                  <a:pt x="23833" y="65"/>
                  <a:pt x="23747" y="1"/>
                  <a:pt x="23640" y="1"/>
                </a:cubicBezTo>
                <a:close/>
                <a:moveTo>
                  <a:pt x="24367" y="1"/>
                </a:moveTo>
                <a:cubicBezTo>
                  <a:pt x="24260" y="1"/>
                  <a:pt x="24175" y="65"/>
                  <a:pt x="24175" y="172"/>
                </a:cubicBezTo>
                <a:cubicBezTo>
                  <a:pt x="24175" y="278"/>
                  <a:pt x="24260" y="343"/>
                  <a:pt x="24367" y="343"/>
                </a:cubicBezTo>
                <a:lnTo>
                  <a:pt x="25072" y="343"/>
                </a:lnTo>
                <a:cubicBezTo>
                  <a:pt x="25179" y="343"/>
                  <a:pt x="25243" y="278"/>
                  <a:pt x="25243" y="172"/>
                </a:cubicBezTo>
                <a:cubicBezTo>
                  <a:pt x="25243" y="65"/>
                  <a:pt x="25179" y="1"/>
                  <a:pt x="25072" y="1"/>
                </a:cubicBezTo>
                <a:close/>
                <a:moveTo>
                  <a:pt x="25778" y="1"/>
                </a:moveTo>
                <a:cubicBezTo>
                  <a:pt x="25692" y="1"/>
                  <a:pt x="25607" y="65"/>
                  <a:pt x="25607" y="172"/>
                </a:cubicBezTo>
                <a:cubicBezTo>
                  <a:pt x="25607" y="278"/>
                  <a:pt x="25692" y="343"/>
                  <a:pt x="25778" y="343"/>
                </a:cubicBezTo>
                <a:lnTo>
                  <a:pt x="26483" y="343"/>
                </a:lnTo>
                <a:cubicBezTo>
                  <a:pt x="26590" y="343"/>
                  <a:pt x="26676" y="278"/>
                  <a:pt x="26676" y="172"/>
                </a:cubicBezTo>
                <a:cubicBezTo>
                  <a:pt x="26676" y="65"/>
                  <a:pt x="26590" y="1"/>
                  <a:pt x="26483" y="1"/>
                </a:cubicBezTo>
                <a:close/>
                <a:moveTo>
                  <a:pt x="27210" y="1"/>
                </a:moveTo>
                <a:cubicBezTo>
                  <a:pt x="27103" y="1"/>
                  <a:pt x="27017" y="65"/>
                  <a:pt x="27017" y="172"/>
                </a:cubicBezTo>
                <a:cubicBezTo>
                  <a:pt x="27017" y="278"/>
                  <a:pt x="27103" y="343"/>
                  <a:pt x="27210" y="343"/>
                </a:cubicBezTo>
                <a:lnTo>
                  <a:pt x="27915" y="343"/>
                </a:lnTo>
                <a:cubicBezTo>
                  <a:pt x="28022" y="343"/>
                  <a:pt x="28086" y="278"/>
                  <a:pt x="28086" y="172"/>
                </a:cubicBezTo>
                <a:cubicBezTo>
                  <a:pt x="28086" y="65"/>
                  <a:pt x="28022" y="1"/>
                  <a:pt x="2791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2"/>
          <p:cNvSpPr/>
          <p:nvPr/>
        </p:nvSpPr>
        <p:spPr>
          <a:xfrm flipH="1">
            <a:off x="1585490" y="4900100"/>
            <a:ext cx="682925" cy="8575"/>
          </a:xfrm>
          <a:custGeom>
            <a:rect b="b" l="l" r="r" t="t"/>
            <a:pathLst>
              <a:path extrusionOk="0" h="343" w="27317">
                <a:moveTo>
                  <a:pt x="193" y="1"/>
                </a:moveTo>
                <a:cubicBezTo>
                  <a:pt x="86" y="1"/>
                  <a:pt x="0" y="65"/>
                  <a:pt x="0" y="172"/>
                </a:cubicBezTo>
                <a:cubicBezTo>
                  <a:pt x="0" y="279"/>
                  <a:pt x="86" y="343"/>
                  <a:pt x="193" y="343"/>
                </a:cubicBezTo>
                <a:lnTo>
                  <a:pt x="919" y="343"/>
                </a:lnTo>
                <a:cubicBezTo>
                  <a:pt x="1005" y="343"/>
                  <a:pt x="1090" y="279"/>
                  <a:pt x="1090" y="172"/>
                </a:cubicBezTo>
                <a:cubicBezTo>
                  <a:pt x="1090" y="65"/>
                  <a:pt x="1005" y="1"/>
                  <a:pt x="919" y="1"/>
                </a:cubicBezTo>
                <a:close/>
                <a:moveTo>
                  <a:pt x="1646" y="1"/>
                </a:moveTo>
                <a:cubicBezTo>
                  <a:pt x="1539" y="1"/>
                  <a:pt x="1454" y="65"/>
                  <a:pt x="1454" y="172"/>
                </a:cubicBezTo>
                <a:cubicBezTo>
                  <a:pt x="1454" y="279"/>
                  <a:pt x="1539" y="343"/>
                  <a:pt x="1646" y="343"/>
                </a:cubicBezTo>
                <a:lnTo>
                  <a:pt x="2373" y="343"/>
                </a:lnTo>
                <a:cubicBezTo>
                  <a:pt x="2458" y="343"/>
                  <a:pt x="2544" y="279"/>
                  <a:pt x="2544" y="172"/>
                </a:cubicBezTo>
                <a:cubicBezTo>
                  <a:pt x="2544" y="65"/>
                  <a:pt x="2458" y="1"/>
                  <a:pt x="2373" y="1"/>
                </a:cubicBezTo>
                <a:close/>
                <a:moveTo>
                  <a:pt x="3099" y="1"/>
                </a:moveTo>
                <a:cubicBezTo>
                  <a:pt x="2993" y="1"/>
                  <a:pt x="2928" y="65"/>
                  <a:pt x="2928" y="172"/>
                </a:cubicBezTo>
                <a:cubicBezTo>
                  <a:pt x="2928" y="279"/>
                  <a:pt x="2993" y="343"/>
                  <a:pt x="3099" y="343"/>
                </a:cubicBezTo>
                <a:lnTo>
                  <a:pt x="3826" y="343"/>
                </a:lnTo>
                <a:cubicBezTo>
                  <a:pt x="3933" y="343"/>
                  <a:pt x="3997" y="279"/>
                  <a:pt x="3997" y="172"/>
                </a:cubicBezTo>
                <a:cubicBezTo>
                  <a:pt x="3997" y="65"/>
                  <a:pt x="3933" y="1"/>
                  <a:pt x="3826" y="1"/>
                </a:cubicBezTo>
                <a:close/>
                <a:moveTo>
                  <a:pt x="4553" y="1"/>
                </a:moveTo>
                <a:cubicBezTo>
                  <a:pt x="4467" y="1"/>
                  <a:pt x="4382" y="65"/>
                  <a:pt x="4382" y="172"/>
                </a:cubicBezTo>
                <a:cubicBezTo>
                  <a:pt x="4382" y="279"/>
                  <a:pt x="4467" y="343"/>
                  <a:pt x="4553" y="343"/>
                </a:cubicBezTo>
                <a:lnTo>
                  <a:pt x="5280" y="343"/>
                </a:lnTo>
                <a:cubicBezTo>
                  <a:pt x="5386" y="343"/>
                  <a:pt x="5472" y="279"/>
                  <a:pt x="5472" y="172"/>
                </a:cubicBezTo>
                <a:cubicBezTo>
                  <a:pt x="5472" y="65"/>
                  <a:pt x="5386" y="1"/>
                  <a:pt x="5280" y="1"/>
                </a:cubicBezTo>
                <a:close/>
                <a:moveTo>
                  <a:pt x="6006" y="1"/>
                </a:moveTo>
                <a:cubicBezTo>
                  <a:pt x="5921" y="1"/>
                  <a:pt x="5835" y="65"/>
                  <a:pt x="5835" y="172"/>
                </a:cubicBezTo>
                <a:cubicBezTo>
                  <a:pt x="5835" y="279"/>
                  <a:pt x="5921" y="343"/>
                  <a:pt x="6006" y="343"/>
                </a:cubicBezTo>
                <a:lnTo>
                  <a:pt x="6733" y="343"/>
                </a:lnTo>
                <a:cubicBezTo>
                  <a:pt x="6840" y="343"/>
                  <a:pt x="6925" y="279"/>
                  <a:pt x="6925" y="172"/>
                </a:cubicBezTo>
                <a:cubicBezTo>
                  <a:pt x="6925" y="65"/>
                  <a:pt x="6840" y="1"/>
                  <a:pt x="6733" y="1"/>
                </a:cubicBezTo>
                <a:close/>
                <a:moveTo>
                  <a:pt x="7481" y="1"/>
                </a:moveTo>
                <a:cubicBezTo>
                  <a:pt x="7374" y="1"/>
                  <a:pt x="7289" y="65"/>
                  <a:pt x="7289" y="172"/>
                </a:cubicBezTo>
                <a:cubicBezTo>
                  <a:pt x="7289" y="279"/>
                  <a:pt x="7374" y="343"/>
                  <a:pt x="7481" y="343"/>
                </a:cubicBezTo>
                <a:lnTo>
                  <a:pt x="8208" y="343"/>
                </a:lnTo>
                <a:cubicBezTo>
                  <a:pt x="8293" y="343"/>
                  <a:pt x="8379" y="279"/>
                  <a:pt x="8379" y="172"/>
                </a:cubicBezTo>
                <a:cubicBezTo>
                  <a:pt x="8379" y="65"/>
                  <a:pt x="8293" y="1"/>
                  <a:pt x="8208" y="1"/>
                </a:cubicBezTo>
                <a:close/>
                <a:moveTo>
                  <a:pt x="8935" y="1"/>
                </a:moveTo>
                <a:cubicBezTo>
                  <a:pt x="8828" y="1"/>
                  <a:pt x="8742" y="65"/>
                  <a:pt x="8742" y="172"/>
                </a:cubicBezTo>
                <a:cubicBezTo>
                  <a:pt x="8742" y="279"/>
                  <a:pt x="8828" y="343"/>
                  <a:pt x="8935" y="343"/>
                </a:cubicBezTo>
                <a:lnTo>
                  <a:pt x="9661" y="343"/>
                </a:lnTo>
                <a:cubicBezTo>
                  <a:pt x="9747" y="343"/>
                  <a:pt x="9832" y="279"/>
                  <a:pt x="9832" y="172"/>
                </a:cubicBezTo>
                <a:cubicBezTo>
                  <a:pt x="9832" y="65"/>
                  <a:pt x="9747" y="1"/>
                  <a:pt x="9661" y="1"/>
                </a:cubicBezTo>
                <a:close/>
                <a:moveTo>
                  <a:pt x="10388" y="1"/>
                </a:moveTo>
                <a:cubicBezTo>
                  <a:pt x="10281" y="1"/>
                  <a:pt x="10217" y="65"/>
                  <a:pt x="10217" y="172"/>
                </a:cubicBezTo>
                <a:cubicBezTo>
                  <a:pt x="10217" y="279"/>
                  <a:pt x="10281" y="343"/>
                  <a:pt x="10388" y="343"/>
                </a:cubicBezTo>
                <a:lnTo>
                  <a:pt x="11115" y="343"/>
                </a:lnTo>
                <a:cubicBezTo>
                  <a:pt x="11222" y="343"/>
                  <a:pt x="11286" y="279"/>
                  <a:pt x="11286" y="172"/>
                </a:cubicBezTo>
                <a:cubicBezTo>
                  <a:pt x="11286" y="65"/>
                  <a:pt x="11222" y="1"/>
                  <a:pt x="11115" y="1"/>
                </a:cubicBezTo>
                <a:close/>
                <a:moveTo>
                  <a:pt x="11841" y="1"/>
                </a:moveTo>
                <a:cubicBezTo>
                  <a:pt x="11735" y="1"/>
                  <a:pt x="11670" y="65"/>
                  <a:pt x="11670" y="172"/>
                </a:cubicBezTo>
                <a:cubicBezTo>
                  <a:pt x="11670" y="279"/>
                  <a:pt x="11735" y="343"/>
                  <a:pt x="11841" y="343"/>
                </a:cubicBezTo>
                <a:lnTo>
                  <a:pt x="12568" y="343"/>
                </a:lnTo>
                <a:cubicBezTo>
                  <a:pt x="12675" y="343"/>
                  <a:pt x="12761" y="279"/>
                  <a:pt x="12761" y="172"/>
                </a:cubicBezTo>
                <a:cubicBezTo>
                  <a:pt x="12761" y="65"/>
                  <a:pt x="12675" y="1"/>
                  <a:pt x="12568" y="1"/>
                </a:cubicBezTo>
                <a:close/>
                <a:moveTo>
                  <a:pt x="13295" y="1"/>
                </a:moveTo>
                <a:cubicBezTo>
                  <a:pt x="13209" y="1"/>
                  <a:pt x="13124" y="65"/>
                  <a:pt x="13124" y="172"/>
                </a:cubicBezTo>
                <a:cubicBezTo>
                  <a:pt x="13124" y="279"/>
                  <a:pt x="13209" y="343"/>
                  <a:pt x="13295" y="343"/>
                </a:cubicBezTo>
                <a:lnTo>
                  <a:pt x="14022" y="343"/>
                </a:lnTo>
                <a:cubicBezTo>
                  <a:pt x="14128" y="343"/>
                  <a:pt x="14214" y="279"/>
                  <a:pt x="14214" y="172"/>
                </a:cubicBezTo>
                <a:cubicBezTo>
                  <a:pt x="14214" y="65"/>
                  <a:pt x="14128" y="1"/>
                  <a:pt x="14022" y="1"/>
                </a:cubicBezTo>
                <a:close/>
                <a:moveTo>
                  <a:pt x="14748" y="1"/>
                </a:moveTo>
                <a:cubicBezTo>
                  <a:pt x="14663" y="1"/>
                  <a:pt x="14577" y="65"/>
                  <a:pt x="14577" y="172"/>
                </a:cubicBezTo>
                <a:cubicBezTo>
                  <a:pt x="14577" y="279"/>
                  <a:pt x="14663" y="343"/>
                  <a:pt x="14748" y="343"/>
                </a:cubicBezTo>
                <a:lnTo>
                  <a:pt x="15496" y="343"/>
                </a:lnTo>
                <a:cubicBezTo>
                  <a:pt x="15582" y="343"/>
                  <a:pt x="15667" y="279"/>
                  <a:pt x="15667" y="172"/>
                </a:cubicBezTo>
                <a:cubicBezTo>
                  <a:pt x="15667" y="65"/>
                  <a:pt x="15582" y="1"/>
                  <a:pt x="15496" y="1"/>
                </a:cubicBezTo>
                <a:close/>
                <a:moveTo>
                  <a:pt x="16223" y="1"/>
                </a:moveTo>
                <a:cubicBezTo>
                  <a:pt x="16116" y="1"/>
                  <a:pt x="16031" y="65"/>
                  <a:pt x="16031" y="172"/>
                </a:cubicBezTo>
                <a:cubicBezTo>
                  <a:pt x="16031" y="279"/>
                  <a:pt x="16116" y="343"/>
                  <a:pt x="16223" y="343"/>
                </a:cubicBezTo>
                <a:lnTo>
                  <a:pt x="16950" y="343"/>
                </a:lnTo>
                <a:cubicBezTo>
                  <a:pt x="17035" y="343"/>
                  <a:pt x="17121" y="279"/>
                  <a:pt x="17121" y="172"/>
                </a:cubicBezTo>
                <a:cubicBezTo>
                  <a:pt x="17121" y="65"/>
                  <a:pt x="17035" y="1"/>
                  <a:pt x="16950" y="1"/>
                </a:cubicBezTo>
                <a:close/>
                <a:moveTo>
                  <a:pt x="17677" y="1"/>
                </a:moveTo>
                <a:cubicBezTo>
                  <a:pt x="17570" y="1"/>
                  <a:pt x="17506" y="65"/>
                  <a:pt x="17506" y="172"/>
                </a:cubicBezTo>
                <a:cubicBezTo>
                  <a:pt x="17506" y="279"/>
                  <a:pt x="17570" y="343"/>
                  <a:pt x="17677" y="343"/>
                </a:cubicBezTo>
                <a:lnTo>
                  <a:pt x="18403" y="343"/>
                </a:lnTo>
                <a:cubicBezTo>
                  <a:pt x="18510" y="343"/>
                  <a:pt x="18574" y="279"/>
                  <a:pt x="18574" y="172"/>
                </a:cubicBezTo>
                <a:cubicBezTo>
                  <a:pt x="18574" y="65"/>
                  <a:pt x="18510" y="1"/>
                  <a:pt x="18403" y="1"/>
                </a:cubicBezTo>
                <a:close/>
                <a:moveTo>
                  <a:pt x="19130" y="1"/>
                </a:moveTo>
                <a:cubicBezTo>
                  <a:pt x="19023" y="1"/>
                  <a:pt x="18959" y="65"/>
                  <a:pt x="18959" y="172"/>
                </a:cubicBezTo>
                <a:cubicBezTo>
                  <a:pt x="18959" y="279"/>
                  <a:pt x="19023" y="343"/>
                  <a:pt x="19130" y="343"/>
                </a:cubicBezTo>
                <a:lnTo>
                  <a:pt x="19857" y="343"/>
                </a:lnTo>
                <a:cubicBezTo>
                  <a:pt x="19964" y="343"/>
                  <a:pt x="20028" y="279"/>
                  <a:pt x="20028" y="172"/>
                </a:cubicBezTo>
                <a:cubicBezTo>
                  <a:pt x="20028" y="65"/>
                  <a:pt x="19964" y="1"/>
                  <a:pt x="19857" y="1"/>
                </a:cubicBezTo>
                <a:close/>
                <a:moveTo>
                  <a:pt x="20583" y="1"/>
                </a:moveTo>
                <a:cubicBezTo>
                  <a:pt x="20498" y="1"/>
                  <a:pt x="20412" y="65"/>
                  <a:pt x="20412" y="172"/>
                </a:cubicBezTo>
                <a:cubicBezTo>
                  <a:pt x="20412" y="279"/>
                  <a:pt x="20498" y="343"/>
                  <a:pt x="20583" y="343"/>
                </a:cubicBezTo>
                <a:lnTo>
                  <a:pt x="21310" y="343"/>
                </a:lnTo>
                <a:cubicBezTo>
                  <a:pt x="21417" y="343"/>
                  <a:pt x="21503" y="279"/>
                  <a:pt x="21503" y="172"/>
                </a:cubicBezTo>
                <a:cubicBezTo>
                  <a:pt x="21503" y="65"/>
                  <a:pt x="21417" y="1"/>
                  <a:pt x="21310" y="1"/>
                </a:cubicBezTo>
                <a:close/>
                <a:moveTo>
                  <a:pt x="22037" y="1"/>
                </a:moveTo>
                <a:cubicBezTo>
                  <a:pt x="21951" y="1"/>
                  <a:pt x="21866" y="65"/>
                  <a:pt x="21866" y="172"/>
                </a:cubicBezTo>
                <a:cubicBezTo>
                  <a:pt x="21866" y="279"/>
                  <a:pt x="21951" y="343"/>
                  <a:pt x="22037" y="343"/>
                </a:cubicBezTo>
                <a:lnTo>
                  <a:pt x="22785" y="343"/>
                </a:lnTo>
                <a:cubicBezTo>
                  <a:pt x="22870" y="343"/>
                  <a:pt x="22956" y="279"/>
                  <a:pt x="22956" y="172"/>
                </a:cubicBezTo>
                <a:cubicBezTo>
                  <a:pt x="22956" y="65"/>
                  <a:pt x="22870" y="1"/>
                  <a:pt x="22785" y="1"/>
                </a:cubicBezTo>
                <a:close/>
                <a:moveTo>
                  <a:pt x="23512" y="1"/>
                </a:moveTo>
                <a:cubicBezTo>
                  <a:pt x="23405" y="1"/>
                  <a:pt x="23319" y="65"/>
                  <a:pt x="23319" y="172"/>
                </a:cubicBezTo>
                <a:cubicBezTo>
                  <a:pt x="23319" y="279"/>
                  <a:pt x="23405" y="343"/>
                  <a:pt x="23512" y="343"/>
                </a:cubicBezTo>
                <a:lnTo>
                  <a:pt x="24238" y="343"/>
                </a:lnTo>
                <a:cubicBezTo>
                  <a:pt x="24324" y="343"/>
                  <a:pt x="24409" y="279"/>
                  <a:pt x="24409" y="172"/>
                </a:cubicBezTo>
                <a:cubicBezTo>
                  <a:pt x="24409" y="65"/>
                  <a:pt x="24324" y="1"/>
                  <a:pt x="24238" y="1"/>
                </a:cubicBezTo>
                <a:close/>
                <a:moveTo>
                  <a:pt x="24965" y="1"/>
                </a:moveTo>
                <a:cubicBezTo>
                  <a:pt x="24858" y="1"/>
                  <a:pt x="24794" y="65"/>
                  <a:pt x="24794" y="172"/>
                </a:cubicBezTo>
                <a:cubicBezTo>
                  <a:pt x="24794" y="279"/>
                  <a:pt x="24858" y="343"/>
                  <a:pt x="24965" y="343"/>
                </a:cubicBezTo>
                <a:lnTo>
                  <a:pt x="25692" y="343"/>
                </a:lnTo>
                <a:cubicBezTo>
                  <a:pt x="25799" y="343"/>
                  <a:pt x="25863" y="279"/>
                  <a:pt x="25863" y="172"/>
                </a:cubicBezTo>
                <a:cubicBezTo>
                  <a:pt x="25863" y="65"/>
                  <a:pt x="25799" y="1"/>
                  <a:pt x="25692" y="1"/>
                </a:cubicBezTo>
                <a:close/>
                <a:moveTo>
                  <a:pt x="26419" y="1"/>
                </a:moveTo>
                <a:cubicBezTo>
                  <a:pt x="26312" y="1"/>
                  <a:pt x="26248" y="65"/>
                  <a:pt x="26248" y="172"/>
                </a:cubicBezTo>
                <a:cubicBezTo>
                  <a:pt x="26248" y="279"/>
                  <a:pt x="26312" y="343"/>
                  <a:pt x="26419" y="343"/>
                </a:cubicBezTo>
                <a:lnTo>
                  <a:pt x="27145" y="343"/>
                </a:lnTo>
                <a:cubicBezTo>
                  <a:pt x="27252" y="343"/>
                  <a:pt x="27316" y="279"/>
                  <a:pt x="27316" y="172"/>
                </a:cubicBezTo>
                <a:cubicBezTo>
                  <a:pt x="27316" y="65"/>
                  <a:pt x="27252" y="1"/>
                  <a:pt x="2714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2"/>
          <p:cNvSpPr/>
          <p:nvPr/>
        </p:nvSpPr>
        <p:spPr>
          <a:xfrm flipH="1">
            <a:off x="5568515" y="4891525"/>
            <a:ext cx="682925" cy="8575"/>
          </a:xfrm>
          <a:custGeom>
            <a:rect b="b" l="l" r="r" t="t"/>
            <a:pathLst>
              <a:path extrusionOk="0" h="343" w="27317">
                <a:moveTo>
                  <a:pt x="193" y="1"/>
                </a:moveTo>
                <a:cubicBezTo>
                  <a:pt x="86" y="1"/>
                  <a:pt x="0" y="65"/>
                  <a:pt x="0" y="172"/>
                </a:cubicBezTo>
                <a:cubicBezTo>
                  <a:pt x="0" y="279"/>
                  <a:pt x="86" y="343"/>
                  <a:pt x="193" y="343"/>
                </a:cubicBezTo>
                <a:lnTo>
                  <a:pt x="919" y="343"/>
                </a:lnTo>
                <a:cubicBezTo>
                  <a:pt x="1005" y="343"/>
                  <a:pt x="1090" y="279"/>
                  <a:pt x="1090" y="172"/>
                </a:cubicBezTo>
                <a:cubicBezTo>
                  <a:pt x="1090" y="65"/>
                  <a:pt x="1005" y="1"/>
                  <a:pt x="919" y="1"/>
                </a:cubicBezTo>
                <a:close/>
                <a:moveTo>
                  <a:pt x="1646" y="1"/>
                </a:moveTo>
                <a:cubicBezTo>
                  <a:pt x="1539" y="1"/>
                  <a:pt x="1454" y="65"/>
                  <a:pt x="1454" y="172"/>
                </a:cubicBezTo>
                <a:cubicBezTo>
                  <a:pt x="1454" y="279"/>
                  <a:pt x="1539" y="343"/>
                  <a:pt x="1646" y="343"/>
                </a:cubicBezTo>
                <a:lnTo>
                  <a:pt x="2373" y="343"/>
                </a:lnTo>
                <a:cubicBezTo>
                  <a:pt x="2458" y="343"/>
                  <a:pt x="2544" y="279"/>
                  <a:pt x="2544" y="172"/>
                </a:cubicBezTo>
                <a:cubicBezTo>
                  <a:pt x="2544" y="65"/>
                  <a:pt x="2458" y="1"/>
                  <a:pt x="2373" y="1"/>
                </a:cubicBezTo>
                <a:close/>
                <a:moveTo>
                  <a:pt x="3099" y="1"/>
                </a:moveTo>
                <a:cubicBezTo>
                  <a:pt x="2993" y="1"/>
                  <a:pt x="2928" y="65"/>
                  <a:pt x="2928" y="172"/>
                </a:cubicBezTo>
                <a:cubicBezTo>
                  <a:pt x="2928" y="279"/>
                  <a:pt x="2993" y="343"/>
                  <a:pt x="3099" y="343"/>
                </a:cubicBezTo>
                <a:lnTo>
                  <a:pt x="3826" y="343"/>
                </a:lnTo>
                <a:cubicBezTo>
                  <a:pt x="3933" y="343"/>
                  <a:pt x="3997" y="279"/>
                  <a:pt x="3997" y="172"/>
                </a:cubicBezTo>
                <a:cubicBezTo>
                  <a:pt x="3997" y="65"/>
                  <a:pt x="3933" y="1"/>
                  <a:pt x="3826" y="1"/>
                </a:cubicBezTo>
                <a:close/>
                <a:moveTo>
                  <a:pt x="4553" y="1"/>
                </a:moveTo>
                <a:cubicBezTo>
                  <a:pt x="4467" y="1"/>
                  <a:pt x="4382" y="65"/>
                  <a:pt x="4382" y="172"/>
                </a:cubicBezTo>
                <a:cubicBezTo>
                  <a:pt x="4382" y="279"/>
                  <a:pt x="4467" y="343"/>
                  <a:pt x="4553" y="343"/>
                </a:cubicBezTo>
                <a:lnTo>
                  <a:pt x="5280" y="343"/>
                </a:lnTo>
                <a:cubicBezTo>
                  <a:pt x="5386" y="343"/>
                  <a:pt x="5472" y="279"/>
                  <a:pt x="5472" y="172"/>
                </a:cubicBezTo>
                <a:cubicBezTo>
                  <a:pt x="5472" y="65"/>
                  <a:pt x="5386" y="1"/>
                  <a:pt x="5280" y="1"/>
                </a:cubicBezTo>
                <a:close/>
                <a:moveTo>
                  <a:pt x="6006" y="1"/>
                </a:moveTo>
                <a:cubicBezTo>
                  <a:pt x="5921" y="1"/>
                  <a:pt x="5835" y="65"/>
                  <a:pt x="5835" y="172"/>
                </a:cubicBezTo>
                <a:cubicBezTo>
                  <a:pt x="5835" y="279"/>
                  <a:pt x="5921" y="343"/>
                  <a:pt x="6006" y="343"/>
                </a:cubicBezTo>
                <a:lnTo>
                  <a:pt x="6733" y="343"/>
                </a:lnTo>
                <a:cubicBezTo>
                  <a:pt x="6840" y="343"/>
                  <a:pt x="6925" y="279"/>
                  <a:pt x="6925" y="172"/>
                </a:cubicBezTo>
                <a:cubicBezTo>
                  <a:pt x="6925" y="65"/>
                  <a:pt x="6840" y="1"/>
                  <a:pt x="6733" y="1"/>
                </a:cubicBezTo>
                <a:close/>
                <a:moveTo>
                  <a:pt x="7481" y="1"/>
                </a:moveTo>
                <a:cubicBezTo>
                  <a:pt x="7374" y="1"/>
                  <a:pt x="7289" y="65"/>
                  <a:pt x="7289" y="172"/>
                </a:cubicBezTo>
                <a:cubicBezTo>
                  <a:pt x="7289" y="279"/>
                  <a:pt x="7374" y="343"/>
                  <a:pt x="7481" y="343"/>
                </a:cubicBezTo>
                <a:lnTo>
                  <a:pt x="8208" y="343"/>
                </a:lnTo>
                <a:cubicBezTo>
                  <a:pt x="8293" y="343"/>
                  <a:pt x="8379" y="279"/>
                  <a:pt x="8379" y="172"/>
                </a:cubicBezTo>
                <a:cubicBezTo>
                  <a:pt x="8379" y="65"/>
                  <a:pt x="8293" y="1"/>
                  <a:pt x="8208" y="1"/>
                </a:cubicBezTo>
                <a:close/>
                <a:moveTo>
                  <a:pt x="8935" y="1"/>
                </a:moveTo>
                <a:cubicBezTo>
                  <a:pt x="8828" y="1"/>
                  <a:pt x="8742" y="65"/>
                  <a:pt x="8742" y="172"/>
                </a:cubicBezTo>
                <a:cubicBezTo>
                  <a:pt x="8742" y="279"/>
                  <a:pt x="8828" y="343"/>
                  <a:pt x="8935" y="343"/>
                </a:cubicBezTo>
                <a:lnTo>
                  <a:pt x="9661" y="343"/>
                </a:lnTo>
                <a:cubicBezTo>
                  <a:pt x="9747" y="343"/>
                  <a:pt x="9832" y="279"/>
                  <a:pt x="9832" y="172"/>
                </a:cubicBezTo>
                <a:cubicBezTo>
                  <a:pt x="9832" y="65"/>
                  <a:pt x="9747" y="1"/>
                  <a:pt x="9661" y="1"/>
                </a:cubicBezTo>
                <a:close/>
                <a:moveTo>
                  <a:pt x="10388" y="1"/>
                </a:moveTo>
                <a:cubicBezTo>
                  <a:pt x="10281" y="1"/>
                  <a:pt x="10217" y="65"/>
                  <a:pt x="10217" y="172"/>
                </a:cubicBezTo>
                <a:cubicBezTo>
                  <a:pt x="10217" y="279"/>
                  <a:pt x="10281" y="343"/>
                  <a:pt x="10388" y="343"/>
                </a:cubicBezTo>
                <a:lnTo>
                  <a:pt x="11115" y="343"/>
                </a:lnTo>
                <a:cubicBezTo>
                  <a:pt x="11222" y="343"/>
                  <a:pt x="11286" y="279"/>
                  <a:pt x="11286" y="172"/>
                </a:cubicBezTo>
                <a:cubicBezTo>
                  <a:pt x="11286" y="65"/>
                  <a:pt x="11222" y="1"/>
                  <a:pt x="11115" y="1"/>
                </a:cubicBezTo>
                <a:close/>
                <a:moveTo>
                  <a:pt x="11841" y="1"/>
                </a:moveTo>
                <a:cubicBezTo>
                  <a:pt x="11735" y="1"/>
                  <a:pt x="11670" y="65"/>
                  <a:pt x="11670" y="172"/>
                </a:cubicBezTo>
                <a:cubicBezTo>
                  <a:pt x="11670" y="279"/>
                  <a:pt x="11735" y="343"/>
                  <a:pt x="11841" y="343"/>
                </a:cubicBezTo>
                <a:lnTo>
                  <a:pt x="12568" y="343"/>
                </a:lnTo>
                <a:cubicBezTo>
                  <a:pt x="12675" y="343"/>
                  <a:pt x="12761" y="279"/>
                  <a:pt x="12761" y="172"/>
                </a:cubicBezTo>
                <a:cubicBezTo>
                  <a:pt x="12761" y="65"/>
                  <a:pt x="12675" y="1"/>
                  <a:pt x="12568" y="1"/>
                </a:cubicBezTo>
                <a:close/>
                <a:moveTo>
                  <a:pt x="13295" y="1"/>
                </a:moveTo>
                <a:cubicBezTo>
                  <a:pt x="13209" y="1"/>
                  <a:pt x="13124" y="65"/>
                  <a:pt x="13124" y="172"/>
                </a:cubicBezTo>
                <a:cubicBezTo>
                  <a:pt x="13124" y="279"/>
                  <a:pt x="13209" y="343"/>
                  <a:pt x="13295" y="343"/>
                </a:cubicBezTo>
                <a:lnTo>
                  <a:pt x="14022" y="343"/>
                </a:lnTo>
                <a:cubicBezTo>
                  <a:pt x="14128" y="343"/>
                  <a:pt x="14214" y="279"/>
                  <a:pt x="14214" y="172"/>
                </a:cubicBezTo>
                <a:cubicBezTo>
                  <a:pt x="14214" y="65"/>
                  <a:pt x="14128" y="1"/>
                  <a:pt x="14022" y="1"/>
                </a:cubicBezTo>
                <a:close/>
                <a:moveTo>
                  <a:pt x="14748" y="1"/>
                </a:moveTo>
                <a:cubicBezTo>
                  <a:pt x="14663" y="1"/>
                  <a:pt x="14577" y="65"/>
                  <a:pt x="14577" y="172"/>
                </a:cubicBezTo>
                <a:cubicBezTo>
                  <a:pt x="14577" y="279"/>
                  <a:pt x="14663" y="343"/>
                  <a:pt x="14748" y="343"/>
                </a:cubicBezTo>
                <a:lnTo>
                  <a:pt x="15496" y="343"/>
                </a:lnTo>
                <a:cubicBezTo>
                  <a:pt x="15582" y="343"/>
                  <a:pt x="15667" y="279"/>
                  <a:pt x="15667" y="172"/>
                </a:cubicBezTo>
                <a:cubicBezTo>
                  <a:pt x="15667" y="65"/>
                  <a:pt x="15582" y="1"/>
                  <a:pt x="15496" y="1"/>
                </a:cubicBezTo>
                <a:close/>
                <a:moveTo>
                  <a:pt x="16223" y="1"/>
                </a:moveTo>
                <a:cubicBezTo>
                  <a:pt x="16116" y="1"/>
                  <a:pt x="16031" y="65"/>
                  <a:pt x="16031" y="172"/>
                </a:cubicBezTo>
                <a:cubicBezTo>
                  <a:pt x="16031" y="279"/>
                  <a:pt x="16116" y="343"/>
                  <a:pt x="16223" y="343"/>
                </a:cubicBezTo>
                <a:lnTo>
                  <a:pt x="16950" y="343"/>
                </a:lnTo>
                <a:cubicBezTo>
                  <a:pt x="17035" y="343"/>
                  <a:pt x="17121" y="279"/>
                  <a:pt x="17121" y="172"/>
                </a:cubicBezTo>
                <a:cubicBezTo>
                  <a:pt x="17121" y="65"/>
                  <a:pt x="17035" y="1"/>
                  <a:pt x="16950" y="1"/>
                </a:cubicBezTo>
                <a:close/>
                <a:moveTo>
                  <a:pt x="17677" y="1"/>
                </a:moveTo>
                <a:cubicBezTo>
                  <a:pt x="17570" y="1"/>
                  <a:pt x="17506" y="65"/>
                  <a:pt x="17506" y="172"/>
                </a:cubicBezTo>
                <a:cubicBezTo>
                  <a:pt x="17506" y="279"/>
                  <a:pt x="17570" y="343"/>
                  <a:pt x="17677" y="343"/>
                </a:cubicBezTo>
                <a:lnTo>
                  <a:pt x="18403" y="343"/>
                </a:lnTo>
                <a:cubicBezTo>
                  <a:pt x="18510" y="343"/>
                  <a:pt x="18574" y="279"/>
                  <a:pt x="18574" y="172"/>
                </a:cubicBezTo>
                <a:cubicBezTo>
                  <a:pt x="18574" y="65"/>
                  <a:pt x="18510" y="1"/>
                  <a:pt x="18403" y="1"/>
                </a:cubicBezTo>
                <a:close/>
                <a:moveTo>
                  <a:pt x="19130" y="1"/>
                </a:moveTo>
                <a:cubicBezTo>
                  <a:pt x="19023" y="1"/>
                  <a:pt x="18959" y="65"/>
                  <a:pt x="18959" y="172"/>
                </a:cubicBezTo>
                <a:cubicBezTo>
                  <a:pt x="18959" y="279"/>
                  <a:pt x="19023" y="343"/>
                  <a:pt x="19130" y="343"/>
                </a:cubicBezTo>
                <a:lnTo>
                  <a:pt x="19857" y="343"/>
                </a:lnTo>
                <a:cubicBezTo>
                  <a:pt x="19964" y="343"/>
                  <a:pt x="20028" y="279"/>
                  <a:pt x="20028" y="172"/>
                </a:cubicBezTo>
                <a:cubicBezTo>
                  <a:pt x="20028" y="65"/>
                  <a:pt x="19964" y="1"/>
                  <a:pt x="19857" y="1"/>
                </a:cubicBezTo>
                <a:close/>
                <a:moveTo>
                  <a:pt x="20583" y="1"/>
                </a:moveTo>
                <a:cubicBezTo>
                  <a:pt x="20498" y="1"/>
                  <a:pt x="20412" y="65"/>
                  <a:pt x="20412" y="172"/>
                </a:cubicBezTo>
                <a:cubicBezTo>
                  <a:pt x="20412" y="279"/>
                  <a:pt x="20498" y="343"/>
                  <a:pt x="20583" y="343"/>
                </a:cubicBezTo>
                <a:lnTo>
                  <a:pt x="21310" y="343"/>
                </a:lnTo>
                <a:cubicBezTo>
                  <a:pt x="21417" y="343"/>
                  <a:pt x="21503" y="279"/>
                  <a:pt x="21503" y="172"/>
                </a:cubicBezTo>
                <a:cubicBezTo>
                  <a:pt x="21503" y="65"/>
                  <a:pt x="21417" y="1"/>
                  <a:pt x="21310" y="1"/>
                </a:cubicBezTo>
                <a:close/>
                <a:moveTo>
                  <a:pt x="22037" y="1"/>
                </a:moveTo>
                <a:cubicBezTo>
                  <a:pt x="21951" y="1"/>
                  <a:pt x="21866" y="65"/>
                  <a:pt x="21866" y="172"/>
                </a:cubicBezTo>
                <a:cubicBezTo>
                  <a:pt x="21866" y="279"/>
                  <a:pt x="21951" y="343"/>
                  <a:pt x="22037" y="343"/>
                </a:cubicBezTo>
                <a:lnTo>
                  <a:pt x="22785" y="343"/>
                </a:lnTo>
                <a:cubicBezTo>
                  <a:pt x="22870" y="343"/>
                  <a:pt x="22956" y="279"/>
                  <a:pt x="22956" y="172"/>
                </a:cubicBezTo>
                <a:cubicBezTo>
                  <a:pt x="22956" y="65"/>
                  <a:pt x="22870" y="1"/>
                  <a:pt x="22785" y="1"/>
                </a:cubicBezTo>
                <a:close/>
                <a:moveTo>
                  <a:pt x="23512" y="1"/>
                </a:moveTo>
                <a:cubicBezTo>
                  <a:pt x="23405" y="1"/>
                  <a:pt x="23319" y="65"/>
                  <a:pt x="23319" y="172"/>
                </a:cubicBezTo>
                <a:cubicBezTo>
                  <a:pt x="23319" y="279"/>
                  <a:pt x="23405" y="343"/>
                  <a:pt x="23512" y="343"/>
                </a:cubicBezTo>
                <a:lnTo>
                  <a:pt x="24238" y="343"/>
                </a:lnTo>
                <a:cubicBezTo>
                  <a:pt x="24324" y="343"/>
                  <a:pt x="24409" y="279"/>
                  <a:pt x="24409" y="172"/>
                </a:cubicBezTo>
                <a:cubicBezTo>
                  <a:pt x="24409" y="65"/>
                  <a:pt x="24324" y="1"/>
                  <a:pt x="24238" y="1"/>
                </a:cubicBezTo>
                <a:close/>
                <a:moveTo>
                  <a:pt x="24965" y="1"/>
                </a:moveTo>
                <a:cubicBezTo>
                  <a:pt x="24858" y="1"/>
                  <a:pt x="24794" y="65"/>
                  <a:pt x="24794" y="172"/>
                </a:cubicBezTo>
                <a:cubicBezTo>
                  <a:pt x="24794" y="279"/>
                  <a:pt x="24858" y="343"/>
                  <a:pt x="24965" y="343"/>
                </a:cubicBezTo>
                <a:lnTo>
                  <a:pt x="25692" y="343"/>
                </a:lnTo>
                <a:cubicBezTo>
                  <a:pt x="25799" y="343"/>
                  <a:pt x="25863" y="279"/>
                  <a:pt x="25863" y="172"/>
                </a:cubicBezTo>
                <a:cubicBezTo>
                  <a:pt x="25863" y="65"/>
                  <a:pt x="25799" y="1"/>
                  <a:pt x="25692" y="1"/>
                </a:cubicBezTo>
                <a:close/>
                <a:moveTo>
                  <a:pt x="26419" y="1"/>
                </a:moveTo>
                <a:cubicBezTo>
                  <a:pt x="26312" y="1"/>
                  <a:pt x="26248" y="65"/>
                  <a:pt x="26248" y="172"/>
                </a:cubicBezTo>
                <a:cubicBezTo>
                  <a:pt x="26248" y="279"/>
                  <a:pt x="26312" y="343"/>
                  <a:pt x="26419" y="343"/>
                </a:cubicBezTo>
                <a:lnTo>
                  <a:pt x="27145" y="343"/>
                </a:lnTo>
                <a:cubicBezTo>
                  <a:pt x="27252" y="343"/>
                  <a:pt x="27316" y="279"/>
                  <a:pt x="27316" y="172"/>
                </a:cubicBezTo>
                <a:cubicBezTo>
                  <a:pt x="27316" y="65"/>
                  <a:pt x="27252" y="1"/>
                  <a:pt x="2714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2"/>
          <p:cNvSpPr/>
          <p:nvPr/>
        </p:nvSpPr>
        <p:spPr>
          <a:xfrm flipH="1">
            <a:off x="7636240" y="4767275"/>
            <a:ext cx="682925" cy="8575"/>
          </a:xfrm>
          <a:custGeom>
            <a:rect b="b" l="l" r="r" t="t"/>
            <a:pathLst>
              <a:path extrusionOk="0" h="343" w="27317">
                <a:moveTo>
                  <a:pt x="193" y="1"/>
                </a:moveTo>
                <a:cubicBezTo>
                  <a:pt x="86" y="1"/>
                  <a:pt x="0" y="65"/>
                  <a:pt x="0" y="172"/>
                </a:cubicBezTo>
                <a:cubicBezTo>
                  <a:pt x="0" y="279"/>
                  <a:pt x="86" y="343"/>
                  <a:pt x="193" y="343"/>
                </a:cubicBezTo>
                <a:lnTo>
                  <a:pt x="919" y="343"/>
                </a:lnTo>
                <a:cubicBezTo>
                  <a:pt x="1005" y="343"/>
                  <a:pt x="1090" y="279"/>
                  <a:pt x="1090" y="172"/>
                </a:cubicBezTo>
                <a:cubicBezTo>
                  <a:pt x="1090" y="65"/>
                  <a:pt x="1005" y="1"/>
                  <a:pt x="919" y="1"/>
                </a:cubicBezTo>
                <a:close/>
                <a:moveTo>
                  <a:pt x="1646" y="1"/>
                </a:moveTo>
                <a:cubicBezTo>
                  <a:pt x="1539" y="1"/>
                  <a:pt x="1454" y="65"/>
                  <a:pt x="1454" y="172"/>
                </a:cubicBezTo>
                <a:cubicBezTo>
                  <a:pt x="1454" y="279"/>
                  <a:pt x="1539" y="343"/>
                  <a:pt x="1646" y="343"/>
                </a:cubicBezTo>
                <a:lnTo>
                  <a:pt x="2373" y="343"/>
                </a:lnTo>
                <a:cubicBezTo>
                  <a:pt x="2458" y="343"/>
                  <a:pt x="2544" y="279"/>
                  <a:pt x="2544" y="172"/>
                </a:cubicBezTo>
                <a:cubicBezTo>
                  <a:pt x="2544" y="65"/>
                  <a:pt x="2458" y="1"/>
                  <a:pt x="2373" y="1"/>
                </a:cubicBezTo>
                <a:close/>
                <a:moveTo>
                  <a:pt x="3099" y="1"/>
                </a:moveTo>
                <a:cubicBezTo>
                  <a:pt x="2993" y="1"/>
                  <a:pt x="2928" y="65"/>
                  <a:pt x="2928" y="172"/>
                </a:cubicBezTo>
                <a:cubicBezTo>
                  <a:pt x="2928" y="279"/>
                  <a:pt x="2993" y="343"/>
                  <a:pt x="3099" y="343"/>
                </a:cubicBezTo>
                <a:lnTo>
                  <a:pt x="3826" y="343"/>
                </a:lnTo>
                <a:cubicBezTo>
                  <a:pt x="3933" y="343"/>
                  <a:pt x="3997" y="279"/>
                  <a:pt x="3997" y="172"/>
                </a:cubicBezTo>
                <a:cubicBezTo>
                  <a:pt x="3997" y="65"/>
                  <a:pt x="3933" y="1"/>
                  <a:pt x="3826" y="1"/>
                </a:cubicBezTo>
                <a:close/>
                <a:moveTo>
                  <a:pt x="4553" y="1"/>
                </a:moveTo>
                <a:cubicBezTo>
                  <a:pt x="4467" y="1"/>
                  <a:pt x="4382" y="65"/>
                  <a:pt x="4382" y="172"/>
                </a:cubicBezTo>
                <a:cubicBezTo>
                  <a:pt x="4382" y="279"/>
                  <a:pt x="4467" y="343"/>
                  <a:pt x="4553" y="343"/>
                </a:cubicBezTo>
                <a:lnTo>
                  <a:pt x="5280" y="343"/>
                </a:lnTo>
                <a:cubicBezTo>
                  <a:pt x="5386" y="343"/>
                  <a:pt x="5472" y="279"/>
                  <a:pt x="5472" y="172"/>
                </a:cubicBezTo>
                <a:cubicBezTo>
                  <a:pt x="5472" y="65"/>
                  <a:pt x="5386" y="1"/>
                  <a:pt x="5280" y="1"/>
                </a:cubicBezTo>
                <a:close/>
                <a:moveTo>
                  <a:pt x="6006" y="1"/>
                </a:moveTo>
                <a:cubicBezTo>
                  <a:pt x="5921" y="1"/>
                  <a:pt x="5835" y="65"/>
                  <a:pt x="5835" y="172"/>
                </a:cubicBezTo>
                <a:cubicBezTo>
                  <a:pt x="5835" y="279"/>
                  <a:pt x="5921" y="343"/>
                  <a:pt x="6006" y="343"/>
                </a:cubicBezTo>
                <a:lnTo>
                  <a:pt x="6733" y="343"/>
                </a:lnTo>
                <a:cubicBezTo>
                  <a:pt x="6840" y="343"/>
                  <a:pt x="6925" y="279"/>
                  <a:pt x="6925" y="172"/>
                </a:cubicBezTo>
                <a:cubicBezTo>
                  <a:pt x="6925" y="65"/>
                  <a:pt x="6840" y="1"/>
                  <a:pt x="6733" y="1"/>
                </a:cubicBezTo>
                <a:close/>
                <a:moveTo>
                  <a:pt x="7481" y="1"/>
                </a:moveTo>
                <a:cubicBezTo>
                  <a:pt x="7374" y="1"/>
                  <a:pt x="7289" y="65"/>
                  <a:pt x="7289" y="172"/>
                </a:cubicBezTo>
                <a:cubicBezTo>
                  <a:pt x="7289" y="279"/>
                  <a:pt x="7374" y="343"/>
                  <a:pt x="7481" y="343"/>
                </a:cubicBezTo>
                <a:lnTo>
                  <a:pt x="8208" y="343"/>
                </a:lnTo>
                <a:cubicBezTo>
                  <a:pt x="8293" y="343"/>
                  <a:pt x="8379" y="279"/>
                  <a:pt x="8379" y="172"/>
                </a:cubicBezTo>
                <a:cubicBezTo>
                  <a:pt x="8379" y="65"/>
                  <a:pt x="8293" y="1"/>
                  <a:pt x="8208" y="1"/>
                </a:cubicBezTo>
                <a:close/>
                <a:moveTo>
                  <a:pt x="8935" y="1"/>
                </a:moveTo>
                <a:cubicBezTo>
                  <a:pt x="8828" y="1"/>
                  <a:pt x="8742" y="65"/>
                  <a:pt x="8742" y="172"/>
                </a:cubicBezTo>
                <a:cubicBezTo>
                  <a:pt x="8742" y="279"/>
                  <a:pt x="8828" y="343"/>
                  <a:pt x="8935" y="343"/>
                </a:cubicBezTo>
                <a:lnTo>
                  <a:pt x="9661" y="343"/>
                </a:lnTo>
                <a:cubicBezTo>
                  <a:pt x="9747" y="343"/>
                  <a:pt x="9832" y="279"/>
                  <a:pt x="9832" y="172"/>
                </a:cubicBezTo>
                <a:cubicBezTo>
                  <a:pt x="9832" y="65"/>
                  <a:pt x="9747" y="1"/>
                  <a:pt x="9661" y="1"/>
                </a:cubicBezTo>
                <a:close/>
                <a:moveTo>
                  <a:pt x="10388" y="1"/>
                </a:moveTo>
                <a:cubicBezTo>
                  <a:pt x="10281" y="1"/>
                  <a:pt x="10217" y="65"/>
                  <a:pt x="10217" y="172"/>
                </a:cubicBezTo>
                <a:cubicBezTo>
                  <a:pt x="10217" y="279"/>
                  <a:pt x="10281" y="343"/>
                  <a:pt x="10388" y="343"/>
                </a:cubicBezTo>
                <a:lnTo>
                  <a:pt x="11115" y="343"/>
                </a:lnTo>
                <a:cubicBezTo>
                  <a:pt x="11222" y="343"/>
                  <a:pt x="11286" y="279"/>
                  <a:pt x="11286" y="172"/>
                </a:cubicBezTo>
                <a:cubicBezTo>
                  <a:pt x="11286" y="65"/>
                  <a:pt x="11222" y="1"/>
                  <a:pt x="11115" y="1"/>
                </a:cubicBezTo>
                <a:close/>
                <a:moveTo>
                  <a:pt x="11841" y="1"/>
                </a:moveTo>
                <a:cubicBezTo>
                  <a:pt x="11735" y="1"/>
                  <a:pt x="11670" y="65"/>
                  <a:pt x="11670" y="172"/>
                </a:cubicBezTo>
                <a:cubicBezTo>
                  <a:pt x="11670" y="279"/>
                  <a:pt x="11735" y="343"/>
                  <a:pt x="11841" y="343"/>
                </a:cubicBezTo>
                <a:lnTo>
                  <a:pt x="12568" y="343"/>
                </a:lnTo>
                <a:cubicBezTo>
                  <a:pt x="12675" y="343"/>
                  <a:pt x="12761" y="279"/>
                  <a:pt x="12761" y="172"/>
                </a:cubicBezTo>
                <a:cubicBezTo>
                  <a:pt x="12761" y="65"/>
                  <a:pt x="12675" y="1"/>
                  <a:pt x="12568" y="1"/>
                </a:cubicBezTo>
                <a:close/>
                <a:moveTo>
                  <a:pt x="13295" y="1"/>
                </a:moveTo>
                <a:cubicBezTo>
                  <a:pt x="13209" y="1"/>
                  <a:pt x="13124" y="65"/>
                  <a:pt x="13124" y="172"/>
                </a:cubicBezTo>
                <a:cubicBezTo>
                  <a:pt x="13124" y="279"/>
                  <a:pt x="13209" y="343"/>
                  <a:pt x="13295" y="343"/>
                </a:cubicBezTo>
                <a:lnTo>
                  <a:pt x="14022" y="343"/>
                </a:lnTo>
                <a:cubicBezTo>
                  <a:pt x="14128" y="343"/>
                  <a:pt x="14214" y="279"/>
                  <a:pt x="14214" y="172"/>
                </a:cubicBezTo>
                <a:cubicBezTo>
                  <a:pt x="14214" y="65"/>
                  <a:pt x="14128" y="1"/>
                  <a:pt x="14022" y="1"/>
                </a:cubicBezTo>
                <a:close/>
                <a:moveTo>
                  <a:pt x="14748" y="1"/>
                </a:moveTo>
                <a:cubicBezTo>
                  <a:pt x="14663" y="1"/>
                  <a:pt x="14577" y="65"/>
                  <a:pt x="14577" y="172"/>
                </a:cubicBezTo>
                <a:cubicBezTo>
                  <a:pt x="14577" y="279"/>
                  <a:pt x="14663" y="343"/>
                  <a:pt x="14748" y="343"/>
                </a:cubicBezTo>
                <a:lnTo>
                  <a:pt x="15496" y="343"/>
                </a:lnTo>
                <a:cubicBezTo>
                  <a:pt x="15582" y="343"/>
                  <a:pt x="15667" y="279"/>
                  <a:pt x="15667" y="172"/>
                </a:cubicBezTo>
                <a:cubicBezTo>
                  <a:pt x="15667" y="65"/>
                  <a:pt x="15582" y="1"/>
                  <a:pt x="15496" y="1"/>
                </a:cubicBezTo>
                <a:close/>
                <a:moveTo>
                  <a:pt x="16223" y="1"/>
                </a:moveTo>
                <a:cubicBezTo>
                  <a:pt x="16116" y="1"/>
                  <a:pt x="16031" y="65"/>
                  <a:pt x="16031" y="172"/>
                </a:cubicBezTo>
                <a:cubicBezTo>
                  <a:pt x="16031" y="279"/>
                  <a:pt x="16116" y="343"/>
                  <a:pt x="16223" y="343"/>
                </a:cubicBezTo>
                <a:lnTo>
                  <a:pt x="16950" y="343"/>
                </a:lnTo>
                <a:cubicBezTo>
                  <a:pt x="17035" y="343"/>
                  <a:pt x="17121" y="279"/>
                  <a:pt x="17121" y="172"/>
                </a:cubicBezTo>
                <a:cubicBezTo>
                  <a:pt x="17121" y="65"/>
                  <a:pt x="17035" y="1"/>
                  <a:pt x="16950" y="1"/>
                </a:cubicBezTo>
                <a:close/>
                <a:moveTo>
                  <a:pt x="17677" y="1"/>
                </a:moveTo>
                <a:cubicBezTo>
                  <a:pt x="17570" y="1"/>
                  <a:pt x="17506" y="65"/>
                  <a:pt x="17506" y="172"/>
                </a:cubicBezTo>
                <a:cubicBezTo>
                  <a:pt x="17506" y="279"/>
                  <a:pt x="17570" y="343"/>
                  <a:pt x="17677" y="343"/>
                </a:cubicBezTo>
                <a:lnTo>
                  <a:pt x="18403" y="343"/>
                </a:lnTo>
                <a:cubicBezTo>
                  <a:pt x="18510" y="343"/>
                  <a:pt x="18574" y="279"/>
                  <a:pt x="18574" y="172"/>
                </a:cubicBezTo>
                <a:cubicBezTo>
                  <a:pt x="18574" y="65"/>
                  <a:pt x="18510" y="1"/>
                  <a:pt x="18403" y="1"/>
                </a:cubicBezTo>
                <a:close/>
                <a:moveTo>
                  <a:pt x="19130" y="1"/>
                </a:moveTo>
                <a:cubicBezTo>
                  <a:pt x="19023" y="1"/>
                  <a:pt x="18959" y="65"/>
                  <a:pt x="18959" y="172"/>
                </a:cubicBezTo>
                <a:cubicBezTo>
                  <a:pt x="18959" y="279"/>
                  <a:pt x="19023" y="343"/>
                  <a:pt x="19130" y="343"/>
                </a:cubicBezTo>
                <a:lnTo>
                  <a:pt x="19857" y="343"/>
                </a:lnTo>
                <a:cubicBezTo>
                  <a:pt x="19964" y="343"/>
                  <a:pt x="20028" y="279"/>
                  <a:pt x="20028" y="172"/>
                </a:cubicBezTo>
                <a:cubicBezTo>
                  <a:pt x="20028" y="65"/>
                  <a:pt x="19964" y="1"/>
                  <a:pt x="19857" y="1"/>
                </a:cubicBezTo>
                <a:close/>
                <a:moveTo>
                  <a:pt x="20583" y="1"/>
                </a:moveTo>
                <a:cubicBezTo>
                  <a:pt x="20498" y="1"/>
                  <a:pt x="20412" y="65"/>
                  <a:pt x="20412" y="172"/>
                </a:cubicBezTo>
                <a:cubicBezTo>
                  <a:pt x="20412" y="279"/>
                  <a:pt x="20498" y="343"/>
                  <a:pt x="20583" y="343"/>
                </a:cubicBezTo>
                <a:lnTo>
                  <a:pt x="21310" y="343"/>
                </a:lnTo>
                <a:cubicBezTo>
                  <a:pt x="21417" y="343"/>
                  <a:pt x="21503" y="279"/>
                  <a:pt x="21503" y="172"/>
                </a:cubicBezTo>
                <a:cubicBezTo>
                  <a:pt x="21503" y="65"/>
                  <a:pt x="21417" y="1"/>
                  <a:pt x="21310" y="1"/>
                </a:cubicBezTo>
                <a:close/>
                <a:moveTo>
                  <a:pt x="22037" y="1"/>
                </a:moveTo>
                <a:cubicBezTo>
                  <a:pt x="21951" y="1"/>
                  <a:pt x="21866" y="65"/>
                  <a:pt x="21866" y="172"/>
                </a:cubicBezTo>
                <a:cubicBezTo>
                  <a:pt x="21866" y="279"/>
                  <a:pt x="21951" y="343"/>
                  <a:pt x="22037" y="343"/>
                </a:cubicBezTo>
                <a:lnTo>
                  <a:pt x="22785" y="343"/>
                </a:lnTo>
                <a:cubicBezTo>
                  <a:pt x="22870" y="343"/>
                  <a:pt x="22956" y="279"/>
                  <a:pt x="22956" y="172"/>
                </a:cubicBezTo>
                <a:cubicBezTo>
                  <a:pt x="22956" y="65"/>
                  <a:pt x="22870" y="1"/>
                  <a:pt x="22785" y="1"/>
                </a:cubicBezTo>
                <a:close/>
                <a:moveTo>
                  <a:pt x="23512" y="1"/>
                </a:moveTo>
                <a:cubicBezTo>
                  <a:pt x="23405" y="1"/>
                  <a:pt x="23319" y="65"/>
                  <a:pt x="23319" y="172"/>
                </a:cubicBezTo>
                <a:cubicBezTo>
                  <a:pt x="23319" y="279"/>
                  <a:pt x="23405" y="343"/>
                  <a:pt x="23512" y="343"/>
                </a:cubicBezTo>
                <a:lnTo>
                  <a:pt x="24238" y="343"/>
                </a:lnTo>
                <a:cubicBezTo>
                  <a:pt x="24324" y="343"/>
                  <a:pt x="24409" y="279"/>
                  <a:pt x="24409" y="172"/>
                </a:cubicBezTo>
                <a:cubicBezTo>
                  <a:pt x="24409" y="65"/>
                  <a:pt x="24324" y="1"/>
                  <a:pt x="24238" y="1"/>
                </a:cubicBezTo>
                <a:close/>
                <a:moveTo>
                  <a:pt x="24965" y="1"/>
                </a:moveTo>
                <a:cubicBezTo>
                  <a:pt x="24858" y="1"/>
                  <a:pt x="24794" y="65"/>
                  <a:pt x="24794" y="172"/>
                </a:cubicBezTo>
                <a:cubicBezTo>
                  <a:pt x="24794" y="279"/>
                  <a:pt x="24858" y="343"/>
                  <a:pt x="24965" y="343"/>
                </a:cubicBezTo>
                <a:lnTo>
                  <a:pt x="25692" y="343"/>
                </a:lnTo>
                <a:cubicBezTo>
                  <a:pt x="25799" y="343"/>
                  <a:pt x="25863" y="279"/>
                  <a:pt x="25863" y="172"/>
                </a:cubicBezTo>
                <a:cubicBezTo>
                  <a:pt x="25863" y="65"/>
                  <a:pt x="25799" y="1"/>
                  <a:pt x="25692" y="1"/>
                </a:cubicBezTo>
                <a:close/>
                <a:moveTo>
                  <a:pt x="26419" y="1"/>
                </a:moveTo>
                <a:cubicBezTo>
                  <a:pt x="26312" y="1"/>
                  <a:pt x="26248" y="65"/>
                  <a:pt x="26248" y="172"/>
                </a:cubicBezTo>
                <a:cubicBezTo>
                  <a:pt x="26248" y="279"/>
                  <a:pt x="26312" y="343"/>
                  <a:pt x="26419" y="343"/>
                </a:cubicBezTo>
                <a:lnTo>
                  <a:pt x="27145" y="343"/>
                </a:lnTo>
                <a:cubicBezTo>
                  <a:pt x="27252" y="343"/>
                  <a:pt x="27316" y="279"/>
                  <a:pt x="27316" y="172"/>
                </a:cubicBezTo>
                <a:cubicBezTo>
                  <a:pt x="27316" y="65"/>
                  <a:pt x="27252" y="1"/>
                  <a:pt x="2714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2"/>
          <p:cNvSpPr/>
          <p:nvPr/>
        </p:nvSpPr>
        <p:spPr>
          <a:xfrm>
            <a:off x="211200" y="312175"/>
            <a:ext cx="1004061" cy="304896"/>
          </a:xfrm>
          <a:custGeom>
            <a:rect b="b" l="l" r="r" t="t"/>
            <a:pathLst>
              <a:path extrusionOk="0" h="18920" w="62306">
                <a:moveTo>
                  <a:pt x="31141" y="1"/>
                </a:moveTo>
                <a:cubicBezTo>
                  <a:pt x="29577" y="1"/>
                  <a:pt x="28016" y="364"/>
                  <a:pt x="26632" y="1093"/>
                </a:cubicBezTo>
                <a:cubicBezTo>
                  <a:pt x="23875" y="2547"/>
                  <a:pt x="21887" y="5411"/>
                  <a:pt x="21524" y="8510"/>
                </a:cubicBezTo>
                <a:cubicBezTo>
                  <a:pt x="21438" y="9216"/>
                  <a:pt x="21417" y="9921"/>
                  <a:pt x="21182" y="10605"/>
                </a:cubicBezTo>
                <a:cubicBezTo>
                  <a:pt x="20733" y="11930"/>
                  <a:pt x="19451" y="12315"/>
                  <a:pt x="18147" y="12315"/>
                </a:cubicBezTo>
                <a:cubicBezTo>
                  <a:pt x="15032" y="12282"/>
                  <a:pt x="12176" y="11019"/>
                  <a:pt x="9196" y="11019"/>
                </a:cubicBezTo>
                <a:cubicBezTo>
                  <a:pt x="8249" y="11019"/>
                  <a:pt x="7290" y="11146"/>
                  <a:pt x="6305" y="11481"/>
                </a:cubicBezTo>
                <a:cubicBezTo>
                  <a:pt x="4788" y="11973"/>
                  <a:pt x="3377" y="12849"/>
                  <a:pt x="2351" y="14110"/>
                </a:cubicBezTo>
                <a:cubicBezTo>
                  <a:pt x="2031" y="14474"/>
                  <a:pt x="0" y="18919"/>
                  <a:pt x="599" y="18919"/>
                </a:cubicBezTo>
                <a:lnTo>
                  <a:pt x="61728" y="18919"/>
                </a:lnTo>
                <a:cubicBezTo>
                  <a:pt x="62306" y="18919"/>
                  <a:pt x="60339" y="14538"/>
                  <a:pt x="60040" y="14174"/>
                </a:cubicBezTo>
                <a:cubicBezTo>
                  <a:pt x="59014" y="12892"/>
                  <a:pt x="57582" y="11994"/>
                  <a:pt x="56064" y="11481"/>
                </a:cubicBezTo>
                <a:cubicBezTo>
                  <a:pt x="55067" y="11139"/>
                  <a:pt x="54022" y="11016"/>
                  <a:pt x="52961" y="11016"/>
                </a:cubicBezTo>
                <a:cubicBezTo>
                  <a:pt x="52431" y="11016"/>
                  <a:pt x="51896" y="11047"/>
                  <a:pt x="51362" y="11096"/>
                </a:cubicBezTo>
                <a:cubicBezTo>
                  <a:pt x="49289" y="11310"/>
                  <a:pt x="47194" y="11866"/>
                  <a:pt x="45270" y="12165"/>
                </a:cubicBezTo>
                <a:cubicBezTo>
                  <a:pt x="44787" y="12242"/>
                  <a:pt x="44273" y="12308"/>
                  <a:pt x="43774" y="12308"/>
                </a:cubicBezTo>
                <a:cubicBezTo>
                  <a:pt x="43016" y="12308"/>
                  <a:pt x="42294" y="12155"/>
                  <a:pt x="41765" y="11652"/>
                </a:cubicBezTo>
                <a:cubicBezTo>
                  <a:pt x="40931" y="10861"/>
                  <a:pt x="40931" y="9579"/>
                  <a:pt x="40782" y="8446"/>
                </a:cubicBezTo>
                <a:cubicBezTo>
                  <a:pt x="40376" y="5347"/>
                  <a:pt x="38388" y="2504"/>
                  <a:pt x="35631" y="1072"/>
                </a:cubicBezTo>
                <a:cubicBezTo>
                  <a:pt x="34247" y="359"/>
                  <a:pt x="32693" y="1"/>
                  <a:pt x="311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2"/>
          <p:cNvSpPr/>
          <p:nvPr/>
        </p:nvSpPr>
        <p:spPr>
          <a:xfrm>
            <a:off x="2698225" y="-874125"/>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_1_4_2">
    <p:spTree>
      <p:nvGrpSpPr>
        <p:cNvPr id="445" name="Shape 445"/>
        <p:cNvGrpSpPr/>
        <p:nvPr/>
      </p:nvGrpSpPr>
      <p:grpSpPr>
        <a:xfrm>
          <a:off x="0" y="0"/>
          <a:ext cx="0" cy="0"/>
          <a:chOff x="0" y="0"/>
          <a:chExt cx="0" cy="0"/>
        </a:xfrm>
      </p:grpSpPr>
      <p:sp>
        <p:nvSpPr>
          <p:cNvPr id="446" name="Google Shape;446;p33"/>
          <p:cNvSpPr txBox="1"/>
          <p:nvPr>
            <p:ph type="title"/>
          </p:nvPr>
        </p:nvSpPr>
        <p:spPr>
          <a:xfrm>
            <a:off x="713225" y="558889"/>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7" name="Google Shape;447;p33"/>
          <p:cNvSpPr txBox="1"/>
          <p:nvPr>
            <p:ph idx="1" type="subTitle"/>
          </p:nvPr>
        </p:nvSpPr>
        <p:spPr>
          <a:xfrm>
            <a:off x="716285" y="1567413"/>
            <a:ext cx="2504400" cy="4527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2200">
                <a:latin typeface="Albert Sans"/>
                <a:ea typeface="Albert Sans"/>
                <a:cs typeface="Albert Sans"/>
                <a:sym typeface="Albert Sans"/>
              </a:defRPr>
            </a:lvl1pPr>
            <a:lvl2pPr lvl="1" rtl="0" algn="ctr">
              <a:spcBef>
                <a:spcPts val="0"/>
              </a:spcBef>
              <a:spcAft>
                <a:spcPts val="0"/>
              </a:spcAft>
              <a:buNone/>
              <a:defRPr b="1" sz="2200">
                <a:latin typeface="Albert Sans"/>
                <a:ea typeface="Albert Sans"/>
                <a:cs typeface="Albert Sans"/>
                <a:sym typeface="Albert Sans"/>
              </a:defRPr>
            </a:lvl2pPr>
            <a:lvl3pPr lvl="2" rtl="0" algn="ctr">
              <a:spcBef>
                <a:spcPts val="0"/>
              </a:spcBef>
              <a:spcAft>
                <a:spcPts val="0"/>
              </a:spcAft>
              <a:buNone/>
              <a:defRPr b="1" sz="2200">
                <a:latin typeface="Albert Sans"/>
                <a:ea typeface="Albert Sans"/>
                <a:cs typeface="Albert Sans"/>
                <a:sym typeface="Albert Sans"/>
              </a:defRPr>
            </a:lvl3pPr>
            <a:lvl4pPr lvl="3" rtl="0" algn="ctr">
              <a:spcBef>
                <a:spcPts val="0"/>
              </a:spcBef>
              <a:spcAft>
                <a:spcPts val="0"/>
              </a:spcAft>
              <a:buNone/>
              <a:defRPr b="1" sz="2200">
                <a:latin typeface="Albert Sans"/>
                <a:ea typeface="Albert Sans"/>
                <a:cs typeface="Albert Sans"/>
                <a:sym typeface="Albert Sans"/>
              </a:defRPr>
            </a:lvl4pPr>
            <a:lvl5pPr lvl="4" rtl="0" algn="ctr">
              <a:spcBef>
                <a:spcPts val="0"/>
              </a:spcBef>
              <a:spcAft>
                <a:spcPts val="0"/>
              </a:spcAft>
              <a:buNone/>
              <a:defRPr b="1" sz="2200">
                <a:latin typeface="Albert Sans"/>
                <a:ea typeface="Albert Sans"/>
                <a:cs typeface="Albert Sans"/>
                <a:sym typeface="Albert Sans"/>
              </a:defRPr>
            </a:lvl5pPr>
            <a:lvl6pPr lvl="5" rtl="0" algn="ctr">
              <a:spcBef>
                <a:spcPts val="0"/>
              </a:spcBef>
              <a:spcAft>
                <a:spcPts val="0"/>
              </a:spcAft>
              <a:buNone/>
              <a:defRPr b="1" sz="2200">
                <a:latin typeface="Albert Sans"/>
                <a:ea typeface="Albert Sans"/>
                <a:cs typeface="Albert Sans"/>
                <a:sym typeface="Albert Sans"/>
              </a:defRPr>
            </a:lvl6pPr>
            <a:lvl7pPr lvl="6" rtl="0" algn="ctr">
              <a:spcBef>
                <a:spcPts val="0"/>
              </a:spcBef>
              <a:spcAft>
                <a:spcPts val="0"/>
              </a:spcAft>
              <a:buNone/>
              <a:defRPr b="1" sz="2200">
                <a:latin typeface="Albert Sans"/>
                <a:ea typeface="Albert Sans"/>
                <a:cs typeface="Albert Sans"/>
                <a:sym typeface="Albert Sans"/>
              </a:defRPr>
            </a:lvl7pPr>
            <a:lvl8pPr lvl="7" rtl="0" algn="ctr">
              <a:spcBef>
                <a:spcPts val="0"/>
              </a:spcBef>
              <a:spcAft>
                <a:spcPts val="0"/>
              </a:spcAft>
              <a:buNone/>
              <a:defRPr b="1" sz="2200">
                <a:latin typeface="Albert Sans"/>
                <a:ea typeface="Albert Sans"/>
                <a:cs typeface="Albert Sans"/>
                <a:sym typeface="Albert Sans"/>
              </a:defRPr>
            </a:lvl8pPr>
            <a:lvl9pPr lvl="8" rtl="0" algn="ctr">
              <a:spcBef>
                <a:spcPts val="0"/>
              </a:spcBef>
              <a:spcAft>
                <a:spcPts val="0"/>
              </a:spcAft>
              <a:buNone/>
              <a:defRPr b="1" sz="2200">
                <a:latin typeface="Albert Sans"/>
                <a:ea typeface="Albert Sans"/>
                <a:cs typeface="Albert Sans"/>
                <a:sym typeface="Albert Sans"/>
              </a:defRPr>
            </a:lvl9pPr>
          </a:lstStyle>
          <a:p/>
        </p:txBody>
      </p:sp>
      <p:sp>
        <p:nvSpPr>
          <p:cNvPr id="448" name="Google Shape;448;p33"/>
          <p:cNvSpPr txBox="1"/>
          <p:nvPr>
            <p:ph idx="2" type="subTitle"/>
          </p:nvPr>
        </p:nvSpPr>
        <p:spPr>
          <a:xfrm>
            <a:off x="716274" y="1952813"/>
            <a:ext cx="2504400" cy="527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449" name="Google Shape;449;p33"/>
          <p:cNvSpPr txBox="1"/>
          <p:nvPr>
            <p:ph idx="3" type="subTitle"/>
          </p:nvPr>
        </p:nvSpPr>
        <p:spPr>
          <a:xfrm>
            <a:off x="716285" y="3052463"/>
            <a:ext cx="2504400" cy="4515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2200">
                <a:latin typeface="Albert Sans"/>
                <a:ea typeface="Albert Sans"/>
                <a:cs typeface="Albert Sans"/>
                <a:sym typeface="Albert Sans"/>
              </a:defRPr>
            </a:lvl1pPr>
            <a:lvl2pPr lvl="1" rtl="0" algn="ctr">
              <a:spcBef>
                <a:spcPts val="0"/>
              </a:spcBef>
              <a:spcAft>
                <a:spcPts val="0"/>
              </a:spcAft>
              <a:buNone/>
              <a:defRPr b="1" sz="2200">
                <a:latin typeface="Albert Sans"/>
                <a:ea typeface="Albert Sans"/>
                <a:cs typeface="Albert Sans"/>
                <a:sym typeface="Albert Sans"/>
              </a:defRPr>
            </a:lvl2pPr>
            <a:lvl3pPr lvl="2" rtl="0" algn="ctr">
              <a:spcBef>
                <a:spcPts val="0"/>
              </a:spcBef>
              <a:spcAft>
                <a:spcPts val="0"/>
              </a:spcAft>
              <a:buNone/>
              <a:defRPr b="1" sz="2200">
                <a:latin typeface="Albert Sans"/>
                <a:ea typeface="Albert Sans"/>
                <a:cs typeface="Albert Sans"/>
                <a:sym typeface="Albert Sans"/>
              </a:defRPr>
            </a:lvl3pPr>
            <a:lvl4pPr lvl="3" rtl="0" algn="ctr">
              <a:spcBef>
                <a:spcPts val="0"/>
              </a:spcBef>
              <a:spcAft>
                <a:spcPts val="0"/>
              </a:spcAft>
              <a:buNone/>
              <a:defRPr b="1" sz="2200">
                <a:latin typeface="Albert Sans"/>
                <a:ea typeface="Albert Sans"/>
                <a:cs typeface="Albert Sans"/>
                <a:sym typeface="Albert Sans"/>
              </a:defRPr>
            </a:lvl4pPr>
            <a:lvl5pPr lvl="4" rtl="0" algn="ctr">
              <a:spcBef>
                <a:spcPts val="0"/>
              </a:spcBef>
              <a:spcAft>
                <a:spcPts val="0"/>
              </a:spcAft>
              <a:buNone/>
              <a:defRPr b="1" sz="2200">
                <a:latin typeface="Albert Sans"/>
                <a:ea typeface="Albert Sans"/>
                <a:cs typeface="Albert Sans"/>
                <a:sym typeface="Albert Sans"/>
              </a:defRPr>
            </a:lvl5pPr>
            <a:lvl6pPr lvl="5" rtl="0" algn="ctr">
              <a:spcBef>
                <a:spcPts val="0"/>
              </a:spcBef>
              <a:spcAft>
                <a:spcPts val="0"/>
              </a:spcAft>
              <a:buNone/>
              <a:defRPr b="1" sz="2200">
                <a:latin typeface="Albert Sans"/>
                <a:ea typeface="Albert Sans"/>
                <a:cs typeface="Albert Sans"/>
                <a:sym typeface="Albert Sans"/>
              </a:defRPr>
            </a:lvl6pPr>
            <a:lvl7pPr lvl="6" rtl="0" algn="ctr">
              <a:spcBef>
                <a:spcPts val="0"/>
              </a:spcBef>
              <a:spcAft>
                <a:spcPts val="0"/>
              </a:spcAft>
              <a:buNone/>
              <a:defRPr b="1" sz="2200">
                <a:latin typeface="Albert Sans"/>
                <a:ea typeface="Albert Sans"/>
                <a:cs typeface="Albert Sans"/>
                <a:sym typeface="Albert Sans"/>
              </a:defRPr>
            </a:lvl7pPr>
            <a:lvl8pPr lvl="7" rtl="0" algn="ctr">
              <a:spcBef>
                <a:spcPts val="0"/>
              </a:spcBef>
              <a:spcAft>
                <a:spcPts val="0"/>
              </a:spcAft>
              <a:buNone/>
              <a:defRPr b="1" sz="2200">
                <a:latin typeface="Albert Sans"/>
                <a:ea typeface="Albert Sans"/>
                <a:cs typeface="Albert Sans"/>
                <a:sym typeface="Albert Sans"/>
              </a:defRPr>
            </a:lvl8pPr>
            <a:lvl9pPr lvl="8" rtl="0" algn="ctr">
              <a:spcBef>
                <a:spcPts val="0"/>
              </a:spcBef>
              <a:spcAft>
                <a:spcPts val="0"/>
              </a:spcAft>
              <a:buNone/>
              <a:defRPr b="1" sz="2200">
                <a:latin typeface="Albert Sans"/>
                <a:ea typeface="Albert Sans"/>
                <a:cs typeface="Albert Sans"/>
                <a:sym typeface="Albert Sans"/>
              </a:defRPr>
            </a:lvl9pPr>
          </a:lstStyle>
          <a:p/>
        </p:txBody>
      </p:sp>
      <p:sp>
        <p:nvSpPr>
          <p:cNvPr id="450" name="Google Shape;450;p33"/>
          <p:cNvSpPr txBox="1"/>
          <p:nvPr>
            <p:ph idx="4" type="subTitle"/>
          </p:nvPr>
        </p:nvSpPr>
        <p:spPr>
          <a:xfrm>
            <a:off x="716274" y="3437863"/>
            <a:ext cx="2504400" cy="527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451" name="Google Shape;451;p33"/>
          <p:cNvSpPr txBox="1"/>
          <p:nvPr>
            <p:ph idx="5" type="subTitle"/>
          </p:nvPr>
        </p:nvSpPr>
        <p:spPr>
          <a:xfrm>
            <a:off x="5923276" y="1567425"/>
            <a:ext cx="2504400" cy="4527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2200">
                <a:latin typeface="Albert Sans"/>
                <a:ea typeface="Albert Sans"/>
                <a:cs typeface="Albert Sans"/>
                <a:sym typeface="Albert Sans"/>
              </a:defRPr>
            </a:lvl1pPr>
            <a:lvl2pPr lvl="1" rtl="0" algn="ctr">
              <a:spcBef>
                <a:spcPts val="0"/>
              </a:spcBef>
              <a:spcAft>
                <a:spcPts val="0"/>
              </a:spcAft>
              <a:buNone/>
              <a:defRPr b="1" sz="2200">
                <a:latin typeface="Albert Sans"/>
                <a:ea typeface="Albert Sans"/>
                <a:cs typeface="Albert Sans"/>
                <a:sym typeface="Albert Sans"/>
              </a:defRPr>
            </a:lvl2pPr>
            <a:lvl3pPr lvl="2" rtl="0" algn="ctr">
              <a:spcBef>
                <a:spcPts val="0"/>
              </a:spcBef>
              <a:spcAft>
                <a:spcPts val="0"/>
              </a:spcAft>
              <a:buNone/>
              <a:defRPr b="1" sz="2200">
                <a:latin typeface="Albert Sans"/>
                <a:ea typeface="Albert Sans"/>
                <a:cs typeface="Albert Sans"/>
                <a:sym typeface="Albert Sans"/>
              </a:defRPr>
            </a:lvl3pPr>
            <a:lvl4pPr lvl="3" rtl="0" algn="ctr">
              <a:spcBef>
                <a:spcPts val="0"/>
              </a:spcBef>
              <a:spcAft>
                <a:spcPts val="0"/>
              </a:spcAft>
              <a:buNone/>
              <a:defRPr b="1" sz="2200">
                <a:latin typeface="Albert Sans"/>
                <a:ea typeface="Albert Sans"/>
                <a:cs typeface="Albert Sans"/>
                <a:sym typeface="Albert Sans"/>
              </a:defRPr>
            </a:lvl4pPr>
            <a:lvl5pPr lvl="4" rtl="0" algn="ctr">
              <a:spcBef>
                <a:spcPts val="0"/>
              </a:spcBef>
              <a:spcAft>
                <a:spcPts val="0"/>
              </a:spcAft>
              <a:buNone/>
              <a:defRPr b="1" sz="2200">
                <a:latin typeface="Albert Sans"/>
                <a:ea typeface="Albert Sans"/>
                <a:cs typeface="Albert Sans"/>
                <a:sym typeface="Albert Sans"/>
              </a:defRPr>
            </a:lvl5pPr>
            <a:lvl6pPr lvl="5" rtl="0" algn="ctr">
              <a:spcBef>
                <a:spcPts val="0"/>
              </a:spcBef>
              <a:spcAft>
                <a:spcPts val="0"/>
              </a:spcAft>
              <a:buNone/>
              <a:defRPr b="1" sz="2200">
                <a:latin typeface="Albert Sans"/>
                <a:ea typeface="Albert Sans"/>
                <a:cs typeface="Albert Sans"/>
                <a:sym typeface="Albert Sans"/>
              </a:defRPr>
            </a:lvl6pPr>
            <a:lvl7pPr lvl="6" rtl="0" algn="ctr">
              <a:spcBef>
                <a:spcPts val="0"/>
              </a:spcBef>
              <a:spcAft>
                <a:spcPts val="0"/>
              </a:spcAft>
              <a:buNone/>
              <a:defRPr b="1" sz="2200">
                <a:latin typeface="Albert Sans"/>
                <a:ea typeface="Albert Sans"/>
                <a:cs typeface="Albert Sans"/>
                <a:sym typeface="Albert Sans"/>
              </a:defRPr>
            </a:lvl7pPr>
            <a:lvl8pPr lvl="7" rtl="0" algn="ctr">
              <a:spcBef>
                <a:spcPts val="0"/>
              </a:spcBef>
              <a:spcAft>
                <a:spcPts val="0"/>
              </a:spcAft>
              <a:buNone/>
              <a:defRPr b="1" sz="2200">
                <a:latin typeface="Albert Sans"/>
                <a:ea typeface="Albert Sans"/>
                <a:cs typeface="Albert Sans"/>
                <a:sym typeface="Albert Sans"/>
              </a:defRPr>
            </a:lvl8pPr>
            <a:lvl9pPr lvl="8" rtl="0" algn="ctr">
              <a:spcBef>
                <a:spcPts val="0"/>
              </a:spcBef>
              <a:spcAft>
                <a:spcPts val="0"/>
              </a:spcAft>
              <a:buNone/>
              <a:defRPr b="1" sz="2200">
                <a:latin typeface="Albert Sans"/>
                <a:ea typeface="Albert Sans"/>
                <a:cs typeface="Albert Sans"/>
                <a:sym typeface="Albert Sans"/>
              </a:defRPr>
            </a:lvl9pPr>
          </a:lstStyle>
          <a:p/>
        </p:txBody>
      </p:sp>
      <p:sp>
        <p:nvSpPr>
          <p:cNvPr id="452" name="Google Shape;452;p33"/>
          <p:cNvSpPr txBox="1"/>
          <p:nvPr>
            <p:ph idx="6" type="subTitle"/>
          </p:nvPr>
        </p:nvSpPr>
        <p:spPr>
          <a:xfrm>
            <a:off x="5923000" y="1952796"/>
            <a:ext cx="2504400" cy="527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453" name="Google Shape;453;p33"/>
          <p:cNvSpPr txBox="1"/>
          <p:nvPr>
            <p:ph idx="7" type="subTitle"/>
          </p:nvPr>
        </p:nvSpPr>
        <p:spPr>
          <a:xfrm>
            <a:off x="5923011" y="3053547"/>
            <a:ext cx="2504400" cy="4515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2200">
                <a:latin typeface="Albert Sans"/>
                <a:ea typeface="Albert Sans"/>
                <a:cs typeface="Albert Sans"/>
                <a:sym typeface="Albert Sans"/>
              </a:defRPr>
            </a:lvl1pPr>
            <a:lvl2pPr lvl="1" rtl="0" algn="ctr">
              <a:spcBef>
                <a:spcPts val="0"/>
              </a:spcBef>
              <a:spcAft>
                <a:spcPts val="0"/>
              </a:spcAft>
              <a:buNone/>
              <a:defRPr b="1" sz="2200">
                <a:latin typeface="Albert Sans"/>
                <a:ea typeface="Albert Sans"/>
                <a:cs typeface="Albert Sans"/>
                <a:sym typeface="Albert Sans"/>
              </a:defRPr>
            </a:lvl2pPr>
            <a:lvl3pPr lvl="2" rtl="0" algn="ctr">
              <a:spcBef>
                <a:spcPts val="0"/>
              </a:spcBef>
              <a:spcAft>
                <a:spcPts val="0"/>
              </a:spcAft>
              <a:buNone/>
              <a:defRPr b="1" sz="2200">
                <a:latin typeface="Albert Sans"/>
                <a:ea typeface="Albert Sans"/>
                <a:cs typeface="Albert Sans"/>
                <a:sym typeface="Albert Sans"/>
              </a:defRPr>
            </a:lvl3pPr>
            <a:lvl4pPr lvl="3" rtl="0" algn="ctr">
              <a:spcBef>
                <a:spcPts val="0"/>
              </a:spcBef>
              <a:spcAft>
                <a:spcPts val="0"/>
              </a:spcAft>
              <a:buNone/>
              <a:defRPr b="1" sz="2200">
                <a:latin typeface="Albert Sans"/>
                <a:ea typeface="Albert Sans"/>
                <a:cs typeface="Albert Sans"/>
                <a:sym typeface="Albert Sans"/>
              </a:defRPr>
            </a:lvl4pPr>
            <a:lvl5pPr lvl="4" rtl="0" algn="ctr">
              <a:spcBef>
                <a:spcPts val="0"/>
              </a:spcBef>
              <a:spcAft>
                <a:spcPts val="0"/>
              </a:spcAft>
              <a:buNone/>
              <a:defRPr b="1" sz="2200">
                <a:latin typeface="Albert Sans"/>
                <a:ea typeface="Albert Sans"/>
                <a:cs typeface="Albert Sans"/>
                <a:sym typeface="Albert Sans"/>
              </a:defRPr>
            </a:lvl5pPr>
            <a:lvl6pPr lvl="5" rtl="0" algn="ctr">
              <a:spcBef>
                <a:spcPts val="0"/>
              </a:spcBef>
              <a:spcAft>
                <a:spcPts val="0"/>
              </a:spcAft>
              <a:buNone/>
              <a:defRPr b="1" sz="2200">
                <a:latin typeface="Albert Sans"/>
                <a:ea typeface="Albert Sans"/>
                <a:cs typeface="Albert Sans"/>
                <a:sym typeface="Albert Sans"/>
              </a:defRPr>
            </a:lvl6pPr>
            <a:lvl7pPr lvl="6" rtl="0" algn="ctr">
              <a:spcBef>
                <a:spcPts val="0"/>
              </a:spcBef>
              <a:spcAft>
                <a:spcPts val="0"/>
              </a:spcAft>
              <a:buNone/>
              <a:defRPr b="1" sz="2200">
                <a:latin typeface="Albert Sans"/>
                <a:ea typeface="Albert Sans"/>
                <a:cs typeface="Albert Sans"/>
                <a:sym typeface="Albert Sans"/>
              </a:defRPr>
            </a:lvl7pPr>
            <a:lvl8pPr lvl="7" rtl="0" algn="ctr">
              <a:spcBef>
                <a:spcPts val="0"/>
              </a:spcBef>
              <a:spcAft>
                <a:spcPts val="0"/>
              </a:spcAft>
              <a:buNone/>
              <a:defRPr b="1" sz="2200">
                <a:latin typeface="Albert Sans"/>
                <a:ea typeface="Albert Sans"/>
                <a:cs typeface="Albert Sans"/>
                <a:sym typeface="Albert Sans"/>
              </a:defRPr>
            </a:lvl8pPr>
            <a:lvl9pPr lvl="8" rtl="0" algn="ctr">
              <a:spcBef>
                <a:spcPts val="0"/>
              </a:spcBef>
              <a:spcAft>
                <a:spcPts val="0"/>
              </a:spcAft>
              <a:buNone/>
              <a:defRPr b="1" sz="2200">
                <a:latin typeface="Albert Sans"/>
                <a:ea typeface="Albert Sans"/>
                <a:cs typeface="Albert Sans"/>
                <a:sym typeface="Albert Sans"/>
              </a:defRPr>
            </a:lvl9pPr>
          </a:lstStyle>
          <a:p/>
        </p:txBody>
      </p:sp>
      <p:sp>
        <p:nvSpPr>
          <p:cNvPr id="454" name="Google Shape;454;p33"/>
          <p:cNvSpPr txBox="1"/>
          <p:nvPr>
            <p:ph idx="8" type="subTitle"/>
          </p:nvPr>
        </p:nvSpPr>
        <p:spPr>
          <a:xfrm>
            <a:off x="5923000" y="3437850"/>
            <a:ext cx="2504400" cy="527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455" name="Google Shape;455;p33"/>
          <p:cNvSpPr/>
          <p:nvPr/>
        </p:nvSpPr>
        <p:spPr>
          <a:xfrm>
            <a:off x="3941575" y="2265025"/>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3"/>
          <p:cNvSpPr/>
          <p:nvPr/>
        </p:nvSpPr>
        <p:spPr>
          <a:xfrm flipH="1">
            <a:off x="713225" y="4608575"/>
            <a:ext cx="7717415" cy="8575"/>
          </a:xfrm>
          <a:custGeom>
            <a:rect b="b" l="l" r="r" t="t"/>
            <a:pathLst>
              <a:path extrusionOk="0" h="343" w="248368">
                <a:moveTo>
                  <a:pt x="1" y="0"/>
                </a:moveTo>
                <a:lnTo>
                  <a:pt x="1" y="342"/>
                </a:lnTo>
                <a:lnTo>
                  <a:pt x="248367" y="342"/>
                </a:lnTo>
                <a:lnTo>
                  <a:pt x="248367" y="0"/>
                </a:lnTo>
                <a:close/>
              </a:path>
            </a:pathLst>
          </a:custGeom>
          <a:solidFill>
            <a:srgbClr val="2D2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3"/>
          <p:cNvSpPr/>
          <p:nvPr/>
        </p:nvSpPr>
        <p:spPr>
          <a:xfrm flipH="1">
            <a:off x="7125290" y="4908675"/>
            <a:ext cx="702150" cy="8575"/>
          </a:xfrm>
          <a:custGeom>
            <a:rect b="b" l="l" r="r" t="t"/>
            <a:pathLst>
              <a:path extrusionOk="0" h="343" w="28086">
                <a:moveTo>
                  <a:pt x="171" y="1"/>
                </a:moveTo>
                <a:cubicBezTo>
                  <a:pt x="86" y="1"/>
                  <a:pt x="0" y="65"/>
                  <a:pt x="0" y="172"/>
                </a:cubicBezTo>
                <a:cubicBezTo>
                  <a:pt x="0" y="278"/>
                  <a:pt x="86" y="343"/>
                  <a:pt x="171" y="343"/>
                </a:cubicBezTo>
                <a:lnTo>
                  <a:pt x="898" y="343"/>
                </a:lnTo>
                <a:cubicBezTo>
                  <a:pt x="983" y="343"/>
                  <a:pt x="1069" y="278"/>
                  <a:pt x="1069" y="172"/>
                </a:cubicBezTo>
                <a:cubicBezTo>
                  <a:pt x="1069" y="65"/>
                  <a:pt x="983" y="1"/>
                  <a:pt x="898" y="1"/>
                </a:cubicBezTo>
                <a:close/>
                <a:moveTo>
                  <a:pt x="1603" y="1"/>
                </a:moveTo>
                <a:cubicBezTo>
                  <a:pt x="1496" y="1"/>
                  <a:pt x="1432" y="65"/>
                  <a:pt x="1432" y="172"/>
                </a:cubicBezTo>
                <a:cubicBezTo>
                  <a:pt x="1432" y="278"/>
                  <a:pt x="1496" y="343"/>
                  <a:pt x="1603" y="343"/>
                </a:cubicBezTo>
                <a:lnTo>
                  <a:pt x="2309" y="343"/>
                </a:lnTo>
                <a:cubicBezTo>
                  <a:pt x="2415" y="343"/>
                  <a:pt x="2480" y="278"/>
                  <a:pt x="2480" y="172"/>
                </a:cubicBezTo>
                <a:cubicBezTo>
                  <a:pt x="2480" y="65"/>
                  <a:pt x="2415" y="1"/>
                  <a:pt x="2309" y="1"/>
                </a:cubicBezTo>
                <a:close/>
                <a:moveTo>
                  <a:pt x="3014" y="1"/>
                </a:moveTo>
                <a:cubicBezTo>
                  <a:pt x="2928" y="1"/>
                  <a:pt x="2843" y="65"/>
                  <a:pt x="2843" y="172"/>
                </a:cubicBezTo>
                <a:cubicBezTo>
                  <a:pt x="2843" y="278"/>
                  <a:pt x="2928" y="343"/>
                  <a:pt x="3014" y="343"/>
                </a:cubicBezTo>
                <a:lnTo>
                  <a:pt x="3741" y="343"/>
                </a:lnTo>
                <a:cubicBezTo>
                  <a:pt x="3826" y="343"/>
                  <a:pt x="3912" y="278"/>
                  <a:pt x="3912" y="172"/>
                </a:cubicBezTo>
                <a:cubicBezTo>
                  <a:pt x="3912" y="65"/>
                  <a:pt x="3826" y="1"/>
                  <a:pt x="3741" y="1"/>
                </a:cubicBezTo>
                <a:close/>
                <a:moveTo>
                  <a:pt x="4446" y="1"/>
                </a:moveTo>
                <a:cubicBezTo>
                  <a:pt x="4339" y="1"/>
                  <a:pt x="4275" y="65"/>
                  <a:pt x="4275" y="172"/>
                </a:cubicBezTo>
                <a:cubicBezTo>
                  <a:pt x="4275" y="278"/>
                  <a:pt x="4339" y="343"/>
                  <a:pt x="4446" y="343"/>
                </a:cubicBezTo>
                <a:lnTo>
                  <a:pt x="5151" y="343"/>
                </a:lnTo>
                <a:cubicBezTo>
                  <a:pt x="5258" y="343"/>
                  <a:pt x="5344" y="278"/>
                  <a:pt x="5344" y="172"/>
                </a:cubicBezTo>
                <a:cubicBezTo>
                  <a:pt x="5344" y="65"/>
                  <a:pt x="5258" y="1"/>
                  <a:pt x="5151" y="1"/>
                </a:cubicBezTo>
                <a:close/>
                <a:moveTo>
                  <a:pt x="5878" y="1"/>
                </a:moveTo>
                <a:cubicBezTo>
                  <a:pt x="5771" y="1"/>
                  <a:pt x="5686" y="65"/>
                  <a:pt x="5686" y="172"/>
                </a:cubicBezTo>
                <a:cubicBezTo>
                  <a:pt x="5686" y="278"/>
                  <a:pt x="5771" y="343"/>
                  <a:pt x="5878" y="343"/>
                </a:cubicBezTo>
                <a:lnTo>
                  <a:pt x="6583" y="343"/>
                </a:lnTo>
                <a:cubicBezTo>
                  <a:pt x="6669" y="343"/>
                  <a:pt x="6754" y="278"/>
                  <a:pt x="6754" y="172"/>
                </a:cubicBezTo>
                <a:cubicBezTo>
                  <a:pt x="6754" y="65"/>
                  <a:pt x="6669" y="1"/>
                  <a:pt x="6583" y="1"/>
                </a:cubicBezTo>
                <a:close/>
                <a:moveTo>
                  <a:pt x="7289" y="1"/>
                </a:moveTo>
                <a:cubicBezTo>
                  <a:pt x="7182" y="1"/>
                  <a:pt x="7118" y="65"/>
                  <a:pt x="7118" y="172"/>
                </a:cubicBezTo>
                <a:cubicBezTo>
                  <a:pt x="7118" y="278"/>
                  <a:pt x="7182" y="343"/>
                  <a:pt x="7289" y="343"/>
                </a:cubicBezTo>
                <a:lnTo>
                  <a:pt x="7994" y="343"/>
                </a:lnTo>
                <a:cubicBezTo>
                  <a:pt x="8101" y="343"/>
                  <a:pt x="8186" y="278"/>
                  <a:pt x="8186" y="172"/>
                </a:cubicBezTo>
                <a:cubicBezTo>
                  <a:pt x="8186" y="65"/>
                  <a:pt x="8101" y="1"/>
                  <a:pt x="7994" y="1"/>
                </a:cubicBezTo>
                <a:close/>
                <a:moveTo>
                  <a:pt x="8721" y="1"/>
                </a:moveTo>
                <a:cubicBezTo>
                  <a:pt x="8614" y="1"/>
                  <a:pt x="8528" y="65"/>
                  <a:pt x="8528" y="172"/>
                </a:cubicBezTo>
                <a:cubicBezTo>
                  <a:pt x="8528" y="278"/>
                  <a:pt x="8614" y="343"/>
                  <a:pt x="8721" y="343"/>
                </a:cubicBezTo>
                <a:lnTo>
                  <a:pt x="9426" y="343"/>
                </a:lnTo>
                <a:cubicBezTo>
                  <a:pt x="9512" y="343"/>
                  <a:pt x="9597" y="278"/>
                  <a:pt x="9597" y="172"/>
                </a:cubicBezTo>
                <a:cubicBezTo>
                  <a:pt x="9597" y="65"/>
                  <a:pt x="9512" y="1"/>
                  <a:pt x="9426" y="1"/>
                </a:cubicBezTo>
                <a:close/>
                <a:moveTo>
                  <a:pt x="10131" y="1"/>
                </a:moveTo>
                <a:cubicBezTo>
                  <a:pt x="10046" y="1"/>
                  <a:pt x="9960" y="65"/>
                  <a:pt x="9960" y="172"/>
                </a:cubicBezTo>
                <a:cubicBezTo>
                  <a:pt x="9960" y="278"/>
                  <a:pt x="10046" y="343"/>
                  <a:pt x="10131" y="343"/>
                </a:cubicBezTo>
                <a:lnTo>
                  <a:pt x="10837" y="343"/>
                </a:lnTo>
                <a:cubicBezTo>
                  <a:pt x="10944" y="343"/>
                  <a:pt x="11029" y="278"/>
                  <a:pt x="11029" y="172"/>
                </a:cubicBezTo>
                <a:cubicBezTo>
                  <a:pt x="11029" y="65"/>
                  <a:pt x="10944" y="1"/>
                  <a:pt x="10837" y="1"/>
                </a:cubicBezTo>
                <a:close/>
                <a:moveTo>
                  <a:pt x="11563" y="1"/>
                </a:moveTo>
                <a:cubicBezTo>
                  <a:pt x="11457" y="1"/>
                  <a:pt x="11371" y="65"/>
                  <a:pt x="11371" y="172"/>
                </a:cubicBezTo>
                <a:cubicBezTo>
                  <a:pt x="11371" y="278"/>
                  <a:pt x="11457" y="343"/>
                  <a:pt x="11563" y="343"/>
                </a:cubicBezTo>
                <a:lnTo>
                  <a:pt x="12269" y="343"/>
                </a:lnTo>
                <a:cubicBezTo>
                  <a:pt x="12376" y="343"/>
                  <a:pt x="12440" y="278"/>
                  <a:pt x="12440" y="172"/>
                </a:cubicBezTo>
                <a:cubicBezTo>
                  <a:pt x="12440" y="65"/>
                  <a:pt x="12376" y="1"/>
                  <a:pt x="12269" y="1"/>
                </a:cubicBezTo>
                <a:close/>
                <a:moveTo>
                  <a:pt x="12974" y="1"/>
                </a:moveTo>
                <a:cubicBezTo>
                  <a:pt x="12889" y="1"/>
                  <a:pt x="12803" y="65"/>
                  <a:pt x="12803" y="172"/>
                </a:cubicBezTo>
                <a:cubicBezTo>
                  <a:pt x="12803" y="278"/>
                  <a:pt x="12889" y="343"/>
                  <a:pt x="12974" y="343"/>
                </a:cubicBezTo>
                <a:lnTo>
                  <a:pt x="13680" y="343"/>
                </a:lnTo>
                <a:cubicBezTo>
                  <a:pt x="13786" y="343"/>
                  <a:pt x="13872" y="278"/>
                  <a:pt x="13872" y="172"/>
                </a:cubicBezTo>
                <a:cubicBezTo>
                  <a:pt x="13872" y="65"/>
                  <a:pt x="13786" y="1"/>
                  <a:pt x="13680" y="1"/>
                </a:cubicBezTo>
                <a:close/>
                <a:moveTo>
                  <a:pt x="14406" y="1"/>
                </a:moveTo>
                <a:cubicBezTo>
                  <a:pt x="14299" y="1"/>
                  <a:pt x="14214" y="65"/>
                  <a:pt x="14214" y="172"/>
                </a:cubicBezTo>
                <a:cubicBezTo>
                  <a:pt x="14214" y="278"/>
                  <a:pt x="14299" y="343"/>
                  <a:pt x="14406" y="343"/>
                </a:cubicBezTo>
                <a:lnTo>
                  <a:pt x="15112" y="343"/>
                </a:lnTo>
                <a:cubicBezTo>
                  <a:pt x="15218" y="343"/>
                  <a:pt x="15283" y="278"/>
                  <a:pt x="15283" y="172"/>
                </a:cubicBezTo>
                <a:cubicBezTo>
                  <a:pt x="15283" y="65"/>
                  <a:pt x="15218" y="1"/>
                  <a:pt x="15112" y="1"/>
                </a:cubicBezTo>
                <a:close/>
                <a:moveTo>
                  <a:pt x="15817" y="1"/>
                </a:moveTo>
                <a:cubicBezTo>
                  <a:pt x="15731" y="1"/>
                  <a:pt x="15646" y="65"/>
                  <a:pt x="15646" y="172"/>
                </a:cubicBezTo>
                <a:cubicBezTo>
                  <a:pt x="15646" y="278"/>
                  <a:pt x="15731" y="343"/>
                  <a:pt x="15817" y="343"/>
                </a:cubicBezTo>
                <a:lnTo>
                  <a:pt x="16544" y="343"/>
                </a:lnTo>
                <a:cubicBezTo>
                  <a:pt x="16629" y="343"/>
                  <a:pt x="16715" y="278"/>
                  <a:pt x="16715" y="172"/>
                </a:cubicBezTo>
                <a:cubicBezTo>
                  <a:pt x="16715" y="65"/>
                  <a:pt x="16629" y="1"/>
                  <a:pt x="16544" y="1"/>
                </a:cubicBezTo>
                <a:close/>
                <a:moveTo>
                  <a:pt x="17249" y="1"/>
                </a:moveTo>
                <a:cubicBezTo>
                  <a:pt x="17142" y="1"/>
                  <a:pt x="17078" y="65"/>
                  <a:pt x="17078" y="172"/>
                </a:cubicBezTo>
                <a:cubicBezTo>
                  <a:pt x="17078" y="278"/>
                  <a:pt x="17142" y="343"/>
                  <a:pt x="17249" y="343"/>
                </a:cubicBezTo>
                <a:lnTo>
                  <a:pt x="17954" y="343"/>
                </a:lnTo>
                <a:cubicBezTo>
                  <a:pt x="18061" y="343"/>
                  <a:pt x="18125" y="278"/>
                  <a:pt x="18125" y="172"/>
                </a:cubicBezTo>
                <a:cubicBezTo>
                  <a:pt x="18125" y="65"/>
                  <a:pt x="18061" y="1"/>
                  <a:pt x="17954" y="1"/>
                </a:cubicBezTo>
                <a:close/>
                <a:moveTo>
                  <a:pt x="18660" y="1"/>
                </a:moveTo>
                <a:cubicBezTo>
                  <a:pt x="18574" y="1"/>
                  <a:pt x="18489" y="65"/>
                  <a:pt x="18489" y="172"/>
                </a:cubicBezTo>
                <a:cubicBezTo>
                  <a:pt x="18489" y="278"/>
                  <a:pt x="18574" y="343"/>
                  <a:pt x="18660" y="343"/>
                </a:cubicBezTo>
                <a:lnTo>
                  <a:pt x="19386" y="343"/>
                </a:lnTo>
                <a:cubicBezTo>
                  <a:pt x="19472" y="343"/>
                  <a:pt x="19557" y="278"/>
                  <a:pt x="19557" y="172"/>
                </a:cubicBezTo>
                <a:cubicBezTo>
                  <a:pt x="19557" y="65"/>
                  <a:pt x="19472" y="1"/>
                  <a:pt x="19386" y="1"/>
                </a:cubicBezTo>
                <a:close/>
                <a:moveTo>
                  <a:pt x="20092" y="1"/>
                </a:moveTo>
                <a:cubicBezTo>
                  <a:pt x="19985" y="1"/>
                  <a:pt x="19921" y="65"/>
                  <a:pt x="19921" y="172"/>
                </a:cubicBezTo>
                <a:cubicBezTo>
                  <a:pt x="19921" y="278"/>
                  <a:pt x="19985" y="343"/>
                  <a:pt x="20092" y="343"/>
                </a:cubicBezTo>
                <a:lnTo>
                  <a:pt x="20797" y="343"/>
                </a:lnTo>
                <a:cubicBezTo>
                  <a:pt x="20904" y="343"/>
                  <a:pt x="20989" y="278"/>
                  <a:pt x="20989" y="172"/>
                </a:cubicBezTo>
                <a:cubicBezTo>
                  <a:pt x="20989" y="65"/>
                  <a:pt x="20904" y="1"/>
                  <a:pt x="20797" y="1"/>
                </a:cubicBezTo>
                <a:close/>
                <a:moveTo>
                  <a:pt x="21502" y="1"/>
                </a:moveTo>
                <a:cubicBezTo>
                  <a:pt x="21417" y="1"/>
                  <a:pt x="21331" y="65"/>
                  <a:pt x="21331" y="172"/>
                </a:cubicBezTo>
                <a:cubicBezTo>
                  <a:pt x="21331" y="278"/>
                  <a:pt x="21417" y="343"/>
                  <a:pt x="21502" y="343"/>
                </a:cubicBezTo>
                <a:lnTo>
                  <a:pt x="22229" y="343"/>
                </a:lnTo>
                <a:cubicBezTo>
                  <a:pt x="22315" y="343"/>
                  <a:pt x="22400" y="278"/>
                  <a:pt x="22400" y="172"/>
                </a:cubicBezTo>
                <a:cubicBezTo>
                  <a:pt x="22400" y="65"/>
                  <a:pt x="22315" y="1"/>
                  <a:pt x="22229" y="1"/>
                </a:cubicBezTo>
                <a:close/>
                <a:moveTo>
                  <a:pt x="22934" y="1"/>
                </a:moveTo>
                <a:cubicBezTo>
                  <a:pt x="22828" y="1"/>
                  <a:pt x="22764" y="65"/>
                  <a:pt x="22764" y="172"/>
                </a:cubicBezTo>
                <a:cubicBezTo>
                  <a:pt x="22764" y="278"/>
                  <a:pt x="22828" y="343"/>
                  <a:pt x="22934" y="343"/>
                </a:cubicBezTo>
                <a:lnTo>
                  <a:pt x="23640" y="343"/>
                </a:lnTo>
                <a:cubicBezTo>
                  <a:pt x="23747" y="343"/>
                  <a:pt x="23832" y="278"/>
                  <a:pt x="23832" y="172"/>
                </a:cubicBezTo>
                <a:cubicBezTo>
                  <a:pt x="23832" y="65"/>
                  <a:pt x="23747" y="1"/>
                  <a:pt x="23640" y="1"/>
                </a:cubicBezTo>
                <a:close/>
                <a:moveTo>
                  <a:pt x="24367" y="1"/>
                </a:moveTo>
                <a:cubicBezTo>
                  <a:pt x="24260" y="1"/>
                  <a:pt x="24174" y="65"/>
                  <a:pt x="24174" y="172"/>
                </a:cubicBezTo>
                <a:cubicBezTo>
                  <a:pt x="24174" y="278"/>
                  <a:pt x="24260" y="343"/>
                  <a:pt x="24367" y="343"/>
                </a:cubicBezTo>
                <a:lnTo>
                  <a:pt x="25072" y="343"/>
                </a:lnTo>
                <a:cubicBezTo>
                  <a:pt x="25157" y="343"/>
                  <a:pt x="25243" y="278"/>
                  <a:pt x="25243" y="172"/>
                </a:cubicBezTo>
                <a:cubicBezTo>
                  <a:pt x="25243" y="65"/>
                  <a:pt x="25157" y="1"/>
                  <a:pt x="25072" y="1"/>
                </a:cubicBezTo>
                <a:close/>
                <a:moveTo>
                  <a:pt x="25777" y="1"/>
                </a:moveTo>
                <a:cubicBezTo>
                  <a:pt x="25692" y="1"/>
                  <a:pt x="25606" y="65"/>
                  <a:pt x="25606" y="172"/>
                </a:cubicBezTo>
                <a:cubicBezTo>
                  <a:pt x="25606" y="278"/>
                  <a:pt x="25692" y="343"/>
                  <a:pt x="25777" y="343"/>
                </a:cubicBezTo>
                <a:lnTo>
                  <a:pt x="26483" y="343"/>
                </a:lnTo>
                <a:cubicBezTo>
                  <a:pt x="26589" y="343"/>
                  <a:pt x="26675" y="278"/>
                  <a:pt x="26675" y="172"/>
                </a:cubicBezTo>
                <a:cubicBezTo>
                  <a:pt x="26675" y="65"/>
                  <a:pt x="26589" y="1"/>
                  <a:pt x="26483" y="1"/>
                </a:cubicBezTo>
                <a:close/>
                <a:moveTo>
                  <a:pt x="27209" y="1"/>
                </a:moveTo>
                <a:cubicBezTo>
                  <a:pt x="27102" y="1"/>
                  <a:pt x="27017" y="65"/>
                  <a:pt x="27017" y="172"/>
                </a:cubicBezTo>
                <a:cubicBezTo>
                  <a:pt x="27017" y="278"/>
                  <a:pt x="27102" y="343"/>
                  <a:pt x="27209" y="343"/>
                </a:cubicBezTo>
                <a:lnTo>
                  <a:pt x="27915" y="343"/>
                </a:lnTo>
                <a:cubicBezTo>
                  <a:pt x="28022" y="343"/>
                  <a:pt x="28086" y="278"/>
                  <a:pt x="28086" y="172"/>
                </a:cubicBezTo>
                <a:cubicBezTo>
                  <a:pt x="28086" y="65"/>
                  <a:pt x="28022" y="1"/>
                  <a:pt x="2791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3"/>
          <p:cNvSpPr/>
          <p:nvPr/>
        </p:nvSpPr>
        <p:spPr>
          <a:xfrm flipH="1">
            <a:off x="5494615" y="4826200"/>
            <a:ext cx="682925" cy="8575"/>
          </a:xfrm>
          <a:custGeom>
            <a:rect b="b" l="l" r="r" t="t"/>
            <a:pathLst>
              <a:path extrusionOk="0" h="343" w="27317">
                <a:moveTo>
                  <a:pt x="193" y="1"/>
                </a:moveTo>
                <a:cubicBezTo>
                  <a:pt x="86" y="1"/>
                  <a:pt x="0" y="65"/>
                  <a:pt x="0" y="172"/>
                </a:cubicBezTo>
                <a:cubicBezTo>
                  <a:pt x="0" y="279"/>
                  <a:pt x="86" y="343"/>
                  <a:pt x="193" y="343"/>
                </a:cubicBezTo>
                <a:lnTo>
                  <a:pt x="919" y="343"/>
                </a:lnTo>
                <a:cubicBezTo>
                  <a:pt x="1005" y="343"/>
                  <a:pt x="1090" y="279"/>
                  <a:pt x="1090" y="172"/>
                </a:cubicBezTo>
                <a:cubicBezTo>
                  <a:pt x="1090" y="65"/>
                  <a:pt x="1005" y="1"/>
                  <a:pt x="919" y="1"/>
                </a:cubicBezTo>
                <a:close/>
                <a:moveTo>
                  <a:pt x="1646" y="1"/>
                </a:moveTo>
                <a:cubicBezTo>
                  <a:pt x="1539" y="1"/>
                  <a:pt x="1454" y="65"/>
                  <a:pt x="1454" y="172"/>
                </a:cubicBezTo>
                <a:cubicBezTo>
                  <a:pt x="1454" y="279"/>
                  <a:pt x="1539" y="343"/>
                  <a:pt x="1646" y="343"/>
                </a:cubicBezTo>
                <a:lnTo>
                  <a:pt x="2373" y="343"/>
                </a:lnTo>
                <a:cubicBezTo>
                  <a:pt x="2458" y="343"/>
                  <a:pt x="2544" y="279"/>
                  <a:pt x="2544" y="172"/>
                </a:cubicBezTo>
                <a:cubicBezTo>
                  <a:pt x="2544" y="65"/>
                  <a:pt x="2458" y="1"/>
                  <a:pt x="2373" y="1"/>
                </a:cubicBezTo>
                <a:close/>
                <a:moveTo>
                  <a:pt x="3099" y="1"/>
                </a:moveTo>
                <a:cubicBezTo>
                  <a:pt x="2993" y="1"/>
                  <a:pt x="2928" y="65"/>
                  <a:pt x="2928" y="172"/>
                </a:cubicBezTo>
                <a:cubicBezTo>
                  <a:pt x="2928" y="279"/>
                  <a:pt x="2993" y="343"/>
                  <a:pt x="3099" y="343"/>
                </a:cubicBezTo>
                <a:lnTo>
                  <a:pt x="3826" y="343"/>
                </a:lnTo>
                <a:cubicBezTo>
                  <a:pt x="3933" y="343"/>
                  <a:pt x="3997" y="279"/>
                  <a:pt x="3997" y="172"/>
                </a:cubicBezTo>
                <a:cubicBezTo>
                  <a:pt x="3997" y="65"/>
                  <a:pt x="3933" y="1"/>
                  <a:pt x="3826" y="1"/>
                </a:cubicBezTo>
                <a:close/>
                <a:moveTo>
                  <a:pt x="4553" y="1"/>
                </a:moveTo>
                <a:cubicBezTo>
                  <a:pt x="4467" y="1"/>
                  <a:pt x="4382" y="65"/>
                  <a:pt x="4382" y="172"/>
                </a:cubicBezTo>
                <a:cubicBezTo>
                  <a:pt x="4382" y="279"/>
                  <a:pt x="4467" y="343"/>
                  <a:pt x="4553" y="343"/>
                </a:cubicBezTo>
                <a:lnTo>
                  <a:pt x="5280" y="343"/>
                </a:lnTo>
                <a:cubicBezTo>
                  <a:pt x="5386" y="343"/>
                  <a:pt x="5472" y="279"/>
                  <a:pt x="5472" y="172"/>
                </a:cubicBezTo>
                <a:cubicBezTo>
                  <a:pt x="5472" y="65"/>
                  <a:pt x="5386" y="1"/>
                  <a:pt x="5280" y="1"/>
                </a:cubicBezTo>
                <a:close/>
                <a:moveTo>
                  <a:pt x="6006" y="1"/>
                </a:moveTo>
                <a:cubicBezTo>
                  <a:pt x="5921" y="1"/>
                  <a:pt x="5835" y="65"/>
                  <a:pt x="5835" y="172"/>
                </a:cubicBezTo>
                <a:cubicBezTo>
                  <a:pt x="5835" y="279"/>
                  <a:pt x="5921" y="343"/>
                  <a:pt x="6006" y="343"/>
                </a:cubicBezTo>
                <a:lnTo>
                  <a:pt x="6733" y="343"/>
                </a:lnTo>
                <a:cubicBezTo>
                  <a:pt x="6840" y="343"/>
                  <a:pt x="6925" y="279"/>
                  <a:pt x="6925" y="172"/>
                </a:cubicBezTo>
                <a:cubicBezTo>
                  <a:pt x="6925" y="65"/>
                  <a:pt x="6840" y="1"/>
                  <a:pt x="6733" y="1"/>
                </a:cubicBezTo>
                <a:close/>
                <a:moveTo>
                  <a:pt x="7481" y="1"/>
                </a:moveTo>
                <a:cubicBezTo>
                  <a:pt x="7374" y="1"/>
                  <a:pt x="7289" y="65"/>
                  <a:pt x="7289" y="172"/>
                </a:cubicBezTo>
                <a:cubicBezTo>
                  <a:pt x="7289" y="279"/>
                  <a:pt x="7374" y="343"/>
                  <a:pt x="7481" y="343"/>
                </a:cubicBezTo>
                <a:lnTo>
                  <a:pt x="8208" y="343"/>
                </a:lnTo>
                <a:cubicBezTo>
                  <a:pt x="8293" y="343"/>
                  <a:pt x="8379" y="279"/>
                  <a:pt x="8379" y="172"/>
                </a:cubicBezTo>
                <a:cubicBezTo>
                  <a:pt x="8379" y="65"/>
                  <a:pt x="8293" y="1"/>
                  <a:pt x="8208" y="1"/>
                </a:cubicBezTo>
                <a:close/>
                <a:moveTo>
                  <a:pt x="8935" y="1"/>
                </a:moveTo>
                <a:cubicBezTo>
                  <a:pt x="8828" y="1"/>
                  <a:pt x="8742" y="65"/>
                  <a:pt x="8742" y="172"/>
                </a:cubicBezTo>
                <a:cubicBezTo>
                  <a:pt x="8742" y="279"/>
                  <a:pt x="8828" y="343"/>
                  <a:pt x="8935" y="343"/>
                </a:cubicBezTo>
                <a:lnTo>
                  <a:pt x="9661" y="343"/>
                </a:lnTo>
                <a:cubicBezTo>
                  <a:pt x="9747" y="343"/>
                  <a:pt x="9832" y="279"/>
                  <a:pt x="9832" y="172"/>
                </a:cubicBezTo>
                <a:cubicBezTo>
                  <a:pt x="9832" y="65"/>
                  <a:pt x="9747" y="1"/>
                  <a:pt x="9661" y="1"/>
                </a:cubicBezTo>
                <a:close/>
                <a:moveTo>
                  <a:pt x="10388" y="1"/>
                </a:moveTo>
                <a:cubicBezTo>
                  <a:pt x="10281" y="1"/>
                  <a:pt x="10217" y="65"/>
                  <a:pt x="10217" y="172"/>
                </a:cubicBezTo>
                <a:cubicBezTo>
                  <a:pt x="10217" y="279"/>
                  <a:pt x="10281" y="343"/>
                  <a:pt x="10388" y="343"/>
                </a:cubicBezTo>
                <a:lnTo>
                  <a:pt x="11115" y="343"/>
                </a:lnTo>
                <a:cubicBezTo>
                  <a:pt x="11222" y="343"/>
                  <a:pt x="11286" y="279"/>
                  <a:pt x="11286" y="172"/>
                </a:cubicBezTo>
                <a:cubicBezTo>
                  <a:pt x="11286" y="65"/>
                  <a:pt x="11222" y="1"/>
                  <a:pt x="11115" y="1"/>
                </a:cubicBezTo>
                <a:close/>
                <a:moveTo>
                  <a:pt x="11841" y="1"/>
                </a:moveTo>
                <a:cubicBezTo>
                  <a:pt x="11735" y="1"/>
                  <a:pt x="11670" y="65"/>
                  <a:pt x="11670" y="172"/>
                </a:cubicBezTo>
                <a:cubicBezTo>
                  <a:pt x="11670" y="279"/>
                  <a:pt x="11735" y="343"/>
                  <a:pt x="11841" y="343"/>
                </a:cubicBezTo>
                <a:lnTo>
                  <a:pt x="12568" y="343"/>
                </a:lnTo>
                <a:cubicBezTo>
                  <a:pt x="12675" y="343"/>
                  <a:pt x="12761" y="279"/>
                  <a:pt x="12761" y="172"/>
                </a:cubicBezTo>
                <a:cubicBezTo>
                  <a:pt x="12761" y="65"/>
                  <a:pt x="12675" y="1"/>
                  <a:pt x="12568" y="1"/>
                </a:cubicBezTo>
                <a:close/>
                <a:moveTo>
                  <a:pt x="13295" y="1"/>
                </a:moveTo>
                <a:cubicBezTo>
                  <a:pt x="13209" y="1"/>
                  <a:pt x="13124" y="65"/>
                  <a:pt x="13124" y="172"/>
                </a:cubicBezTo>
                <a:cubicBezTo>
                  <a:pt x="13124" y="279"/>
                  <a:pt x="13209" y="343"/>
                  <a:pt x="13295" y="343"/>
                </a:cubicBezTo>
                <a:lnTo>
                  <a:pt x="14022" y="343"/>
                </a:lnTo>
                <a:cubicBezTo>
                  <a:pt x="14128" y="343"/>
                  <a:pt x="14214" y="279"/>
                  <a:pt x="14214" y="172"/>
                </a:cubicBezTo>
                <a:cubicBezTo>
                  <a:pt x="14214" y="65"/>
                  <a:pt x="14128" y="1"/>
                  <a:pt x="14022" y="1"/>
                </a:cubicBezTo>
                <a:close/>
                <a:moveTo>
                  <a:pt x="14748" y="1"/>
                </a:moveTo>
                <a:cubicBezTo>
                  <a:pt x="14663" y="1"/>
                  <a:pt x="14577" y="65"/>
                  <a:pt x="14577" y="172"/>
                </a:cubicBezTo>
                <a:cubicBezTo>
                  <a:pt x="14577" y="279"/>
                  <a:pt x="14663" y="343"/>
                  <a:pt x="14748" y="343"/>
                </a:cubicBezTo>
                <a:lnTo>
                  <a:pt x="15496" y="343"/>
                </a:lnTo>
                <a:cubicBezTo>
                  <a:pt x="15582" y="343"/>
                  <a:pt x="15667" y="279"/>
                  <a:pt x="15667" y="172"/>
                </a:cubicBezTo>
                <a:cubicBezTo>
                  <a:pt x="15667" y="65"/>
                  <a:pt x="15582" y="1"/>
                  <a:pt x="15496" y="1"/>
                </a:cubicBezTo>
                <a:close/>
                <a:moveTo>
                  <a:pt x="16223" y="1"/>
                </a:moveTo>
                <a:cubicBezTo>
                  <a:pt x="16116" y="1"/>
                  <a:pt x="16031" y="65"/>
                  <a:pt x="16031" y="172"/>
                </a:cubicBezTo>
                <a:cubicBezTo>
                  <a:pt x="16031" y="279"/>
                  <a:pt x="16116" y="343"/>
                  <a:pt x="16223" y="343"/>
                </a:cubicBezTo>
                <a:lnTo>
                  <a:pt x="16950" y="343"/>
                </a:lnTo>
                <a:cubicBezTo>
                  <a:pt x="17035" y="343"/>
                  <a:pt x="17121" y="279"/>
                  <a:pt x="17121" y="172"/>
                </a:cubicBezTo>
                <a:cubicBezTo>
                  <a:pt x="17121" y="65"/>
                  <a:pt x="17035" y="1"/>
                  <a:pt x="16950" y="1"/>
                </a:cubicBezTo>
                <a:close/>
                <a:moveTo>
                  <a:pt x="17677" y="1"/>
                </a:moveTo>
                <a:cubicBezTo>
                  <a:pt x="17570" y="1"/>
                  <a:pt x="17506" y="65"/>
                  <a:pt x="17506" y="172"/>
                </a:cubicBezTo>
                <a:cubicBezTo>
                  <a:pt x="17506" y="279"/>
                  <a:pt x="17570" y="343"/>
                  <a:pt x="17677" y="343"/>
                </a:cubicBezTo>
                <a:lnTo>
                  <a:pt x="18403" y="343"/>
                </a:lnTo>
                <a:cubicBezTo>
                  <a:pt x="18510" y="343"/>
                  <a:pt x="18574" y="279"/>
                  <a:pt x="18574" y="172"/>
                </a:cubicBezTo>
                <a:cubicBezTo>
                  <a:pt x="18574" y="65"/>
                  <a:pt x="18510" y="1"/>
                  <a:pt x="18403" y="1"/>
                </a:cubicBezTo>
                <a:close/>
                <a:moveTo>
                  <a:pt x="19130" y="1"/>
                </a:moveTo>
                <a:cubicBezTo>
                  <a:pt x="19023" y="1"/>
                  <a:pt x="18959" y="65"/>
                  <a:pt x="18959" y="172"/>
                </a:cubicBezTo>
                <a:cubicBezTo>
                  <a:pt x="18959" y="279"/>
                  <a:pt x="19023" y="343"/>
                  <a:pt x="19130" y="343"/>
                </a:cubicBezTo>
                <a:lnTo>
                  <a:pt x="19857" y="343"/>
                </a:lnTo>
                <a:cubicBezTo>
                  <a:pt x="19964" y="343"/>
                  <a:pt x="20028" y="279"/>
                  <a:pt x="20028" y="172"/>
                </a:cubicBezTo>
                <a:cubicBezTo>
                  <a:pt x="20028" y="65"/>
                  <a:pt x="19964" y="1"/>
                  <a:pt x="19857" y="1"/>
                </a:cubicBezTo>
                <a:close/>
                <a:moveTo>
                  <a:pt x="20583" y="1"/>
                </a:moveTo>
                <a:cubicBezTo>
                  <a:pt x="20498" y="1"/>
                  <a:pt x="20412" y="65"/>
                  <a:pt x="20412" y="172"/>
                </a:cubicBezTo>
                <a:cubicBezTo>
                  <a:pt x="20412" y="279"/>
                  <a:pt x="20498" y="343"/>
                  <a:pt x="20583" y="343"/>
                </a:cubicBezTo>
                <a:lnTo>
                  <a:pt x="21310" y="343"/>
                </a:lnTo>
                <a:cubicBezTo>
                  <a:pt x="21417" y="343"/>
                  <a:pt x="21503" y="279"/>
                  <a:pt x="21503" y="172"/>
                </a:cubicBezTo>
                <a:cubicBezTo>
                  <a:pt x="21503" y="65"/>
                  <a:pt x="21417" y="1"/>
                  <a:pt x="21310" y="1"/>
                </a:cubicBezTo>
                <a:close/>
                <a:moveTo>
                  <a:pt x="22037" y="1"/>
                </a:moveTo>
                <a:cubicBezTo>
                  <a:pt x="21951" y="1"/>
                  <a:pt x="21866" y="65"/>
                  <a:pt x="21866" y="172"/>
                </a:cubicBezTo>
                <a:cubicBezTo>
                  <a:pt x="21866" y="279"/>
                  <a:pt x="21951" y="343"/>
                  <a:pt x="22037" y="343"/>
                </a:cubicBezTo>
                <a:lnTo>
                  <a:pt x="22785" y="343"/>
                </a:lnTo>
                <a:cubicBezTo>
                  <a:pt x="22870" y="343"/>
                  <a:pt x="22956" y="279"/>
                  <a:pt x="22956" y="172"/>
                </a:cubicBezTo>
                <a:cubicBezTo>
                  <a:pt x="22956" y="65"/>
                  <a:pt x="22870" y="1"/>
                  <a:pt x="22785" y="1"/>
                </a:cubicBezTo>
                <a:close/>
                <a:moveTo>
                  <a:pt x="23512" y="1"/>
                </a:moveTo>
                <a:cubicBezTo>
                  <a:pt x="23405" y="1"/>
                  <a:pt x="23319" y="65"/>
                  <a:pt x="23319" y="172"/>
                </a:cubicBezTo>
                <a:cubicBezTo>
                  <a:pt x="23319" y="279"/>
                  <a:pt x="23405" y="343"/>
                  <a:pt x="23512" y="343"/>
                </a:cubicBezTo>
                <a:lnTo>
                  <a:pt x="24238" y="343"/>
                </a:lnTo>
                <a:cubicBezTo>
                  <a:pt x="24324" y="343"/>
                  <a:pt x="24409" y="279"/>
                  <a:pt x="24409" y="172"/>
                </a:cubicBezTo>
                <a:cubicBezTo>
                  <a:pt x="24409" y="65"/>
                  <a:pt x="24324" y="1"/>
                  <a:pt x="24238" y="1"/>
                </a:cubicBezTo>
                <a:close/>
                <a:moveTo>
                  <a:pt x="24965" y="1"/>
                </a:moveTo>
                <a:cubicBezTo>
                  <a:pt x="24858" y="1"/>
                  <a:pt x="24794" y="65"/>
                  <a:pt x="24794" y="172"/>
                </a:cubicBezTo>
                <a:cubicBezTo>
                  <a:pt x="24794" y="279"/>
                  <a:pt x="24858" y="343"/>
                  <a:pt x="24965" y="343"/>
                </a:cubicBezTo>
                <a:lnTo>
                  <a:pt x="25692" y="343"/>
                </a:lnTo>
                <a:cubicBezTo>
                  <a:pt x="25799" y="343"/>
                  <a:pt x="25863" y="279"/>
                  <a:pt x="25863" y="172"/>
                </a:cubicBezTo>
                <a:cubicBezTo>
                  <a:pt x="25863" y="65"/>
                  <a:pt x="25799" y="1"/>
                  <a:pt x="25692" y="1"/>
                </a:cubicBezTo>
                <a:close/>
                <a:moveTo>
                  <a:pt x="26419" y="1"/>
                </a:moveTo>
                <a:cubicBezTo>
                  <a:pt x="26312" y="1"/>
                  <a:pt x="26248" y="65"/>
                  <a:pt x="26248" y="172"/>
                </a:cubicBezTo>
                <a:cubicBezTo>
                  <a:pt x="26248" y="279"/>
                  <a:pt x="26312" y="343"/>
                  <a:pt x="26419" y="343"/>
                </a:cubicBezTo>
                <a:lnTo>
                  <a:pt x="27145" y="343"/>
                </a:lnTo>
                <a:cubicBezTo>
                  <a:pt x="27252" y="343"/>
                  <a:pt x="27316" y="279"/>
                  <a:pt x="27316" y="172"/>
                </a:cubicBezTo>
                <a:cubicBezTo>
                  <a:pt x="27316" y="65"/>
                  <a:pt x="27252" y="1"/>
                  <a:pt x="2714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3"/>
          <p:cNvSpPr/>
          <p:nvPr/>
        </p:nvSpPr>
        <p:spPr>
          <a:xfrm flipH="1">
            <a:off x="3127165" y="4922925"/>
            <a:ext cx="702175" cy="8575"/>
          </a:xfrm>
          <a:custGeom>
            <a:rect b="b" l="l" r="r" t="t"/>
            <a:pathLst>
              <a:path extrusionOk="0" h="343" w="28087">
                <a:moveTo>
                  <a:pt x="172" y="1"/>
                </a:moveTo>
                <a:cubicBezTo>
                  <a:pt x="86" y="1"/>
                  <a:pt x="1" y="65"/>
                  <a:pt x="1" y="172"/>
                </a:cubicBezTo>
                <a:cubicBezTo>
                  <a:pt x="1" y="278"/>
                  <a:pt x="86" y="343"/>
                  <a:pt x="172" y="343"/>
                </a:cubicBezTo>
                <a:lnTo>
                  <a:pt x="898" y="343"/>
                </a:lnTo>
                <a:cubicBezTo>
                  <a:pt x="984" y="343"/>
                  <a:pt x="1069" y="278"/>
                  <a:pt x="1069" y="172"/>
                </a:cubicBezTo>
                <a:cubicBezTo>
                  <a:pt x="1069" y="65"/>
                  <a:pt x="984" y="1"/>
                  <a:pt x="898" y="1"/>
                </a:cubicBezTo>
                <a:close/>
                <a:moveTo>
                  <a:pt x="1604" y="1"/>
                </a:moveTo>
                <a:cubicBezTo>
                  <a:pt x="1497" y="1"/>
                  <a:pt x="1433" y="65"/>
                  <a:pt x="1433" y="172"/>
                </a:cubicBezTo>
                <a:cubicBezTo>
                  <a:pt x="1433" y="278"/>
                  <a:pt x="1497" y="343"/>
                  <a:pt x="1604" y="343"/>
                </a:cubicBezTo>
                <a:lnTo>
                  <a:pt x="2309" y="343"/>
                </a:lnTo>
                <a:cubicBezTo>
                  <a:pt x="2416" y="343"/>
                  <a:pt x="2501" y="278"/>
                  <a:pt x="2501" y="172"/>
                </a:cubicBezTo>
                <a:cubicBezTo>
                  <a:pt x="2501" y="65"/>
                  <a:pt x="2416" y="1"/>
                  <a:pt x="2309" y="1"/>
                </a:cubicBezTo>
                <a:close/>
                <a:moveTo>
                  <a:pt x="3036" y="1"/>
                </a:moveTo>
                <a:cubicBezTo>
                  <a:pt x="2929" y="1"/>
                  <a:pt x="2843" y="65"/>
                  <a:pt x="2843" y="172"/>
                </a:cubicBezTo>
                <a:cubicBezTo>
                  <a:pt x="2843" y="278"/>
                  <a:pt x="2929" y="343"/>
                  <a:pt x="3036" y="343"/>
                </a:cubicBezTo>
                <a:lnTo>
                  <a:pt x="3741" y="343"/>
                </a:lnTo>
                <a:cubicBezTo>
                  <a:pt x="3827" y="343"/>
                  <a:pt x="3912" y="278"/>
                  <a:pt x="3912" y="172"/>
                </a:cubicBezTo>
                <a:cubicBezTo>
                  <a:pt x="3912" y="65"/>
                  <a:pt x="3827" y="1"/>
                  <a:pt x="3741" y="1"/>
                </a:cubicBezTo>
                <a:close/>
                <a:moveTo>
                  <a:pt x="4446" y="1"/>
                </a:moveTo>
                <a:cubicBezTo>
                  <a:pt x="4340" y="1"/>
                  <a:pt x="4275" y="65"/>
                  <a:pt x="4275" y="172"/>
                </a:cubicBezTo>
                <a:cubicBezTo>
                  <a:pt x="4275" y="278"/>
                  <a:pt x="4340" y="343"/>
                  <a:pt x="4446" y="343"/>
                </a:cubicBezTo>
                <a:lnTo>
                  <a:pt x="5152" y="343"/>
                </a:lnTo>
                <a:cubicBezTo>
                  <a:pt x="5259" y="343"/>
                  <a:pt x="5344" y="278"/>
                  <a:pt x="5344" y="172"/>
                </a:cubicBezTo>
                <a:cubicBezTo>
                  <a:pt x="5344" y="65"/>
                  <a:pt x="5259" y="1"/>
                  <a:pt x="5152" y="1"/>
                </a:cubicBezTo>
                <a:close/>
                <a:moveTo>
                  <a:pt x="5879" y="1"/>
                </a:moveTo>
                <a:cubicBezTo>
                  <a:pt x="5772" y="1"/>
                  <a:pt x="5686" y="65"/>
                  <a:pt x="5686" y="172"/>
                </a:cubicBezTo>
                <a:cubicBezTo>
                  <a:pt x="5686" y="278"/>
                  <a:pt x="5772" y="343"/>
                  <a:pt x="5879" y="343"/>
                </a:cubicBezTo>
                <a:lnTo>
                  <a:pt x="6584" y="343"/>
                </a:lnTo>
                <a:cubicBezTo>
                  <a:pt x="6691" y="343"/>
                  <a:pt x="6755" y="278"/>
                  <a:pt x="6755" y="172"/>
                </a:cubicBezTo>
                <a:cubicBezTo>
                  <a:pt x="6755" y="65"/>
                  <a:pt x="6691" y="1"/>
                  <a:pt x="6584" y="1"/>
                </a:cubicBezTo>
                <a:close/>
                <a:moveTo>
                  <a:pt x="7289" y="1"/>
                </a:moveTo>
                <a:cubicBezTo>
                  <a:pt x="7204" y="1"/>
                  <a:pt x="7118" y="65"/>
                  <a:pt x="7118" y="172"/>
                </a:cubicBezTo>
                <a:cubicBezTo>
                  <a:pt x="7118" y="278"/>
                  <a:pt x="7204" y="343"/>
                  <a:pt x="7289" y="343"/>
                </a:cubicBezTo>
                <a:lnTo>
                  <a:pt x="7995" y="343"/>
                </a:lnTo>
                <a:cubicBezTo>
                  <a:pt x="8101" y="343"/>
                  <a:pt x="8187" y="278"/>
                  <a:pt x="8187" y="172"/>
                </a:cubicBezTo>
                <a:cubicBezTo>
                  <a:pt x="8187" y="65"/>
                  <a:pt x="8101" y="1"/>
                  <a:pt x="7995" y="1"/>
                </a:cubicBezTo>
                <a:close/>
                <a:moveTo>
                  <a:pt x="8721" y="1"/>
                </a:moveTo>
                <a:cubicBezTo>
                  <a:pt x="8614" y="1"/>
                  <a:pt x="8529" y="65"/>
                  <a:pt x="8529" y="172"/>
                </a:cubicBezTo>
                <a:cubicBezTo>
                  <a:pt x="8529" y="278"/>
                  <a:pt x="8614" y="343"/>
                  <a:pt x="8721" y="343"/>
                </a:cubicBezTo>
                <a:lnTo>
                  <a:pt x="9427" y="343"/>
                </a:lnTo>
                <a:cubicBezTo>
                  <a:pt x="9534" y="343"/>
                  <a:pt x="9598" y="278"/>
                  <a:pt x="9598" y="172"/>
                </a:cubicBezTo>
                <a:cubicBezTo>
                  <a:pt x="9598" y="65"/>
                  <a:pt x="9534" y="1"/>
                  <a:pt x="9427" y="1"/>
                </a:cubicBezTo>
                <a:close/>
                <a:moveTo>
                  <a:pt x="10132" y="1"/>
                </a:moveTo>
                <a:cubicBezTo>
                  <a:pt x="10046" y="1"/>
                  <a:pt x="9961" y="65"/>
                  <a:pt x="9961" y="172"/>
                </a:cubicBezTo>
                <a:cubicBezTo>
                  <a:pt x="9961" y="278"/>
                  <a:pt x="10046" y="343"/>
                  <a:pt x="10132" y="343"/>
                </a:cubicBezTo>
                <a:lnTo>
                  <a:pt x="10859" y="343"/>
                </a:lnTo>
                <a:cubicBezTo>
                  <a:pt x="10944" y="343"/>
                  <a:pt x="11030" y="278"/>
                  <a:pt x="11030" y="172"/>
                </a:cubicBezTo>
                <a:cubicBezTo>
                  <a:pt x="11030" y="65"/>
                  <a:pt x="10944" y="1"/>
                  <a:pt x="10859" y="1"/>
                </a:cubicBezTo>
                <a:close/>
                <a:moveTo>
                  <a:pt x="11564" y="1"/>
                </a:moveTo>
                <a:cubicBezTo>
                  <a:pt x="11457" y="1"/>
                  <a:pt x="11372" y="65"/>
                  <a:pt x="11372" y="172"/>
                </a:cubicBezTo>
                <a:cubicBezTo>
                  <a:pt x="11372" y="278"/>
                  <a:pt x="11457" y="343"/>
                  <a:pt x="11564" y="343"/>
                </a:cubicBezTo>
                <a:lnTo>
                  <a:pt x="12269" y="343"/>
                </a:lnTo>
                <a:cubicBezTo>
                  <a:pt x="12376" y="343"/>
                  <a:pt x="12440" y="278"/>
                  <a:pt x="12440" y="172"/>
                </a:cubicBezTo>
                <a:cubicBezTo>
                  <a:pt x="12440" y="65"/>
                  <a:pt x="12376" y="1"/>
                  <a:pt x="12269" y="1"/>
                </a:cubicBezTo>
                <a:close/>
                <a:moveTo>
                  <a:pt x="12975" y="1"/>
                </a:moveTo>
                <a:cubicBezTo>
                  <a:pt x="12889" y="1"/>
                  <a:pt x="12804" y="65"/>
                  <a:pt x="12804" y="172"/>
                </a:cubicBezTo>
                <a:cubicBezTo>
                  <a:pt x="12804" y="278"/>
                  <a:pt x="12889" y="343"/>
                  <a:pt x="12975" y="343"/>
                </a:cubicBezTo>
                <a:lnTo>
                  <a:pt x="13701" y="343"/>
                </a:lnTo>
                <a:cubicBezTo>
                  <a:pt x="13787" y="343"/>
                  <a:pt x="13872" y="278"/>
                  <a:pt x="13872" y="172"/>
                </a:cubicBezTo>
                <a:cubicBezTo>
                  <a:pt x="13872" y="65"/>
                  <a:pt x="13787" y="1"/>
                  <a:pt x="13701" y="1"/>
                </a:cubicBezTo>
                <a:close/>
                <a:moveTo>
                  <a:pt x="14407" y="1"/>
                </a:moveTo>
                <a:cubicBezTo>
                  <a:pt x="14300" y="1"/>
                  <a:pt x="14236" y="65"/>
                  <a:pt x="14236" y="172"/>
                </a:cubicBezTo>
                <a:cubicBezTo>
                  <a:pt x="14236" y="278"/>
                  <a:pt x="14300" y="343"/>
                  <a:pt x="14407" y="343"/>
                </a:cubicBezTo>
                <a:lnTo>
                  <a:pt x="15112" y="343"/>
                </a:lnTo>
                <a:cubicBezTo>
                  <a:pt x="15219" y="343"/>
                  <a:pt x="15283" y="278"/>
                  <a:pt x="15283" y="172"/>
                </a:cubicBezTo>
                <a:cubicBezTo>
                  <a:pt x="15283" y="65"/>
                  <a:pt x="15219" y="1"/>
                  <a:pt x="15112" y="1"/>
                </a:cubicBezTo>
                <a:close/>
                <a:moveTo>
                  <a:pt x="15817" y="1"/>
                </a:moveTo>
                <a:cubicBezTo>
                  <a:pt x="15732" y="1"/>
                  <a:pt x="15646" y="65"/>
                  <a:pt x="15646" y="172"/>
                </a:cubicBezTo>
                <a:cubicBezTo>
                  <a:pt x="15646" y="278"/>
                  <a:pt x="15732" y="343"/>
                  <a:pt x="15817" y="343"/>
                </a:cubicBezTo>
                <a:lnTo>
                  <a:pt x="16544" y="343"/>
                </a:lnTo>
                <a:cubicBezTo>
                  <a:pt x="16630" y="343"/>
                  <a:pt x="16715" y="278"/>
                  <a:pt x="16715" y="172"/>
                </a:cubicBezTo>
                <a:cubicBezTo>
                  <a:pt x="16715" y="65"/>
                  <a:pt x="16630" y="1"/>
                  <a:pt x="16544" y="1"/>
                </a:cubicBezTo>
                <a:close/>
                <a:moveTo>
                  <a:pt x="17250" y="1"/>
                </a:moveTo>
                <a:cubicBezTo>
                  <a:pt x="17143" y="1"/>
                  <a:pt x="17079" y="65"/>
                  <a:pt x="17079" y="172"/>
                </a:cubicBezTo>
                <a:cubicBezTo>
                  <a:pt x="17079" y="278"/>
                  <a:pt x="17143" y="343"/>
                  <a:pt x="17250" y="343"/>
                </a:cubicBezTo>
                <a:lnTo>
                  <a:pt x="17955" y="343"/>
                </a:lnTo>
                <a:cubicBezTo>
                  <a:pt x="18062" y="343"/>
                  <a:pt x="18147" y="278"/>
                  <a:pt x="18147" y="172"/>
                </a:cubicBezTo>
                <a:cubicBezTo>
                  <a:pt x="18147" y="65"/>
                  <a:pt x="18062" y="1"/>
                  <a:pt x="17955" y="1"/>
                </a:cubicBezTo>
                <a:close/>
                <a:moveTo>
                  <a:pt x="18682" y="1"/>
                </a:moveTo>
                <a:cubicBezTo>
                  <a:pt x="18575" y="1"/>
                  <a:pt x="18489" y="65"/>
                  <a:pt x="18489" y="172"/>
                </a:cubicBezTo>
                <a:cubicBezTo>
                  <a:pt x="18489" y="278"/>
                  <a:pt x="18575" y="343"/>
                  <a:pt x="18682" y="343"/>
                </a:cubicBezTo>
                <a:lnTo>
                  <a:pt x="19387" y="343"/>
                </a:lnTo>
                <a:cubicBezTo>
                  <a:pt x="19472" y="343"/>
                  <a:pt x="19558" y="278"/>
                  <a:pt x="19558" y="172"/>
                </a:cubicBezTo>
                <a:cubicBezTo>
                  <a:pt x="19558" y="65"/>
                  <a:pt x="19472" y="1"/>
                  <a:pt x="19387" y="1"/>
                </a:cubicBezTo>
                <a:close/>
                <a:moveTo>
                  <a:pt x="20092" y="1"/>
                </a:moveTo>
                <a:cubicBezTo>
                  <a:pt x="19985" y="1"/>
                  <a:pt x="19921" y="65"/>
                  <a:pt x="19921" y="172"/>
                </a:cubicBezTo>
                <a:cubicBezTo>
                  <a:pt x="19921" y="278"/>
                  <a:pt x="19985" y="343"/>
                  <a:pt x="20092" y="343"/>
                </a:cubicBezTo>
                <a:lnTo>
                  <a:pt x="20798" y="343"/>
                </a:lnTo>
                <a:cubicBezTo>
                  <a:pt x="20905" y="343"/>
                  <a:pt x="20990" y="278"/>
                  <a:pt x="20990" y="172"/>
                </a:cubicBezTo>
                <a:cubicBezTo>
                  <a:pt x="20990" y="65"/>
                  <a:pt x="20905" y="1"/>
                  <a:pt x="20798" y="1"/>
                </a:cubicBezTo>
                <a:close/>
                <a:moveTo>
                  <a:pt x="21524" y="1"/>
                </a:moveTo>
                <a:cubicBezTo>
                  <a:pt x="21417" y="1"/>
                  <a:pt x="21332" y="65"/>
                  <a:pt x="21332" y="172"/>
                </a:cubicBezTo>
                <a:cubicBezTo>
                  <a:pt x="21332" y="278"/>
                  <a:pt x="21417" y="343"/>
                  <a:pt x="21524" y="343"/>
                </a:cubicBezTo>
                <a:lnTo>
                  <a:pt x="22230" y="343"/>
                </a:lnTo>
                <a:cubicBezTo>
                  <a:pt x="22315" y="343"/>
                  <a:pt x="22401" y="278"/>
                  <a:pt x="22401" y="172"/>
                </a:cubicBezTo>
                <a:cubicBezTo>
                  <a:pt x="22401" y="65"/>
                  <a:pt x="22315" y="1"/>
                  <a:pt x="22230" y="1"/>
                </a:cubicBezTo>
                <a:close/>
                <a:moveTo>
                  <a:pt x="22935" y="1"/>
                </a:moveTo>
                <a:cubicBezTo>
                  <a:pt x="22850" y="1"/>
                  <a:pt x="22764" y="65"/>
                  <a:pt x="22764" y="172"/>
                </a:cubicBezTo>
                <a:cubicBezTo>
                  <a:pt x="22764" y="278"/>
                  <a:pt x="22850" y="343"/>
                  <a:pt x="22935" y="343"/>
                </a:cubicBezTo>
                <a:lnTo>
                  <a:pt x="23640" y="343"/>
                </a:lnTo>
                <a:cubicBezTo>
                  <a:pt x="23747" y="343"/>
                  <a:pt x="23833" y="278"/>
                  <a:pt x="23833" y="172"/>
                </a:cubicBezTo>
                <a:cubicBezTo>
                  <a:pt x="23833" y="65"/>
                  <a:pt x="23747" y="1"/>
                  <a:pt x="23640" y="1"/>
                </a:cubicBezTo>
                <a:close/>
                <a:moveTo>
                  <a:pt x="24367" y="1"/>
                </a:moveTo>
                <a:cubicBezTo>
                  <a:pt x="24260" y="1"/>
                  <a:pt x="24175" y="65"/>
                  <a:pt x="24175" y="172"/>
                </a:cubicBezTo>
                <a:cubicBezTo>
                  <a:pt x="24175" y="278"/>
                  <a:pt x="24260" y="343"/>
                  <a:pt x="24367" y="343"/>
                </a:cubicBezTo>
                <a:lnTo>
                  <a:pt x="25072" y="343"/>
                </a:lnTo>
                <a:cubicBezTo>
                  <a:pt x="25179" y="343"/>
                  <a:pt x="25243" y="278"/>
                  <a:pt x="25243" y="172"/>
                </a:cubicBezTo>
                <a:cubicBezTo>
                  <a:pt x="25243" y="65"/>
                  <a:pt x="25179" y="1"/>
                  <a:pt x="25072" y="1"/>
                </a:cubicBezTo>
                <a:close/>
                <a:moveTo>
                  <a:pt x="25778" y="1"/>
                </a:moveTo>
                <a:cubicBezTo>
                  <a:pt x="25692" y="1"/>
                  <a:pt x="25607" y="65"/>
                  <a:pt x="25607" y="172"/>
                </a:cubicBezTo>
                <a:cubicBezTo>
                  <a:pt x="25607" y="278"/>
                  <a:pt x="25692" y="343"/>
                  <a:pt x="25778" y="343"/>
                </a:cubicBezTo>
                <a:lnTo>
                  <a:pt x="26483" y="343"/>
                </a:lnTo>
                <a:cubicBezTo>
                  <a:pt x="26590" y="343"/>
                  <a:pt x="26676" y="278"/>
                  <a:pt x="26676" y="172"/>
                </a:cubicBezTo>
                <a:cubicBezTo>
                  <a:pt x="26676" y="65"/>
                  <a:pt x="26590" y="1"/>
                  <a:pt x="26483" y="1"/>
                </a:cubicBezTo>
                <a:close/>
                <a:moveTo>
                  <a:pt x="27210" y="1"/>
                </a:moveTo>
                <a:cubicBezTo>
                  <a:pt x="27103" y="1"/>
                  <a:pt x="27017" y="65"/>
                  <a:pt x="27017" y="172"/>
                </a:cubicBezTo>
                <a:cubicBezTo>
                  <a:pt x="27017" y="278"/>
                  <a:pt x="27103" y="343"/>
                  <a:pt x="27210" y="343"/>
                </a:cubicBezTo>
                <a:lnTo>
                  <a:pt x="27915" y="343"/>
                </a:lnTo>
                <a:cubicBezTo>
                  <a:pt x="28022" y="343"/>
                  <a:pt x="28086" y="278"/>
                  <a:pt x="28086" y="172"/>
                </a:cubicBezTo>
                <a:cubicBezTo>
                  <a:pt x="28086" y="65"/>
                  <a:pt x="28022" y="1"/>
                  <a:pt x="2791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3"/>
          <p:cNvSpPr/>
          <p:nvPr/>
        </p:nvSpPr>
        <p:spPr>
          <a:xfrm flipH="1">
            <a:off x="1324040" y="4834775"/>
            <a:ext cx="682925" cy="8575"/>
          </a:xfrm>
          <a:custGeom>
            <a:rect b="b" l="l" r="r" t="t"/>
            <a:pathLst>
              <a:path extrusionOk="0" h="343" w="27317">
                <a:moveTo>
                  <a:pt x="193" y="1"/>
                </a:moveTo>
                <a:cubicBezTo>
                  <a:pt x="86" y="1"/>
                  <a:pt x="0" y="65"/>
                  <a:pt x="0" y="172"/>
                </a:cubicBezTo>
                <a:cubicBezTo>
                  <a:pt x="0" y="279"/>
                  <a:pt x="86" y="343"/>
                  <a:pt x="193" y="343"/>
                </a:cubicBezTo>
                <a:lnTo>
                  <a:pt x="919" y="343"/>
                </a:lnTo>
                <a:cubicBezTo>
                  <a:pt x="1005" y="343"/>
                  <a:pt x="1090" y="279"/>
                  <a:pt x="1090" y="172"/>
                </a:cubicBezTo>
                <a:cubicBezTo>
                  <a:pt x="1090" y="65"/>
                  <a:pt x="1005" y="1"/>
                  <a:pt x="919" y="1"/>
                </a:cubicBezTo>
                <a:close/>
                <a:moveTo>
                  <a:pt x="1646" y="1"/>
                </a:moveTo>
                <a:cubicBezTo>
                  <a:pt x="1539" y="1"/>
                  <a:pt x="1454" y="65"/>
                  <a:pt x="1454" y="172"/>
                </a:cubicBezTo>
                <a:cubicBezTo>
                  <a:pt x="1454" y="279"/>
                  <a:pt x="1539" y="343"/>
                  <a:pt x="1646" y="343"/>
                </a:cubicBezTo>
                <a:lnTo>
                  <a:pt x="2373" y="343"/>
                </a:lnTo>
                <a:cubicBezTo>
                  <a:pt x="2458" y="343"/>
                  <a:pt x="2544" y="279"/>
                  <a:pt x="2544" y="172"/>
                </a:cubicBezTo>
                <a:cubicBezTo>
                  <a:pt x="2544" y="65"/>
                  <a:pt x="2458" y="1"/>
                  <a:pt x="2373" y="1"/>
                </a:cubicBezTo>
                <a:close/>
                <a:moveTo>
                  <a:pt x="3099" y="1"/>
                </a:moveTo>
                <a:cubicBezTo>
                  <a:pt x="2993" y="1"/>
                  <a:pt x="2928" y="65"/>
                  <a:pt x="2928" y="172"/>
                </a:cubicBezTo>
                <a:cubicBezTo>
                  <a:pt x="2928" y="279"/>
                  <a:pt x="2993" y="343"/>
                  <a:pt x="3099" y="343"/>
                </a:cubicBezTo>
                <a:lnTo>
                  <a:pt x="3826" y="343"/>
                </a:lnTo>
                <a:cubicBezTo>
                  <a:pt x="3933" y="343"/>
                  <a:pt x="3997" y="279"/>
                  <a:pt x="3997" y="172"/>
                </a:cubicBezTo>
                <a:cubicBezTo>
                  <a:pt x="3997" y="65"/>
                  <a:pt x="3933" y="1"/>
                  <a:pt x="3826" y="1"/>
                </a:cubicBezTo>
                <a:close/>
                <a:moveTo>
                  <a:pt x="4553" y="1"/>
                </a:moveTo>
                <a:cubicBezTo>
                  <a:pt x="4467" y="1"/>
                  <a:pt x="4382" y="65"/>
                  <a:pt x="4382" y="172"/>
                </a:cubicBezTo>
                <a:cubicBezTo>
                  <a:pt x="4382" y="279"/>
                  <a:pt x="4467" y="343"/>
                  <a:pt x="4553" y="343"/>
                </a:cubicBezTo>
                <a:lnTo>
                  <a:pt x="5280" y="343"/>
                </a:lnTo>
                <a:cubicBezTo>
                  <a:pt x="5386" y="343"/>
                  <a:pt x="5472" y="279"/>
                  <a:pt x="5472" y="172"/>
                </a:cubicBezTo>
                <a:cubicBezTo>
                  <a:pt x="5472" y="65"/>
                  <a:pt x="5386" y="1"/>
                  <a:pt x="5280" y="1"/>
                </a:cubicBezTo>
                <a:close/>
                <a:moveTo>
                  <a:pt x="6006" y="1"/>
                </a:moveTo>
                <a:cubicBezTo>
                  <a:pt x="5921" y="1"/>
                  <a:pt x="5835" y="65"/>
                  <a:pt x="5835" y="172"/>
                </a:cubicBezTo>
                <a:cubicBezTo>
                  <a:pt x="5835" y="279"/>
                  <a:pt x="5921" y="343"/>
                  <a:pt x="6006" y="343"/>
                </a:cubicBezTo>
                <a:lnTo>
                  <a:pt x="6733" y="343"/>
                </a:lnTo>
                <a:cubicBezTo>
                  <a:pt x="6840" y="343"/>
                  <a:pt x="6925" y="279"/>
                  <a:pt x="6925" y="172"/>
                </a:cubicBezTo>
                <a:cubicBezTo>
                  <a:pt x="6925" y="65"/>
                  <a:pt x="6840" y="1"/>
                  <a:pt x="6733" y="1"/>
                </a:cubicBezTo>
                <a:close/>
                <a:moveTo>
                  <a:pt x="7481" y="1"/>
                </a:moveTo>
                <a:cubicBezTo>
                  <a:pt x="7374" y="1"/>
                  <a:pt x="7289" y="65"/>
                  <a:pt x="7289" y="172"/>
                </a:cubicBezTo>
                <a:cubicBezTo>
                  <a:pt x="7289" y="279"/>
                  <a:pt x="7374" y="343"/>
                  <a:pt x="7481" y="343"/>
                </a:cubicBezTo>
                <a:lnTo>
                  <a:pt x="8208" y="343"/>
                </a:lnTo>
                <a:cubicBezTo>
                  <a:pt x="8293" y="343"/>
                  <a:pt x="8379" y="279"/>
                  <a:pt x="8379" y="172"/>
                </a:cubicBezTo>
                <a:cubicBezTo>
                  <a:pt x="8379" y="65"/>
                  <a:pt x="8293" y="1"/>
                  <a:pt x="8208" y="1"/>
                </a:cubicBezTo>
                <a:close/>
                <a:moveTo>
                  <a:pt x="8935" y="1"/>
                </a:moveTo>
                <a:cubicBezTo>
                  <a:pt x="8828" y="1"/>
                  <a:pt x="8742" y="65"/>
                  <a:pt x="8742" y="172"/>
                </a:cubicBezTo>
                <a:cubicBezTo>
                  <a:pt x="8742" y="279"/>
                  <a:pt x="8828" y="343"/>
                  <a:pt x="8935" y="343"/>
                </a:cubicBezTo>
                <a:lnTo>
                  <a:pt x="9661" y="343"/>
                </a:lnTo>
                <a:cubicBezTo>
                  <a:pt x="9747" y="343"/>
                  <a:pt x="9832" y="279"/>
                  <a:pt x="9832" y="172"/>
                </a:cubicBezTo>
                <a:cubicBezTo>
                  <a:pt x="9832" y="65"/>
                  <a:pt x="9747" y="1"/>
                  <a:pt x="9661" y="1"/>
                </a:cubicBezTo>
                <a:close/>
                <a:moveTo>
                  <a:pt x="10388" y="1"/>
                </a:moveTo>
                <a:cubicBezTo>
                  <a:pt x="10281" y="1"/>
                  <a:pt x="10217" y="65"/>
                  <a:pt x="10217" y="172"/>
                </a:cubicBezTo>
                <a:cubicBezTo>
                  <a:pt x="10217" y="279"/>
                  <a:pt x="10281" y="343"/>
                  <a:pt x="10388" y="343"/>
                </a:cubicBezTo>
                <a:lnTo>
                  <a:pt x="11115" y="343"/>
                </a:lnTo>
                <a:cubicBezTo>
                  <a:pt x="11222" y="343"/>
                  <a:pt x="11286" y="279"/>
                  <a:pt x="11286" y="172"/>
                </a:cubicBezTo>
                <a:cubicBezTo>
                  <a:pt x="11286" y="65"/>
                  <a:pt x="11222" y="1"/>
                  <a:pt x="11115" y="1"/>
                </a:cubicBezTo>
                <a:close/>
                <a:moveTo>
                  <a:pt x="11841" y="1"/>
                </a:moveTo>
                <a:cubicBezTo>
                  <a:pt x="11735" y="1"/>
                  <a:pt x="11670" y="65"/>
                  <a:pt x="11670" y="172"/>
                </a:cubicBezTo>
                <a:cubicBezTo>
                  <a:pt x="11670" y="279"/>
                  <a:pt x="11735" y="343"/>
                  <a:pt x="11841" y="343"/>
                </a:cubicBezTo>
                <a:lnTo>
                  <a:pt x="12568" y="343"/>
                </a:lnTo>
                <a:cubicBezTo>
                  <a:pt x="12675" y="343"/>
                  <a:pt x="12761" y="279"/>
                  <a:pt x="12761" y="172"/>
                </a:cubicBezTo>
                <a:cubicBezTo>
                  <a:pt x="12761" y="65"/>
                  <a:pt x="12675" y="1"/>
                  <a:pt x="12568" y="1"/>
                </a:cubicBezTo>
                <a:close/>
                <a:moveTo>
                  <a:pt x="13295" y="1"/>
                </a:moveTo>
                <a:cubicBezTo>
                  <a:pt x="13209" y="1"/>
                  <a:pt x="13124" y="65"/>
                  <a:pt x="13124" y="172"/>
                </a:cubicBezTo>
                <a:cubicBezTo>
                  <a:pt x="13124" y="279"/>
                  <a:pt x="13209" y="343"/>
                  <a:pt x="13295" y="343"/>
                </a:cubicBezTo>
                <a:lnTo>
                  <a:pt x="14022" y="343"/>
                </a:lnTo>
                <a:cubicBezTo>
                  <a:pt x="14128" y="343"/>
                  <a:pt x="14214" y="279"/>
                  <a:pt x="14214" y="172"/>
                </a:cubicBezTo>
                <a:cubicBezTo>
                  <a:pt x="14214" y="65"/>
                  <a:pt x="14128" y="1"/>
                  <a:pt x="14022" y="1"/>
                </a:cubicBezTo>
                <a:close/>
                <a:moveTo>
                  <a:pt x="14748" y="1"/>
                </a:moveTo>
                <a:cubicBezTo>
                  <a:pt x="14663" y="1"/>
                  <a:pt x="14577" y="65"/>
                  <a:pt x="14577" y="172"/>
                </a:cubicBezTo>
                <a:cubicBezTo>
                  <a:pt x="14577" y="279"/>
                  <a:pt x="14663" y="343"/>
                  <a:pt x="14748" y="343"/>
                </a:cubicBezTo>
                <a:lnTo>
                  <a:pt x="15496" y="343"/>
                </a:lnTo>
                <a:cubicBezTo>
                  <a:pt x="15582" y="343"/>
                  <a:pt x="15667" y="279"/>
                  <a:pt x="15667" y="172"/>
                </a:cubicBezTo>
                <a:cubicBezTo>
                  <a:pt x="15667" y="65"/>
                  <a:pt x="15582" y="1"/>
                  <a:pt x="15496" y="1"/>
                </a:cubicBezTo>
                <a:close/>
                <a:moveTo>
                  <a:pt x="16223" y="1"/>
                </a:moveTo>
                <a:cubicBezTo>
                  <a:pt x="16116" y="1"/>
                  <a:pt x="16031" y="65"/>
                  <a:pt x="16031" y="172"/>
                </a:cubicBezTo>
                <a:cubicBezTo>
                  <a:pt x="16031" y="279"/>
                  <a:pt x="16116" y="343"/>
                  <a:pt x="16223" y="343"/>
                </a:cubicBezTo>
                <a:lnTo>
                  <a:pt x="16950" y="343"/>
                </a:lnTo>
                <a:cubicBezTo>
                  <a:pt x="17035" y="343"/>
                  <a:pt x="17121" y="279"/>
                  <a:pt x="17121" y="172"/>
                </a:cubicBezTo>
                <a:cubicBezTo>
                  <a:pt x="17121" y="65"/>
                  <a:pt x="17035" y="1"/>
                  <a:pt x="16950" y="1"/>
                </a:cubicBezTo>
                <a:close/>
                <a:moveTo>
                  <a:pt x="17677" y="1"/>
                </a:moveTo>
                <a:cubicBezTo>
                  <a:pt x="17570" y="1"/>
                  <a:pt x="17506" y="65"/>
                  <a:pt x="17506" y="172"/>
                </a:cubicBezTo>
                <a:cubicBezTo>
                  <a:pt x="17506" y="279"/>
                  <a:pt x="17570" y="343"/>
                  <a:pt x="17677" y="343"/>
                </a:cubicBezTo>
                <a:lnTo>
                  <a:pt x="18403" y="343"/>
                </a:lnTo>
                <a:cubicBezTo>
                  <a:pt x="18510" y="343"/>
                  <a:pt x="18574" y="279"/>
                  <a:pt x="18574" y="172"/>
                </a:cubicBezTo>
                <a:cubicBezTo>
                  <a:pt x="18574" y="65"/>
                  <a:pt x="18510" y="1"/>
                  <a:pt x="18403" y="1"/>
                </a:cubicBezTo>
                <a:close/>
                <a:moveTo>
                  <a:pt x="19130" y="1"/>
                </a:moveTo>
                <a:cubicBezTo>
                  <a:pt x="19023" y="1"/>
                  <a:pt x="18959" y="65"/>
                  <a:pt x="18959" y="172"/>
                </a:cubicBezTo>
                <a:cubicBezTo>
                  <a:pt x="18959" y="279"/>
                  <a:pt x="19023" y="343"/>
                  <a:pt x="19130" y="343"/>
                </a:cubicBezTo>
                <a:lnTo>
                  <a:pt x="19857" y="343"/>
                </a:lnTo>
                <a:cubicBezTo>
                  <a:pt x="19964" y="343"/>
                  <a:pt x="20028" y="279"/>
                  <a:pt x="20028" y="172"/>
                </a:cubicBezTo>
                <a:cubicBezTo>
                  <a:pt x="20028" y="65"/>
                  <a:pt x="19964" y="1"/>
                  <a:pt x="19857" y="1"/>
                </a:cubicBezTo>
                <a:close/>
                <a:moveTo>
                  <a:pt x="20583" y="1"/>
                </a:moveTo>
                <a:cubicBezTo>
                  <a:pt x="20498" y="1"/>
                  <a:pt x="20412" y="65"/>
                  <a:pt x="20412" y="172"/>
                </a:cubicBezTo>
                <a:cubicBezTo>
                  <a:pt x="20412" y="279"/>
                  <a:pt x="20498" y="343"/>
                  <a:pt x="20583" y="343"/>
                </a:cubicBezTo>
                <a:lnTo>
                  <a:pt x="21310" y="343"/>
                </a:lnTo>
                <a:cubicBezTo>
                  <a:pt x="21417" y="343"/>
                  <a:pt x="21503" y="279"/>
                  <a:pt x="21503" y="172"/>
                </a:cubicBezTo>
                <a:cubicBezTo>
                  <a:pt x="21503" y="65"/>
                  <a:pt x="21417" y="1"/>
                  <a:pt x="21310" y="1"/>
                </a:cubicBezTo>
                <a:close/>
                <a:moveTo>
                  <a:pt x="22037" y="1"/>
                </a:moveTo>
                <a:cubicBezTo>
                  <a:pt x="21951" y="1"/>
                  <a:pt x="21866" y="65"/>
                  <a:pt x="21866" y="172"/>
                </a:cubicBezTo>
                <a:cubicBezTo>
                  <a:pt x="21866" y="279"/>
                  <a:pt x="21951" y="343"/>
                  <a:pt x="22037" y="343"/>
                </a:cubicBezTo>
                <a:lnTo>
                  <a:pt x="22785" y="343"/>
                </a:lnTo>
                <a:cubicBezTo>
                  <a:pt x="22870" y="343"/>
                  <a:pt x="22956" y="279"/>
                  <a:pt x="22956" y="172"/>
                </a:cubicBezTo>
                <a:cubicBezTo>
                  <a:pt x="22956" y="65"/>
                  <a:pt x="22870" y="1"/>
                  <a:pt x="22785" y="1"/>
                </a:cubicBezTo>
                <a:close/>
                <a:moveTo>
                  <a:pt x="23512" y="1"/>
                </a:moveTo>
                <a:cubicBezTo>
                  <a:pt x="23405" y="1"/>
                  <a:pt x="23319" y="65"/>
                  <a:pt x="23319" y="172"/>
                </a:cubicBezTo>
                <a:cubicBezTo>
                  <a:pt x="23319" y="279"/>
                  <a:pt x="23405" y="343"/>
                  <a:pt x="23512" y="343"/>
                </a:cubicBezTo>
                <a:lnTo>
                  <a:pt x="24238" y="343"/>
                </a:lnTo>
                <a:cubicBezTo>
                  <a:pt x="24324" y="343"/>
                  <a:pt x="24409" y="279"/>
                  <a:pt x="24409" y="172"/>
                </a:cubicBezTo>
                <a:cubicBezTo>
                  <a:pt x="24409" y="65"/>
                  <a:pt x="24324" y="1"/>
                  <a:pt x="24238" y="1"/>
                </a:cubicBezTo>
                <a:close/>
                <a:moveTo>
                  <a:pt x="24965" y="1"/>
                </a:moveTo>
                <a:cubicBezTo>
                  <a:pt x="24858" y="1"/>
                  <a:pt x="24794" y="65"/>
                  <a:pt x="24794" y="172"/>
                </a:cubicBezTo>
                <a:cubicBezTo>
                  <a:pt x="24794" y="279"/>
                  <a:pt x="24858" y="343"/>
                  <a:pt x="24965" y="343"/>
                </a:cubicBezTo>
                <a:lnTo>
                  <a:pt x="25692" y="343"/>
                </a:lnTo>
                <a:cubicBezTo>
                  <a:pt x="25799" y="343"/>
                  <a:pt x="25863" y="279"/>
                  <a:pt x="25863" y="172"/>
                </a:cubicBezTo>
                <a:cubicBezTo>
                  <a:pt x="25863" y="65"/>
                  <a:pt x="25799" y="1"/>
                  <a:pt x="25692" y="1"/>
                </a:cubicBezTo>
                <a:close/>
                <a:moveTo>
                  <a:pt x="26419" y="1"/>
                </a:moveTo>
                <a:cubicBezTo>
                  <a:pt x="26312" y="1"/>
                  <a:pt x="26248" y="65"/>
                  <a:pt x="26248" y="172"/>
                </a:cubicBezTo>
                <a:cubicBezTo>
                  <a:pt x="26248" y="279"/>
                  <a:pt x="26312" y="343"/>
                  <a:pt x="26419" y="343"/>
                </a:cubicBezTo>
                <a:lnTo>
                  <a:pt x="27145" y="343"/>
                </a:lnTo>
                <a:cubicBezTo>
                  <a:pt x="27252" y="343"/>
                  <a:pt x="27316" y="279"/>
                  <a:pt x="27316" y="172"/>
                </a:cubicBezTo>
                <a:cubicBezTo>
                  <a:pt x="27316" y="65"/>
                  <a:pt x="27252" y="1"/>
                  <a:pt x="2714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3"/>
          <p:cNvSpPr/>
          <p:nvPr/>
        </p:nvSpPr>
        <p:spPr>
          <a:xfrm>
            <a:off x="7314788" y="172150"/>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3"/>
          <p:cNvSpPr/>
          <p:nvPr/>
        </p:nvSpPr>
        <p:spPr>
          <a:xfrm>
            <a:off x="1112150" y="331000"/>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3"/>
          <p:cNvSpPr/>
          <p:nvPr/>
        </p:nvSpPr>
        <p:spPr>
          <a:xfrm>
            <a:off x="334250" y="406613"/>
            <a:ext cx="1403225" cy="426575"/>
          </a:xfrm>
          <a:custGeom>
            <a:rect b="b" l="l" r="r" t="t"/>
            <a:pathLst>
              <a:path extrusionOk="0" h="17063" w="56129">
                <a:moveTo>
                  <a:pt x="28067" y="1"/>
                </a:moveTo>
                <a:cubicBezTo>
                  <a:pt x="26650" y="1"/>
                  <a:pt x="25232" y="332"/>
                  <a:pt x="23982" y="989"/>
                </a:cubicBezTo>
                <a:cubicBezTo>
                  <a:pt x="21503" y="2314"/>
                  <a:pt x="19729" y="4879"/>
                  <a:pt x="19387" y="7679"/>
                </a:cubicBezTo>
                <a:cubicBezTo>
                  <a:pt x="19301" y="8299"/>
                  <a:pt x="19280" y="8962"/>
                  <a:pt x="19087" y="9560"/>
                </a:cubicBezTo>
                <a:cubicBezTo>
                  <a:pt x="18660" y="10757"/>
                  <a:pt x="17506" y="11099"/>
                  <a:pt x="16352" y="11099"/>
                </a:cubicBezTo>
                <a:cubicBezTo>
                  <a:pt x="13545" y="11067"/>
                  <a:pt x="10960" y="9938"/>
                  <a:pt x="8270" y="9938"/>
                </a:cubicBezTo>
                <a:cubicBezTo>
                  <a:pt x="7416" y="9938"/>
                  <a:pt x="6551" y="10052"/>
                  <a:pt x="5665" y="10351"/>
                </a:cubicBezTo>
                <a:cubicBezTo>
                  <a:pt x="4297" y="10800"/>
                  <a:pt x="3014" y="11591"/>
                  <a:pt x="2095" y="12724"/>
                </a:cubicBezTo>
                <a:cubicBezTo>
                  <a:pt x="1817" y="13044"/>
                  <a:pt x="0" y="17062"/>
                  <a:pt x="513" y="17062"/>
                </a:cubicBezTo>
                <a:lnTo>
                  <a:pt x="55616" y="17062"/>
                </a:lnTo>
                <a:cubicBezTo>
                  <a:pt x="56129" y="17062"/>
                  <a:pt x="54355" y="13108"/>
                  <a:pt x="54098" y="12788"/>
                </a:cubicBezTo>
                <a:cubicBezTo>
                  <a:pt x="53179" y="11633"/>
                  <a:pt x="51897" y="10821"/>
                  <a:pt x="50507" y="10351"/>
                </a:cubicBezTo>
                <a:cubicBezTo>
                  <a:pt x="49604" y="10050"/>
                  <a:pt x="48661" y="9931"/>
                  <a:pt x="47700" y="9931"/>
                </a:cubicBezTo>
                <a:cubicBezTo>
                  <a:pt x="47229" y="9931"/>
                  <a:pt x="46753" y="9960"/>
                  <a:pt x="46275" y="10009"/>
                </a:cubicBezTo>
                <a:cubicBezTo>
                  <a:pt x="44416" y="10201"/>
                  <a:pt x="42535" y="10693"/>
                  <a:pt x="40804" y="10971"/>
                </a:cubicBezTo>
                <a:cubicBezTo>
                  <a:pt x="40359" y="11039"/>
                  <a:pt x="39890" y="11101"/>
                  <a:pt x="39436" y="11101"/>
                </a:cubicBezTo>
                <a:cubicBezTo>
                  <a:pt x="38755" y="11101"/>
                  <a:pt x="38106" y="10962"/>
                  <a:pt x="37619" y="10501"/>
                </a:cubicBezTo>
                <a:cubicBezTo>
                  <a:pt x="36871" y="9795"/>
                  <a:pt x="36871" y="8641"/>
                  <a:pt x="36742" y="7615"/>
                </a:cubicBezTo>
                <a:cubicBezTo>
                  <a:pt x="36379" y="4815"/>
                  <a:pt x="34584" y="2250"/>
                  <a:pt x="32083" y="968"/>
                </a:cubicBezTo>
                <a:cubicBezTo>
                  <a:pt x="30853" y="321"/>
                  <a:pt x="29461" y="1"/>
                  <a:pt x="280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3"/>
          <p:cNvSpPr/>
          <p:nvPr/>
        </p:nvSpPr>
        <p:spPr>
          <a:xfrm>
            <a:off x="-381587" y="3505050"/>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3"/>
          <p:cNvSpPr/>
          <p:nvPr/>
        </p:nvSpPr>
        <p:spPr>
          <a:xfrm>
            <a:off x="243975" y="3995488"/>
            <a:ext cx="1403219" cy="1234748"/>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3"/>
          <p:cNvSpPr/>
          <p:nvPr/>
        </p:nvSpPr>
        <p:spPr>
          <a:xfrm>
            <a:off x="7904200" y="802975"/>
            <a:ext cx="1403219" cy="1234748"/>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3"/>
          <p:cNvSpPr/>
          <p:nvPr/>
        </p:nvSpPr>
        <p:spPr>
          <a:xfrm>
            <a:off x="8087775" y="3834625"/>
            <a:ext cx="1403219" cy="1234748"/>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3"/>
          <p:cNvSpPr/>
          <p:nvPr/>
        </p:nvSpPr>
        <p:spPr>
          <a:xfrm>
            <a:off x="4307800" y="1358450"/>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3_1_4_2_1">
    <p:spTree>
      <p:nvGrpSpPr>
        <p:cNvPr id="470" name="Shape 470"/>
        <p:cNvGrpSpPr/>
        <p:nvPr/>
      </p:nvGrpSpPr>
      <p:grpSpPr>
        <a:xfrm>
          <a:off x="0" y="0"/>
          <a:ext cx="0" cy="0"/>
          <a:chOff x="0" y="0"/>
          <a:chExt cx="0" cy="0"/>
        </a:xfrm>
      </p:grpSpPr>
      <p:sp>
        <p:nvSpPr>
          <p:cNvPr id="471" name="Google Shape;471;p34"/>
          <p:cNvSpPr txBox="1"/>
          <p:nvPr>
            <p:ph type="title"/>
          </p:nvPr>
        </p:nvSpPr>
        <p:spPr>
          <a:xfrm>
            <a:off x="713225" y="558889"/>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72" name="Google Shape;472;p34"/>
          <p:cNvSpPr/>
          <p:nvPr/>
        </p:nvSpPr>
        <p:spPr>
          <a:xfrm>
            <a:off x="1892600" y="1500175"/>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4"/>
          <p:cNvSpPr/>
          <p:nvPr/>
        </p:nvSpPr>
        <p:spPr>
          <a:xfrm>
            <a:off x="1097000" y="1231425"/>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4"/>
          <p:cNvSpPr/>
          <p:nvPr/>
        </p:nvSpPr>
        <p:spPr>
          <a:xfrm>
            <a:off x="8395575" y="2938600"/>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4"/>
          <p:cNvSpPr/>
          <p:nvPr/>
        </p:nvSpPr>
        <p:spPr>
          <a:xfrm>
            <a:off x="2371075" y="4439300"/>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4"/>
          <p:cNvSpPr/>
          <p:nvPr/>
        </p:nvSpPr>
        <p:spPr>
          <a:xfrm>
            <a:off x="148425" y="3253000"/>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4"/>
          <p:cNvSpPr/>
          <p:nvPr/>
        </p:nvSpPr>
        <p:spPr>
          <a:xfrm>
            <a:off x="-547875" y="158963"/>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4"/>
          <p:cNvSpPr/>
          <p:nvPr/>
        </p:nvSpPr>
        <p:spPr>
          <a:xfrm>
            <a:off x="-857787" y="2536013"/>
            <a:ext cx="1633550" cy="1437425"/>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4"/>
          <p:cNvSpPr/>
          <p:nvPr/>
        </p:nvSpPr>
        <p:spPr>
          <a:xfrm>
            <a:off x="211200" y="312175"/>
            <a:ext cx="1004061" cy="304896"/>
          </a:xfrm>
          <a:custGeom>
            <a:rect b="b" l="l" r="r" t="t"/>
            <a:pathLst>
              <a:path extrusionOk="0" h="18920" w="62306">
                <a:moveTo>
                  <a:pt x="31141" y="1"/>
                </a:moveTo>
                <a:cubicBezTo>
                  <a:pt x="29577" y="1"/>
                  <a:pt x="28016" y="364"/>
                  <a:pt x="26632" y="1093"/>
                </a:cubicBezTo>
                <a:cubicBezTo>
                  <a:pt x="23875" y="2547"/>
                  <a:pt x="21887" y="5411"/>
                  <a:pt x="21524" y="8510"/>
                </a:cubicBezTo>
                <a:cubicBezTo>
                  <a:pt x="21438" y="9216"/>
                  <a:pt x="21417" y="9921"/>
                  <a:pt x="21182" y="10605"/>
                </a:cubicBezTo>
                <a:cubicBezTo>
                  <a:pt x="20733" y="11930"/>
                  <a:pt x="19451" y="12315"/>
                  <a:pt x="18147" y="12315"/>
                </a:cubicBezTo>
                <a:cubicBezTo>
                  <a:pt x="15032" y="12282"/>
                  <a:pt x="12176" y="11019"/>
                  <a:pt x="9196" y="11019"/>
                </a:cubicBezTo>
                <a:cubicBezTo>
                  <a:pt x="8249" y="11019"/>
                  <a:pt x="7290" y="11146"/>
                  <a:pt x="6305" y="11481"/>
                </a:cubicBezTo>
                <a:cubicBezTo>
                  <a:pt x="4788" y="11973"/>
                  <a:pt x="3377" y="12849"/>
                  <a:pt x="2351" y="14110"/>
                </a:cubicBezTo>
                <a:cubicBezTo>
                  <a:pt x="2031" y="14474"/>
                  <a:pt x="0" y="18919"/>
                  <a:pt x="599" y="18919"/>
                </a:cubicBezTo>
                <a:lnTo>
                  <a:pt x="61728" y="18919"/>
                </a:lnTo>
                <a:cubicBezTo>
                  <a:pt x="62306" y="18919"/>
                  <a:pt x="60339" y="14538"/>
                  <a:pt x="60040" y="14174"/>
                </a:cubicBezTo>
                <a:cubicBezTo>
                  <a:pt x="59014" y="12892"/>
                  <a:pt x="57582" y="11994"/>
                  <a:pt x="56064" y="11481"/>
                </a:cubicBezTo>
                <a:cubicBezTo>
                  <a:pt x="55067" y="11139"/>
                  <a:pt x="54022" y="11016"/>
                  <a:pt x="52961" y="11016"/>
                </a:cubicBezTo>
                <a:cubicBezTo>
                  <a:pt x="52431" y="11016"/>
                  <a:pt x="51896" y="11047"/>
                  <a:pt x="51362" y="11096"/>
                </a:cubicBezTo>
                <a:cubicBezTo>
                  <a:pt x="49289" y="11310"/>
                  <a:pt x="47194" y="11866"/>
                  <a:pt x="45270" y="12165"/>
                </a:cubicBezTo>
                <a:cubicBezTo>
                  <a:pt x="44787" y="12242"/>
                  <a:pt x="44273" y="12308"/>
                  <a:pt x="43774" y="12308"/>
                </a:cubicBezTo>
                <a:cubicBezTo>
                  <a:pt x="43016" y="12308"/>
                  <a:pt x="42294" y="12155"/>
                  <a:pt x="41765" y="11652"/>
                </a:cubicBezTo>
                <a:cubicBezTo>
                  <a:pt x="40931" y="10861"/>
                  <a:pt x="40931" y="9579"/>
                  <a:pt x="40782" y="8446"/>
                </a:cubicBezTo>
                <a:cubicBezTo>
                  <a:pt x="40376" y="5347"/>
                  <a:pt x="38388" y="2504"/>
                  <a:pt x="35631" y="1072"/>
                </a:cubicBezTo>
                <a:cubicBezTo>
                  <a:pt x="34247" y="359"/>
                  <a:pt x="32693" y="1"/>
                  <a:pt x="311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4"/>
          <p:cNvSpPr/>
          <p:nvPr/>
        </p:nvSpPr>
        <p:spPr>
          <a:xfrm flipH="1">
            <a:off x="713225" y="4608575"/>
            <a:ext cx="7717415" cy="8575"/>
          </a:xfrm>
          <a:custGeom>
            <a:rect b="b" l="l" r="r" t="t"/>
            <a:pathLst>
              <a:path extrusionOk="0" h="343" w="248368">
                <a:moveTo>
                  <a:pt x="1" y="0"/>
                </a:moveTo>
                <a:lnTo>
                  <a:pt x="1" y="342"/>
                </a:lnTo>
                <a:lnTo>
                  <a:pt x="248367" y="342"/>
                </a:lnTo>
                <a:lnTo>
                  <a:pt x="248367" y="0"/>
                </a:lnTo>
                <a:close/>
              </a:path>
            </a:pathLst>
          </a:custGeom>
          <a:solidFill>
            <a:srgbClr val="2D2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4"/>
          <p:cNvSpPr/>
          <p:nvPr/>
        </p:nvSpPr>
        <p:spPr>
          <a:xfrm flipH="1">
            <a:off x="3723915" y="4852525"/>
            <a:ext cx="702175" cy="8575"/>
          </a:xfrm>
          <a:custGeom>
            <a:rect b="b" l="l" r="r" t="t"/>
            <a:pathLst>
              <a:path extrusionOk="0" h="343" w="28087">
                <a:moveTo>
                  <a:pt x="172" y="1"/>
                </a:moveTo>
                <a:cubicBezTo>
                  <a:pt x="86" y="1"/>
                  <a:pt x="1" y="65"/>
                  <a:pt x="1" y="172"/>
                </a:cubicBezTo>
                <a:cubicBezTo>
                  <a:pt x="1" y="278"/>
                  <a:pt x="86" y="343"/>
                  <a:pt x="172" y="343"/>
                </a:cubicBezTo>
                <a:lnTo>
                  <a:pt x="898" y="343"/>
                </a:lnTo>
                <a:cubicBezTo>
                  <a:pt x="984" y="343"/>
                  <a:pt x="1069" y="278"/>
                  <a:pt x="1069" y="172"/>
                </a:cubicBezTo>
                <a:cubicBezTo>
                  <a:pt x="1069" y="65"/>
                  <a:pt x="984" y="1"/>
                  <a:pt x="898" y="1"/>
                </a:cubicBezTo>
                <a:close/>
                <a:moveTo>
                  <a:pt x="1604" y="1"/>
                </a:moveTo>
                <a:cubicBezTo>
                  <a:pt x="1497" y="1"/>
                  <a:pt x="1433" y="65"/>
                  <a:pt x="1433" y="172"/>
                </a:cubicBezTo>
                <a:cubicBezTo>
                  <a:pt x="1433" y="278"/>
                  <a:pt x="1497" y="343"/>
                  <a:pt x="1604" y="343"/>
                </a:cubicBezTo>
                <a:lnTo>
                  <a:pt x="2309" y="343"/>
                </a:lnTo>
                <a:cubicBezTo>
                  <a:pt x="2416" y="343"/>
                  <a:pt x="2501" y="278"/>
                  <a:pt x="2501" y="172"/>
                </a:cubicBezTo>
                <a:cubicBezTo>
                  <a:pt x="2501" y="65"/>
                  <a:pt x="2416" y="1"/>
                  <a:pt x="2309" y="1"/>
                </a:cubicBezTo>
                <a:close/>
                <a:moveTo>
                  <a:pt x="3036" y="1"/>
                </a:moveTo>
                <a:cubicBezTo>
                  <a:pt x="2929" y="1"/>
                  <a:pt x="2843" y="65"/>
                  <a:pt x="2843" y="172"/>
                </a:cubicBezTo>
                <a:cubicBezTo>
                  <a:pt x="2843" y="278"/>
                  <a:pt x="2929" y="343"/>
                  <a:pt x="3036" y="343"/>
                </a:cubicBezTo>
                <a:lnTo>
                  <a:pt x="3741" y="343"/>
                </a:lnTo>
                <a:cubicBezTo>
                  <a:pt x="3827" y="343"/>
                  <a:pt x="3912" y="278"/>
                  <a:pt x="3912" y="172"/>
                </a:cubicBezTo>
                <a:cubicBezTo>
                  <a:pt x="3912" y="65"/>
                  <a:pt x="3827" y="1"/>
                  <a:pt x="3741" y="1"/>
                </a:cubicBezTo>
                <a:close/>
                <a:moveTo>
                  <a:pt x="4446" y="1"/>
                </a:moveTo>
                <a:cubicBezTo>
                  <a:pt x="4340" y="1"/>
                  <a:pt x="4275" y="65"/>
                  <a:pt x="4275" y="172"/>
                </a:cubicBezTo>
                <a:cubicBezTo>
                  <a:pt x="4275" y="278"/>
                  <a:pt x="4340" y="343"/>
                  <a:pt x="4446" y="343"/>
                </a:cubicBezTo>
                <a:lnTo>
                  <a:pt x="5152" y="343"/>
                </a:lnTo>
                <a:cubicBezTo>
                  <a:pt x="5259" y="343"/>
                  <a:pt x="5344" y="278"/>
                  <a:pt x="5344" y="172"/>
                </a:cubicBezTo>
                <a:cubicBezTo>
                  <a:pt x="5344" y="65"/>
                  <a:pt x="5259" y="1"/>
                  <a:pt x="5152" y="1"/>
                </a:cubicBezTo>
                <a:close/>
                <a:moveTo>
                  <a:pt x="5879" y="1"/>
                </a:moveTo>
                <a:cubicBezTo>
                  <a:pt x="5772" y="1"/>
                  <a:pt x="5686" y="65"/>
                  <a:pt x="5686" y="172"/>
                </a:cubicBezTo>
                <a:cubicBezTo>
                  <a:pt x="5686" y="278"/>
                  <a:pt x="5772" y="343"/>
                  <a:pt x="5879" y="343"/>
                </a:cubicBezTo>
                <a:lnTo>
                  <a:pt x="6584" y="343"/>
                </a:lnTo>
                <a:cubicBezTo>
                  <a:pt x="6691" y="343"/>
                  <a:pt x="6755" y="278"/>
                  <a:pt x="6755" y="172"/>
                </a:cubicBezTo>
                <a:cubicBezTo>
                  <a:pt x="6755" y="65"/>
                  <a:pt x="6691" y="1"/>
                  <a:pt x="6584" y="1"/>
                </a:cubicBezTo>
                <a:close/>
                <a:moveTo>
                  <a:pt x="7289" y="1"/>
                </a:moveTo>
                <a:cubicBezTo>
                  <a:pt x="7204" y="1"/>
                  <a:pt x="7118" y="65"/>
                  <a:pt x="7118" y="172"/>
                </a:cubicBezTo>
                <a:cubicBezTo>
                  <a:pt x="7118" y="278"/>
                  <a:pt x="7204" y="343"/>
                  <a:pt x="7289" y="343"/>
                </a:cubicBezTo>
                <a:lnTo>
                  <a:pt x="7995" y="343"/>
                </a:lnTo>
                <a:cubicBezTo>
                  <a:pt x="8101" y="343"/>
                  <a:pt x="8187" y="278"/>
                  <a:pt x="8187" y="172"/>
                </a:cubicBezTo>
                <a:cubicBezTo>
                  <a:pt x="8187" y="65"/>
                  <a:pt x="8101" y="1"/>
                  <a:pt x="7995" y="1"/>
                </a:cubicBezTo>
                <a:close/>
                <a:moveTo>
                  <a:pt x="8721" y="1"/>
                </a:moveTo>
                <a:cubicBezTo>
                  <a:pt x="8614" y="1"/>
                  <a:pt x="8529" y="65"/>
                  <a:pt x="8529" y="172"/>
                </a:cubicBezTo>
                <a:cubicBezTo>
                  <a:pt x="8529" y="278"/>
                  <a:pt x="8614" y="343"/>
                  <a:pt x="8721" y="343"/>
                </a:cubicBezTo>
                <a:lnTo>
                  <a:pt x="9427" y="343"/>
                </a:lnTo>
                <a:cubicBezTo>
                  <a:pt x="9534" y="343"/>
                  <a:pt x="9598" y="278"/>
                  <a:pt x="9598" y="172"/>
                </a:cubicBezTo>
                <a:cubicBezTo>
                  <a:pt x="9598" y="65"/>
                  <a:pt x="9534" y="1"/>
                  <a:pt x="9427" y="1"/>
                </a:cubicBezTo>
                <a:close/>
                <a:moveTo>
                  <a:pt x="10132" y="1"/>
                </a:moveTo>
                <a:cubicBezTo>
                  <a:pt x="10046" y="1"/>
                  <a:pt x="9961" y="65"/>
                  <a:pt x="9961" y="172"/>
                </a:cubicBezTo>
                <a:cubicBezTo>
                  <a:pt x="9961" y="278"/>
                  <a:pt x="10046" y="343"/>
                  <a:pt x="10132" y="343"/>
                </a:cubicBezTo>
                <a:lnTo>
                  <a:pt x="10859" y="343"/>
                </a:lnTo>
                <a:cubicBezTo>
                  <a:pt x="10944" y="343"/>
                  <a:pt x="11030" y="278"/>
                  <a:pt x="11030" y="172"/>
                </a:cubicBezTo>
                <a:cubicBezTo>
                  <a:pt x="11030" y="65"/>
                  <a:pt x="10944" y="1"/>
                  <a:pt x="10859" y="1"/>
                </a:cubicBezTo>
                <a:close/>
                <a:moveTo>
                  <a:pt x="11564" y="1"/>
                </a:moveTo>
                <a:cubicBezTo>
                  <a:pt x="11457" y="1"/>
                  <a:pt x="11372" y="65"/>
                  <a:pt x="11372" y="172"/>
                </a:cubicBezTo>
                <a:cubicBezTo>
                  <a:pt x="11372" y="278"/>
                  <a:pt x="11457" y="343"/>
                  <a:pt x="11564" y="343"/>
                </a:cubicBezTo>
                <a:lnTo>
                  <a:pt x="12269" y="343"/>
                </a:lnTo>
                <a:cubicBezTo>
                  <a:pt x="12376" y="343"/>
                  <a:pt x="12440" y="278"/>
                  <a:pt x="12440" y="172"/>
                </a:cubicBezTo>
                <a:cubicBezTo>
                  <a:pt x="12440" y="65"/>
                  <a:pt x="12376" y="1"/>
                  <a:pt x="12269" y="1"/>
                </a:cubicBezTo>
                <a:close/>
                <a:moveTo>
                  <a:pt x="12975" y="1"/>
                </a:moveTo>
                <a:cubicBezTo>
                  <a:pt x="12889" y="1"/>
                  <a:pt x="12804" y="65"/>
                  <a:pt x="12804" y="172"/>
                </a:cubicBezTo>
                <a:cubicBezTo>
                  <a:pt x="12804" y="278"/>
                  <a:pt x="12889" y="343"/>
                  <a:pt x="12975" y="343"/>
                </a:cubicBezTo>
                <a:lnTo>
                  <a:pt x="13701" y="343"/>
                </a:lnTo>
                <a:cubicBezTo>
                  <a:pt x="13787" y="343"/>
                  <a:pt x="13872" y="278"/>
                  <a:pt x="13872" y="172"/>
                </a:cubicBezTo>
                <a:cubicBezTo>
                  <a:pt x="13872" y="65"/>
                  <a:pt x="13787" y="1"/>
                  <a:pt x="13701" y="1"/>
                </a:cubicBezTo>
                <a:close/>
                <a:moveTo>
                  <a:pt x="14407" y="1"/>
                </a:moveTo>
                <a:cubicBezTo>
                  <a:pt x="14300" y="1"/>
                  <a:pt x="14236" y="65"/>
                  <a:pt x="14236" y="172"/>
                </a:cubicBezTo>
                <a:cubicBezTo>
                  <a:pt x="14236" y="278"/>
                  <a:pt x="14300" y="343"/>
                  <a:pt x="14407" y="343"/>
                </a:cubicBezTo>
                <a:lnTo>
                  <a:pt x="15112" y="343"/>
                </a:lnTo>
                <a:cubicBezTo>
                  <a:pt x="15219" y="343"/>
                  <a:pt x="15283" y="278"/>
                  <a:pt x="15283" y="172"/>
                </a:cubicBezTo>
                <a:cubicBezTo>
                  <a:pt x="15283" y="65"/>
                  <a:pt x="15219" y="1"/>
                  <a:pt x="15112" y="1"/>
                </a:cubicBezTo>
                <a:close/>
                <a:moveTo>
                  <a:pt x="15817" y="1"/>
                </a:moveTo>
                <a:cubicBezTo>
                  <a:pt x="15732" y="1"/>
                  <a:pt x="15646" y="65"/>
                  <a:pt x="15646" y="172"/>
                </a:cubicBezTo>
                <a:cubicBezTo>
                  <a:pt x="15646" y="278"/>
                  <a:pt x="15732" y="343"/>
                  <a:pt x="15817" y="343"/>
                </a:cubicBezTo>
                <a:lnTo>
                  <a:pt x="16544" y="343"/>
                </a:lnTo>
                <a:cubicBezTo>
                  <a:pt x="16630" y="343"/>
                  <a:pt x="16715" y="278"/>
                  <a:pt x="16715" y="172"/>
                </a:cubicBezTo>
                <a:cubicBezTo>
                  <a:pt x="16715" y="65"/>
                  <a:pt x="16630" y="1"/>
                  <a:pt x="16544" y="1"/>
                </a:cubicBezTo>
                <a:close/>
                <a:moveTo>
                  <a:pt x="17250" y="1"/>
                </a:moveTo>
                <a:cubicBezTo>
                  <a:pt x="17143" y="1"/>
                  <a:pt x="17079" y="65"/>
                  <a:pt x="17079" y="172"/>
                </a:cubicBezTo>
                <a:cubicBezTo>
                  <a:pt x="17079" y="278"/>
                  <a:pt x="17143" y="343"/>
                  <a:pt x="17250" y="343"/>
                </a:cubicBezTo>
                <a:lnTo>
                  <a:pt x="17955" y="343"/>
                </a:lnTo>
                <a:cubicBezTo>
                  <a:pt x="18062" y="343"/>
                  <a:pt x="18147" y="278"/>
                  <a:pt x="18147" y="172"/>
                </a:cubicBezTo>
                <a:cubicBezTo>
                  <a:pt x="18147" y="65"/>
                  <a:pt x="18062" y="1"/>
                  <a:pt x="17955" y="1"/>
                </a:cubicBezTo>
                <a:close/>
                <a:moveTo>
                  <a:pt x="18682" y="1"/>
                </a:moveTo>
                <a:cubicBezTo>
                  <a:pt x="18575" y="1"/>
                  <a:pt x="18489" y="65"/>
                  <a:pt x="18489" y="172"/>
                </a:cubicBezTo>
                <a:cubicBezTo>
                  <a:pt x="18489" y="278"/>
                  <a:pt x="18575" y="343"/>
                  <a:pt x="18682" y="343"/>
                </a:cubicBezTo>
                <a:lnTo>
                  <a:pt x="19387" y="343"/>
                </a:lnTo>
                <a:cubicBezTo>
                  <a:pt x="19472" y="343"/>
                  <a:pt x="19558" y="278"/>
                  <a:pt x="19558" y="172"/>
                </a:cubicBezTo>
                <a:cubicBezTo>
                  <a:pt x="19558" y="65"/>
                  <a:pt x="19472" y="1"/>
                  <a:pt x="19387" y="1"/>
                </a:cubicBezTo>
                <a:close/>
                <a:moveTo>
                  <a:pt x="20092" y="1"/>
                </a:moveTo>
                <a:cubicBezTo>
                  <a:pt x="19985" y="1"/>
                  <a:pt x="19921" y="65"/>
                  <a:pt x="19921" y="172"/>
                </a:cubicBezTo>
                <a:cubicBezTo>
                  <a:pt x="19921" y="278"/>
                  <a:pt x="19985" y="343"/>
                  <a:pt x="20092" y="343"/>
                </a:cubicBezTo>
                <a:lnTo>
                  <a:pt x="20798" y="343"/>
                </a:lnTo>
                <a:cubicBezTo>
                  <a:pt x="20905" y="343"/>
                  <a:pt x="20990" y="278"/>
                  <a:pt x="20990" y="172"/>
                </a:cubicBezTo>
                <a:cubicBezTo>
                  <a:pt x="20990" y="65"/>
                  <a:pt x="20905" y="1"/>
                  <a:pt x="20798" y="1"/>
                </a:cubicBezTo>
                <a:close/>
                <a:moveTo>
                  <a:pt x="21524" y="1"/>
                </a:moveTo>
                <a:cubicBezTo>
                  <a:pt x="21417" y="1"/>
                  <a:pt x="21332" y="65"/>
                  <a:pt x="21332" y="172"/>
                </a:cubicBezTo>
                <a:cubicBezTo>
                  <a:pt x="21332" y="278"/>
                  <a:pt x="21417" y="343"/>
                  <a:pt x="21524" y="343"/>
                </a:cubicBezTo>
                <a:lnTo>
                  <a:pt x="22230" y="343"/>
                </a:lnTo>
                <a:cubicBezTo>
                  <a:pt x="22315" y="343"/>
                  <a:pt x="22401" y="278"/>
                  <a:pt x="22401" y="172"/>
                </a:cubicBezTo>
                <a:cubicBezTo>
                  <a:pt x="22401" y="65"/>
                  <a:pt x="22315" y="1"/>
                  <a:pt x="22230" y="1"/>
                </a:cubicBezTo>
                <a:close/>
                <a:moveTo>
                  <a:pt x="22935" y="1"/>
                </a:moveTo>
                <a:cubicBezTo>
                  <a:pt x="22850" y="1"/>
                  <a:pt x="22764" y="65"/>
                  <a:pt x="22764" y="172"/>
                </a:cubicBezTo>
                <a:cubicBezTo>
                  <a:pt x="22764" y="278"/>
                  <a:pt x="22850" y="343"/>
                  <a:pt x="22935" y="343"/>
                </a:cubicBezTo>
                <a:lnTo>
                  <a:pt x="23640" y="343"/>
                </a:lnTo>
                <a:cubicBezTo>
                  <a:pt x="23747" y="343"/>
                  <a:pt x="23833" y="278"/>
                  <a:pt x="23833" y="172"/>
                </a:cubicBezTo>
                <a:cubicBezTo>
                  <a:pt x="23833" y="65"/>
                  <a:pt x="23747" y="1"/>
                  <a:pt x="23640" y="1"/>
                </a:cubicBezTo>
                <a:close/>
                <a:moveTo>
                  <a:pt x="24367" y="1"/>
                </a:moveTo>
                <a:cubicBezTo>
                  <a:pt x="24260" y="1"/>
                  <a:pt x="24175" y="65"/>
                  <a:pt x="24175" y="172"/>
                </a:cubicBezTo>
                <a:cubicBezTo>
                  <a:pt x="24175" y="278"/>
                  <a:pt x="24260" y="343"/>
                  <a:pt x="24367" y="343"/>
                </a:cubicBezTo>
                <a:lnTo>
                  <a:pt x="25072" y="343"/>
                </a:lnTo>
                <a:cubicBezTo>
                  <a:pt x="25179" y="343"/>
                  <a:pt x="25243" y="278"/>
                  <a:pt x="25243" y="172"/>
                </a:cubicBezTo>
                <a:cubicBezTo>
                  <a:pt x="25243" y="65"/>
                  <a:pt x="25179" y="1"/>
                  <a:pt x="25072" y="1"/>
                </a:cubicBezTo>
                <a:close/>
                <a:moveTo>
                  <a:pt x="25778" y="1"/>
                </a:moveTo>
                <a:cubicBezTo>
                  <a:pt x="25692" y="1"/>
                  <a:pt x="25607" y="65"/>
                  <a:pt x="25607" y="172"/>
                </a:cubicBezTo>
                <a:cubicBezTo>
                  <a:pt x="25607" y="278"/>
                  <a:pt x="25692" y="343"/>
                  <a:pt x="25778" y="343"/>
                </a:cubicBezTo>
                <a:lnTo>
                  <a:pt x="26483" y="343"/>
                </a:lnTo>
                <a:cubicBezTo>
                  <a:pt x="26590" y="343"/>
                  <a:pt x="26676" y="278"/>
                  <a:pt x="26676" y="172"/>
                </a:cubicBezTo>
                <a:cubicBezTo>
                  <a:pt x="26676" y="65"/>
                  <a:pt x="26590" y="1"/>
                  <a:pt x="26483" y="1"/>
                </a:cubicBezTo>
                <a:close/>
                <a:moveTo>
                  <a:pt x="27210" y="1"/>
                </a:moveTo>
                <a:cubicBezTo>
                  <a:pt x="27103" y="1"/>
                  <a:pt x="27017" y="65"/>
                  <a:pt x="27017" y="172"/>
                </a:cubicBezTo>
                <a:cubicBezTo>
                  <a:pt x="27017" y="278"/>
                  <a:pt x="27103" y="343"/>
                  <a:pt x="27210" y="343"/>
                </a:cubicBezTo>
                <a:lnTo>
                  <a:pt x="27915" y="343"/>
                </a:lnTo>
                <a:cubicBezTo>
                  <a:pt x="28022" y="343"/>
                  <a:pt x="28086" y="278"/>
                  <a:pt x="28086" y="172"/>
                </a:cubicBezTo>
                <a:cubicBezTo>
                  <a:pt x="28086" y="65"/>
                  <a:pt x="28022" y="1"/>
                  <a:pt x="2791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4"/>
          <p:cNvSpPr/>
          <p:nvPr/>
        </p:nvSpPr>
        <p:spPr>
          <a:xfrm flipH="1">
            <a:off x="1574115" y="4767275"/>
            <a:ext cx="682925" cy="8575"/>
          </a:xfrm>
          <a:custGeom>
            <a:rect b="b" l="l" r="r" t="t"/>
            <a:pathLst>
              <a:path extrusionOk="0" h="343" w="27317">
                <a:moveTo>
                  <a:pt x="193" y="1"/>
                </a:moveTo>
                <a:cubicBezTo>
                  <a:pt x="86" y="1"/>
                  <a:pt x="0" y="65"/>
                  <a:pt x="0" y="172"/>
                </a:cubicBezTo>
                <a:cubicBezTo>
                  <a:pt x="0" y="279"/>
                  <a:pt x="86" y="343"/>
                  <a:pt x="193" y="343"/>
                </a:cubicBezTo>
                <a:lnTo>
                  <a:pt x="919" y="343"/>
                </a:lnTo>
                <a:cubicBezTo>
                  <a:pt x="1005" y="343"/>
                  <a:pt x="1090" y="279"/>
                  <a:pt x="1090" y="172"/>
                </a:cubicBezTo>
                <a:cubicBezTo>
                  <a:pt x="1090" y="65"/>
                  <a:pt x="1005" y="1"/>
                  <a:pt x="919" y="1"/>
                </a:cubicBezTo>
                <a:close/>
                <a:moveTo>
                  <a:pt x="1646" y="1"/>
                </a:moveTo>
                <a:cubicBezTo>
                  <a:pt x="1539" y="1"/>
                  <a:pt x="1454" y="65"/>
                  <a:pt x="1454" y="172"/>
                </a:cubicBezTo>
                <a:cubicBezTo>
                  <a:pt x="1454" y="279"/>
                  <a:pt x="1539" y="343"/>
                  <a:pt x="1646" y="343"/>
                </a:cubicBezTo>
                <a:lnTo>
                  <a:pt x="2373" y="343"/>
                </a:lnTo>
                <a:cubicBezTo>
                  <a:pt x="2458" y="343"/>
                  <a:pt x="2544" y="279"/>
                  <a:pt x="2544" y="172"/>
                </a:cubicBezTo>
                <a:cubicBezTo>
                  <a:pt x="2544" y="65"/>
                  <a:pt x="2458" y="1"/>
                  <a:pt x="2373" y="1"/>
                </a:cubicBezTo>
                <a:close/>
                <a:moveTo>
                  <a:pt x="3099" y="1"/>
                </a:moveTo>
                <a:cubicBezTo>
                  <a:pt x="2993" y="1"/>
                  <a:pt x="2928" y="65"/>
                  <a:pt x="2928" y="172"/>
                </a:cubicBezTo>
                <a:cubicBezTo>
                  <a:pt x="2928" y="279"/>
                  <a:pt x="2993" y="343"/>
                  <a:pt x="3099" y="343"/>
                </a:cubicBezTo>
                <a:lnTo>
                  <a:pt x="3826" y="343"/>
                </a:lnTo>
                <a:cubicBezTo>
                  <a:pt x="3933" y="343"/>
                  <a:pt x="3997" y="279"/>
                  <a:pt x="3997" y="172"/>
                </a:cubicBezTo>
                <a:cubicBezTo>
                  <a:pt x="3997" y="65"/>
                  <a:pt x="3933" y="1"/>
                  <a:pt x="3826" y="1"/>
                </a:cubicBezTo>
                <a:close/>
                <a:moveTo>
                  <a:pt x="4553" y="1"/>
                </a:moveTo>
                <a:cubicBezTo>
                  <a:pt x="4467" y="1"/>
                  <a:pt x="4382" y="65"/>
                  <a:pt x="4382" y="172"/>
                </a:cubicBezTo>
                <a:cubicBezTo>
                  <a:pt x="4382" y="279"/>
                  <a:pt x="4467" y="343"/>
                  <a:pt x="4553" y="343"/>
                </a:cubicBezTo>
                <a:lnTo>
                  <a:pt x="5280" y="343"/>
                </a:lnTo>
                <a:cubicBezTo>
                  <a:pt x="5386" y="343"/>
                  <a:pt x="5472" y="279"/>
                  <a:pt x="5472" y="172"/>
                </a:cubicBezTo>
                <a:cubicBezTo>
                  <a:pt x="5472" y="65"/>
                  <a:pt x="5386" y="1"/>
                  <a:pt x="5280" y="1"/>
                </a:cubicBezTo>
                <a:close/>
                <a:moveTo>
                  <a:pt x="6006" y="1"/>
                </a:moveTo>
                <a:cubicBezTo>
                  <a:pt x="5921" y="1"/>
                  <a:pt x="5835" y="65"/>
                  <a:pt x="5835" y="172"/>
                </a:cubicBezTo>
                <a:cubicBezTo>
                  <a:pt x="5835" y="279"/>
                  <a:pt x="5921" y="343"/>
                  <a:pt x="6006" y="343"/>
                </a:cubicBezTo>
                <a:lnTo>
                  <a:pt x="6733" y="343"/>
                </a:lnTo>
                <a:cubicBezTo>
                  <a:pt x="6840" y="343"/>
                  <a:pt x="6925" y="279"/>
                  <a:pt x="6925" y="172"/>
                </a:cubicBezTo>
                <a:cubicBezTo>
                  <a:pt x="6925" y="65"/>
                  <a:pt x="6840" y="1"/>
                  <a:pt x="6733" y="1"/>
                </a:cubicBezTo>
                <a:close/>
                <a:moveTo>
                  <a:pt x="7481" y="1"/>
                </a:moveTo>
                <a:cubicBezTo>
                  <a:pt x="7374" y="1"/>
                  <a:pt x="7289" y="65"/>
                  <a:pt x="7289" y="172"/>
                </a:cubicBezTo>
                <a:cubicBezTo>
                  <a:pt x="7289" y="279"/>
                  <a:pt x="7374" y="343"/>
                  <a:pt x="7481" y="343"/>
                </a:cubicBezTo>
                <a:lnTo>
                  <a:pt x="8208" y="343"/>
                </a:lnTo>
                <a:cubicBezTo>
                  <a:pt x="8293" y="343"/>
                  <a:pt x="8379" y="279"/>
                  <a:pt x="8379" y="172"/>
                </a:cubicBezTo>
                <a:cubicBezTo>
                  <a:pt x="8379" y="65"/>
                  <a:pt x="8293" y="1"/>
                  <a:pt x="8208" y="1"/>
                </a:cubicBezTo>
                <a:close/>
                <a:moveTo>
                  <a:pt x="8935" y="1"/>
                </a:moveTo>
                <a:cubicBezTo>
                  <a:pt x="8828" y="1"/>
                  <a:pt x="8742" y="65"/>
                  <a:pt x="8742" y="172"/>
                </a:cubicBezTo>
                <a:cubicBezTo>
                  <a:pt x="8742" y="279"/>
                  <a:pt x="8828" y="343"/>
                  <a:pt x="8935" y="343"/>
                </a:cubicBezTo>
                <a:lnTo>
                  <a:pt x="9661" y="343"/>
                </a:lnTo>
                <a:cubicBezTo>
                  <a:pt x="9747" y="343"/>
                  <a:pt x="9832" y="279"/>
                  <a:pt x="9832" y="172"/>
                </a:cubicBezTo>
                <a:cubicBezTo>
                  <a:pt x="9832" y="65"/>
                  <a:pt x="9747" y="1"/>
                  <a:pt x="9661" y="1"/>
                </a:cubicBezTo>
                <a:close/>
                <a:moveTo>
                  <a:pt x="10388" y="1"/>
                </a:moveTo>
                <a:cubicBezTo>
                  <a:pt x="10281" y="1"/>
                  <a:pt x="10217" y="65"/>
                  <a:pt x="10217" y="172"/>
                </a:cubicBezTo>
                <a:cubicBezTo>
                  <a:pt x="10217" y="279"/>
                  <a:pt x="10281" y="343"/>
                  <a:pt x="10388" y="343"/>
                </a:cubicBezTo>
                <a:lnTo>
                  <a:pt x="11115" y="343"/>
                </a:lnTo>
                <a:cubicBezTo>
                  <a:pt x="11222" y="343"/>
                  <a:pt x="11286" y="279"/>
                  <a:pt x="11286" y="172"/>
                </a:cubicBezTo>
                <a:cubicBezTo>
                  <a:pt x="11286" y="65"/>
                  <a:pt x="11222" y="1"/>
                  <a:pt x="11115" y="1"/>
                </a:cubicBezTo>
                <a:close/>
                <a:moveTo>
                  <a:pt x="11841" y="1"/>
                </a:moveTo>
                <a:cubicBezTo>
                  <a:pt x="11735" y="1"/>
                  <a:pt x="11670" y="65"/>
                  <a:pt x="11670" y="172"/>
                </a:cubicBezTo>
                <a:cubicBezTo>
                  <a:pt x="11670" y="279"/>
                  <a:pt x="11735" y="343"/>
                  <a:pt x="11841" y="343"/>
                </a:cubicBezTo>
                <a:lnTo>
                  <a:pt x="12568" y="343"/>
                </a:lnTo>
                <a:cubicBezTo>
                  <a:pt x="12675" y="343"/>
                  <a:pt x="12761" y="279"/>
                  <a:pt x="12761" y="172"/>
                </a:cubicBezTo>
                <a:cubicBezTo>
                  <a:pt x="12761" y="65"/>
                  <a:pt x="12675" y="1"/>
                  <a:pt x="12568" y="1"/>
                </a:cubicBezTo>
                <a:close/>
                <a:moveTo>
                  <a:pt x="13295" y="1"/>
                </a:moveTo>
                <a:cubicBezTo>
                  <a:pt x="13209" y="1"/>
                  <a:pt x="13124" y="65"/>
                  <a:pt x="13124" y="172"/>
                </a:cubicBezTo>
                <a:cubicBezTo>
                  <a:pt x="13124" y="279"/>
                  <a:pt x="13209" y="343"/>
                  <a:pt x="13295" y="343"/>
                </a:cubicBezTo>
                <a:lnTo>
                  <a:pt x="14022" y="343"/>
                </a:lnTo>
                <a:cubicBezTo>
                  <a:pt x="14128" y="343"/>
                  <a:pt x="14214" y="279"/>
                  <a:pt x="14214" y="172"/>
                </a:cubicBezTo>
                <a:cubicBezTo>
                  <a:pt x="14214" y="65"/>
                  <a:pt x="14128" y="1"/>
                  <a:pt x="14022" y="1"/>
                </a:cubicBezTo>
                <a:close/>
                <a:moveTo>
                  <a:pt x="14748" y="1"/>
                </a:moveTo>
                <a:cubicBezTo>
                  <a:pt x="14663" y="1"/>
                  <a:pt x="14577" y="65"/>
                  <a:pt x="14577" y="172"/>
                </a:cubicBezTo>
                <a:cubicBezTo>
                  <a:pt x="14577" y="279"/>
                  <a:pt x="14663" y="343"/>
                  <a:pt x="14748" y="343"/>
                </a:cubicBezTo>
                <a:lnTo>
                  <a:pt x="15496" y="343"/>
                </a:lnTo>
                <a:cubicBezTo>
                  <a:pt x="15582" y="343"/>
                  <a:pt x="15667" y="279"/>
                  <a:pt x="15667" y="172"/>
                </a:cubicBezTo>
                <a:cubicBezTo>
                  <a:pt x="15667" y="65"/>
                  <a:pt x="15582" y="1"/>
                  <a:pt x="15496" y="1"/>
                </a:cubicBezTo>
                <a:close/>
                <a:moveTo>
                  <a:pt x="16223" y="1"/>
                </a:moveTo>
                <a:cubicBezTo>
                  <a:pt x="16116" y="1"/>
                  <a:pt x="16031" y="65"/>
                  <a:pt x="16031" y="172"/>
                </a:cubicBezTo>
                <a:cubicBezTo>
                  <a:pt x="16031" y="279"/>
                  <a:pt x="16116" y="343"/>
                  <a:pt x="16223" y="343"/>
                </a:cubicBezTo>
                <a:lnTo>
                  <a:pt x="16950" y="343"/>
                </a:lnTo>
                <a:cubicBezTo>
                  <a:pt x="17035" y="343"/>
                  <a:pt x="17121" y="279"/>
                  <a:pt x="17121" y="172"/>
                </a:cubicBezTo>
                <a:cubicBezTo>
                  <a:pt x="17121" y="65"/>
                  <a:pt x="17035" y="1"/>
                  <a:pt x="16950" y="1"/>
                </a:cubicBezTo>
                <a:close/>
                <a:moveTo>
                  <a:pt x="17677" y="1"/>
                </a:moveTo>
                <a:cubicBezTo>
                  <a:pt x="17570" y="1"/>
                  <a:pt x="17506" y="65"/>
                  <a:pt x="17506" y="172"/>
                </a:cubicBezTo>
                <a:cubicBezTo>
                  <a:pt x="17506" y="279"/>
                  <a:pt x="17570" y="343"/>
                  <a:pt x="17677" y="343"/>
                </a:cubicBezTo>
                <a:lnTo>
                  <a:pt x="18403" y="343"/>
                </a:lnTo>
                <a:cubicBezTo>
                  <a:pt x="18510" y="343"/>
                  <a:pt x="18574" y="279"/>
                  <a:pt x="18574" y="172"/>
                </a:cubicBezTo>
                <a:cubicBezTo>
                  <a:pt x="18574" y="65"/>
                  <a:pt x="18510" y="1"/>
                  <a:pt x="18403" y="1"/>
                </a:cubicBezTo>
                <a:close/>
                <a:moveTo>
                  <a:pt x="19130" y="1"/>
                </a:moveTo>
                <a:cubicBezTo>
                  <a:pt x="19023" y="1"/>
                  <a:pt x="18959" y="65"/>
                  <a:pt x="18959" y="172"/>
                </a:cubicBezTo>
                <a:cubicBezTo>
                  <a:pt x="18959" y="279"/>
                  <a:pt x="19023" y="343"/>
                  <a:pt x="19130" y="343"/>
                </a:cubicBezTo>
                <a:lnTo>
                  <a:pt x="19857" y="343"/>
                </a:lnTo>
                <a:cubicBezTo>
                  <a:pt x="19964" y="343"/>
                  <a:pt x="20028" y="279"/>
                  <a:pt x="20028" y="172"/>
                </a:cubicBezTo>
                <a:cubicBezTo>
                  <a:pt x="20028" y="65"/>
                  <a:pt x="19964" y="1"/>
                  <a:pt x="19857" y="1"/>
                </a:cubicBezTo>
                <a:close/>
                <a:moveTo>
                  <a:pt x="20583" y="1"/>
                </a:moveTo>
                <a:cubicBezTo>
                  <a:pt x="20498" y="1"/>
                  <a:pt x="20412" y="65"/>
                  <a:pt x="20412" y="172"/>
                </a:cubicBezTo>
                <a:cubicBezTo>
                  <a:pt x="20412" y="279"/>
                  <a:pt x="20498" y="343"/>
                  <a:pt x="20583" y="343"/>
                </a:cubicBezTo>
                <a:lnTo>
                  <a:pt x="21310" y="343"/>
                </a:lnTo>
                <a:cubicBezTo>
                  <a:pt x="21417" y="343"/>
                  <a:pt x="21503" y="279"/>
                  <a:pt x="21503" y="172"/>
                </a:cubicBezTo>
                <a:cubicBezTo>
                  <a:pt x="21503" y="65"/>
                  <a:pt x="21417" y="1"/>
                  <a:pt x="21310" y="1"/>
                </a:cubicBezTo>
                <a:close/>
                <a:moveTo>
                  <a:pt x="22037" y="1"/>
                </a:moveTo>
                <a:cubicBezTo>
                  <a:pt x="21951" y="1"/>
                  <a:pt x="21866" y="65"/>
                  <a:pt x="21866" y="172"/>
                </a:cubicBezTo>
                <a:cubicBezTo>
                  <a:pt x="21866" y="279"/>
                  <a:pt x="21951" y="343"/>
                  <a:pt x="22037" y="343"/>
                </a:cubicBezTo>
                <a:lnTo>
                  <a:pt x="22785" y="343"/>
                </a:lnTo>
                <a:cubicBezTo>
                  <a:pt x="22870" y="343"/>
                  <a:pt x="22956" y="279"/>
                  <a:pt x="22956" y="172"/>
                </a:cubicBezTo>
                <a:cubicBezTo>
                  <a:pt x="22956" y="65"/>
                  <a:pt x="22870" y="1"/>
                  <a:pt x="22785" y="1"/>
                </a:cubicBezTo>
                <a:close/>
                <a:moveTo>
                  <a:pt x="23512" y="1"/>
                </a:moveTo>
                <a:cubicBezTo>
                  <a:pt x="23405" y="1"/>
                  <a:pt x="23319" y="65"/>
                  <a:pt x="23319" y="172"/>
                </a:cubicBezTo>
                <a:cubicBezTo>
                  <a:pt x="23319" y="279"/>
                  <a:pt x="23405" y="343"/>
                  <a:pt x="23512" y="343"/>
                </a:cubicBezTo>
                <a:lnTo>
                  <a:pt x="24238" y="343"/>
                </a:lnTo>
                <a:cubicBezTo>
                  <a:pt x="24324" y="343"/>
                  <a:pt x="24409" y="279"/>
                  <a:pt x="24409" y="172"/>
                </a:cubicBezTo>
                <a:cubicBezTo>
                  <a:pt x="24409" y="65"/>
                  <a:pt x="24324" y="1"/>
                  <a:pt x="24238" y="1"/>
                </a:cubicBezTo>
                <a:close/>
                <a:moveTo>
                  <a:pt x="24965" y="1"/>
                </a:moveTo>
                <a:cubicBezTo>
                  <a:pt x="24858" y="1"/>
                  <a:pt x="24794" y="65"/>
                  <a:pt x="24794" y="172"/>
                </a:cubicBezTo>
                <a:cubicBezTo>
                  <a:pt x="24794" y="279"/>
                  <a:pt x="24858" y="343"/>
                  <a:pt x="24965" y="343"/>
                </a:cubicBezTo>
                <a:lnTo>
                  <a:pt x="25692" y="343"/>
                </a:lnTo>
                <a:cubicBezTo>
                  <a:pt x="25799" y="343"/>
                  <a:pt x="25863" y="279"/>
                  <a:pt x="25863" y="172"/>
                </a:cubicBezTo>
                <a:cubicBezTo>
                  <a:pt x="25863" y="65"/>
                  <a:pt x="25799" y="1"/>
                  <a:pt x="25692" y="1"/>
                </a:cubicBezTo>
                <a:close/>
                <a:moveTo>
                  <a:pt x="26419" y="1"/>
                </a:moveTo>
                <a:cubicBezTo>
                  <a:pt x="26312" y="1"/>
                  <a:pt x="26248" y="65"/>
                  <a:pt x="26248" y="172"/>
                </a:cubicBezTo>
                <a:cubicBezTo>
                  <a:pt x="26248" y="279"/>
                  <a:pt x="26312" y="343"/>
                  <a:pt x="26419" y="343"/>
                </a:cubicBezTo>
                <a:lnTo>
                  <a:pt x="27145" y="343"/>
                </a:lnTo>
                <a:cubicBezTo>
                  <a:pt x="27252" y="343"/>
                  <a:pt x="27316" y="279"/>
                  <a:pt x="27316" y="172"/>
                </a:cubicBezTo>
                <a:cubicBezTo>
                  <a:pt x="27316" y="65"/>
                  <a:pt x="27252" y="1"/>
                  <a:pt x="2714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4"/>
          <p:cNvSpPr/>
          <p:nvPr/>
        </p:nvSpPr>
        <p:spPr>
          <a:xfrm flipH="1">
            <a:off x="5670840" y="4824575"/>
            <a:ext cx="682925" cy="8575"/>
          </a:xfrm>
          <a:custGeom>
            <a:rect b="b" l="l" r="r" t="t"/>
            <a:pathLst>
              <a:path extrusionOk="0" h="343" w="27317">
                <a:moveTo>
                  <a:pt x="193" y="1"/>
                </a:moveTo>
                <a:cubicBezTo>
                  <a:pt x="86" y="1"/>
                  <a:pt x="0" y="65"/>
                  <a:pt x="0" y="172"/>
                </a:cubicBezTo>
                <a:cubicBezTo>
                  <a:pt x="0" y="279"/>
                  <a:pt x="86" y="343"/>
                  <a:pt x="193" y="343"/>
                </a:cubicBezTo>
                <a:lnTo>
                  <a:pt x="919" y="343"/>
                </a:lnTo>
                <a:cubicBezTo>
                  <a:pt x="1005" y="343"/>
                  <a:pt x="1090" y="279"/>
                  <a:pt x="1090" y="172"/>
                </a:cubicBezTo>
                <a:cubicBezTo>
                  <a:pt x="1090" y="65"/>
                  <a:pt x="1005" y="1"/>
                  <a:pt x="919" y="1"/>
                </a:cubicBezTo>
                <a:close/>
                <a:moveTo>
                  <a:pt x="1646" y="1"/>
                </a:moveTo>
                <a:cubicBezTo>
                  <a:pt x="1539" y="1"/>
                  <a:pt x="1454" y="65"/>
                  <a:pt x="1454" y="172"/>
                </a:cubicBezTo>
                <a:cubicBezTo>
                  <a:pt x="1454" y="279"/>
                  <a:pt x="1539" y="343"/>
                  <a:pt x="1646" y="343"/>
                </a:cubicBezTo>
                <a:lnTo>
                  <a:pt x="2373" y="343"/>
                </a:lnTo>
                <a:cubicBezTo>
                  <a:pt x="2458" y="343"/>
                  <a:pt x="2544" y="279"/>
                  <a:pt x="2544" y="172"/>
                </a:cubicBezTo>
                <a:cubicBezTo>
                  <a:pt x="2544" y="65"/>
                  <a:pt x="2458" y="1"/>
                  <a:pt x="2373" y="1"/>
                </a:cubicBezTo>
                <a:close/>
                <a:moveTo>
                  <a:pt x="3099" y="1"/>
                </a:moveTo>
                <a:cubicBezTo>
                  <a:pt x="2993" y="1"/>
                  <a:pt x="2928" y="65"/>
                  <a:pt x="2928" y="172"/>
                </a:cubicBezTo>
                <a:cubicBezTo>
                  <a:pt x="2928" y="279"/>
                  <a:pt x="2993" y="343"/>
                  <a:pt x="3099" y="343"/>
                </a:cubicBezTo>
                <a:lnTo>
                  <a:pt x="3826" y="343"/>
                </a:lnTo>
                <a:cubicBezTo>
                  <a:pt x="3933" y="343"/>
                  <a:pt x="3997" y="279"/>
                  <a:pt x="3997" y="172"/>
                </a:cubicBezTo>
                <a:cubicBezTo>
                  <a:pt x="3997" y="65"/>
                  <a:pt x="3933" y="1"/>
                  <a:pt x="3826" y="1"/>
                </a:cubicBezTo>
                <a:close/>
                <a:moveTo>
                  <a:pt x="4553" y="1"/>
                </a:moveTo>
                <a:cubicBezTo>
                  <a:pt x="4467" y="1"/>
                  <a:pt x="4382" y="65"/>
                  <a:pt x="4382" y="172"/>
                </a:cubicBezTo>
                <a:cubicBezTo>
                  <a:pt x="4382" y="279"/>
                  <a:pt x="4467" y="343"/>
                  <a:pt x="4553" y="343"/>
                </a:cubicBezTo>
                <a:lnTo>
                  <a:pt x="5280" y="343"/>
                </a:lnTo>
                <a:cubicBezTo>
                  <a:pt x="5386" y="343"/>
                  <a:pt x="5472" y="279"/>
                  <a:pt x="5472" y="172"/>
                </a:cubicBezTo>
                <a:cubicBezTo>
                  <a:pt x="5472" y="65"/>
                  <a:pt x="5386" y="1"/>
                  <a:pt x="5280" y="1"/>
                </a:cubicBezTo>
                <a:close/>
                <a:moveTo>
                  <a:pt x="6006" y="1"/>
                </a:moveTo>
                <a:cubicBezTo>
                  <a:pt x="5921" y="1"/>
                  <a:pt x="5835" y="65"/>
                  <a:pt x="5835" y="172"/>
                </a:cubicBezTo>
                <a:cubicBezTo>
                  <a:pt x="5835" y="279"/>
                  <a:pt x="5921" y="343"/>
                  <a:pt x="6006" y="343"/>
                </a:cubicBezTo>
                <a:lnTo>
                  <a:pt x="6733" y="343"/>
                </a:lnTo>
                <a:cubicBezTo>
                  <a:pt x="6840" y="343"/>
                  <a:pt x="6925" y="279"/>
                  <a:pt x="6925" y="172"/>
                </a:cubicBezTo>
                <a:cubicBezTo>
                  <a:pt x="6925" y="65"/>
                  <a:pt x="6840" y="1"/>
                  <a:pt x="6733" y="1"/>
                </a:cubicBezTo>
                <a:close/>
                <a:moveTo>
                  <a:pt x="7481" y="1"/>
                </a:moveTo>
                <a:cubicBezTo>
                  <a:pt x="7374" y="1"/>
                  <a:pt x="7289" y="65"/>
                  <a:pt x="7289" y="172"/>
                </a:cubicBezTo>
                <a:cubicBezTo>
                  <a:pt x="7289" y="279"/>
                  <a:pt x="7374" y="343"/>
                  <a:pt x="7481" y="343"/>
                </a:cubicBezTo>
                <a:lnTo>
                  <a:pt x="8208" y="343"/>
                </a:lnTo>
                <a:cubicBezTo>
                  <a:pt x="8293" y="343"/>
                  <a:pt x="8379" y="279"/>
                  <a:pt x="8379" y="172"/>
                </a:cubicBezTo>
                <a:cubicBezTo>
                  <a:pt x="8379" y="65"/>
                  <a:pt x="8293" y="1"/>
                  <a:pt x="8208" y="1"/>
                </a:cubicBezTo>
                <a:close/>
                <a:moveTo>
                  <a:pt x="8935" y="1"/>
                </a:moveTo>
                <a:cubicBezTo>
                  <a:pt x="8828" y="1"/>
                  <a:pt x="8742" y="65"/>
                  <a:pt x="8742" y="172"/>
                </a:cubicBezTo>
                <a:cubicBezTo>
                  <a:pt x="8742" y="279"/>
                  <a:pt x="8828" y="343"/>
                  <a:pt x="8935" y="343"/>
                </a:cubicBezTo>
                <a:lnTo>
                  <a:pt x="9661" y="343"/>
                </a:lnTo>
                <a:cubicBezTo>
                  <a:pt x="9747" y="343"/>
                  <a:pt x="9832" y="279"/>
                  <a:pt x="9832" y="172"/>
                </a:cubicBezTo>
                <a:cubicBezTo>
                  <a:pt x="9832" y="65"/>
                  <a:pt x="9747" y="1"/>
                  <a:pt x="9661" y="1"/>
                </a:cubicBezTo>
                <a:close/>
                <a:moveTo>
                  <a:pt x="10388" y="1"/>
                </a:moveTo>
                <a:cubicBezTo>
                  <a:pt x="10281" y="1"/>
                  <a:pt x="10217" y="65"/>
                  <a:pt x="10217" y="172"/>
                </a:cubicBezTo>
                <a:cubicBezTo>
                  <a:pt x="10217" y="279"/>
                  <a:pt x="10281" y="343"/>
                  <a:pt x="10388" y="343"/>
                </a:cubicBezTo>
                <a:lnTo>
                  <a:pt x="11115" y="343"/>
                </a:lnTo>
                <a:cubicBezTo>
                  <a:pt x="11222" y="343"/>
                  <a:pt x="11286" y="279"/>
                  <a:pt x="11286" y="172"/>
                </a:cubicBezTo>
                <a:cubicBezTo>
                  <a:pt x="11286" y="65"/>
                  <a:pt x="11222" y="1"/>
                  <a:pt x="11115" y="1"/>
                </a:cubicBezTo>
                <a:close/>
                <a:moveTo>
                  <a:pt x="11841" y="1"/>
                </a:moveTo>
                <a:cubicBezTo>
                  <a:pt x="11735" y="1"/>
                  <a:pt x="11670" y="65"/>
                  <a:pt x="11670" y="172"/>
                </a:cubicBezTo>
                <a:cubicBezTo>
                  <a:pt x="11670" y="279"/>
                  <a:pt x="11735" y="343"/>
                  <a:pt x="11841" y="343"/>
                </a:cubicBezTo>
                <a:lnTo>
                  <a:pt x="12568" y="343"/>
                </a:lnTo>
                <a:cubicBezTo>
                  <a:pt x="12675" y="343"/>
                  <a:pt x="12761" y="279"/>
                  <a:pt x="12761" y="172"/>
                </a:cubicBezTo>
                <a:cubicBezTo>
                  <a:pt x="12761" y="65"/>
                  <a:pt x="12675" y="1"/>
                  <a:pt x="12568" y="1"/>
                </a:cubicBezTo>
                <a:close/>
                <a:moveTo>
                  <a:pt x="13295" y="1"/>
                </a:moveTo>
                <a:cubicBezTo>
                  <a:pt x="13209" y="1"/>
                  <a:pt x="13124" y="65"/>
                  <a:pt x="13124" y="172"/>
                </a:cubicBezTo>
                <a:cubicBezTo>
                  <a:pt x="13124" y="279"/>
                  <a:pt x="13209" y="343"/>
                  <a:pt x="13295" y="343"/>
                </a:cubicBezTo>
                <a:lnTo>
                  <a:pt x="14022" y="343"/>
                </a:lnTo>
                <a:cubicBezTo>
                  <a:pt x="14128" y="343"/>
                  <a:pt x="14214" y="279"/>
                  <a:pt x="14214" y="172"/>
                </a:cubicBezTo>
                <a:cubicBezTo>
                  <a:pt x="14214" y="65"/>
                  <a:pt x="14128" y="1"/>
                  <a:pt x="14022" y="1"/>
                </a:cubicBezTo>
                <a:close/>
                <a:moveTo>
                  <a:pt x="14748" y="1"/>
                </a:moveTo>
                <a:cubicBezTo>
                  <a:pt x="14663" y="1"/>
                  <a:pt x="14577" y="65"/>
                  <a:pt x="14577" y="172"/>
                </a:cubicBezTo>
                <a:cubicBezTo>
                  <a:pt x="14577" y="279"/>
                  <a:pt x="14663" y="343"/>
                  <a:pt x="14748" y="343"/>
                </a:cubicBezTo>
                <a:lnTo>
                  <a:pt x="15496" y="343"/>
                </a:lnTo>
                <a:cubicBezTo>
                  <a:pt x="15582" y="343"/>
                  <a:pt x="15667" y="279"/>
                  <a:pt x="15667" y="172"/>
                </a:cubicBezTo>
                <a:cubicBezTo>
                  <a:pt x="15667" y="65"/>
                  <a:pt x="15582" y="1"/>
                  <a:pt x="15496" y="1"/>
                </a:cubicBezTo>
                <a:close/>
                <a:moveTo>
                  <a:pt x="16223" y="1"/>
                </a:moveTo>
                <a:cubicBezTo>
                  <a:pt x="16116" y="1"/>
                  <a:pt x="16031" y="65"/>
                  <a:pt x="16031" y="172"/>
                </a:cubicBezTo>
                <a:cubicBezTo>
                  <a:pt x="16031" y="279"/>
                  <a:pt x="16116" y="343"/>
                  <a:pt x="16223" y="343"/>
                </a:cubicBezTo>
                <a:lnTo>
                  <a:pt x="16950" y="343"/>
                </a:lnTo>
                <a:cubicBezTo>
                  <a:pt x="17035" y="343"/>
                  <a:pt x="17121" y="279"/>
                  <a:pt x="17121" y="172"/>
                </a:cubicBezTo>
                <a:cubicBezTo>
                  <a:pt x="17121" y="65"/>
                  <a:pt x="17035" y="1"/>
                  <a:pt x="16950" y="1"/>
                </a:cubicBezTo>
                <a:close/>
                <a:moveTo>
                  <a:pt x="17677" y="1"/>
                </a:moveTo>
                <a:cubicBezTo>
                  <a:pt x="17570" y="1"/>
                  <a:pt x="17506" y="65"/>
                  <a:pt x="17506" y="172"/>
                </a:cubicBezTo>
                <a:cubicBezTo>
                  <a:pt x="17506" y="279"/>
                  <a:pt x="17570" y="343"/>
                  <a:pt x="17677" y="343"/>
                </a:cubicBezTo>
                <a:lnTo>
                  <a:pt x="18403" y="343"/>
                </a:lnTo>
                <a:cubicBezTo>
                  <a:pt x="18510" y="343"/>
                  <a:pt x="18574" y="279"/>
                  <a:pt x="18574" y="172"/>
                </a:cubicBezTo>
                <a:cubicBezTo>
                  <a:pt x="18574" y="65"/>
                  <a:pt x="18510" y="1"/>
                  <a:pt x="18403" y="1"/>
                </a:cubicBezTo>
                <a:close/>
                <a:moveTo>
                  <a:pt x="19130" y="1"/>
                </a:moveTo>
                <a:cubicBezTo>
                  <a:pt x="19023" y="1"/>
                  <a:pt x="18959" y="65"/>
                  <a:pt x="18959" y="172"/>
                </a:cubicBezTo>
                <a:cubicBezTo>
                  <a:pt x="18959" y="279"/>
                  <a:pt x="19023" y="343"/>
                  <a:pt x="19130" y="343"/>
                </a:cubicBezTo>
                <a:lnTo>
                  <a:pt x="19857" y="343"/>
                </a:lnTo>
                <a:cubicBezTo>
                  <a:pt x="19964" y="343"/>
                  <a:pt x="20028" y="279"/>
                  <a:pt x="20028" y="172"/>
                </a:cubicBezTo>
                <a:cubicBezTo>
                  <a:pt x="20028" y="65"/>
                  <a:pt x="19964" y="1"/>
                  <a:pt x="19857" y="1"/>
                </a:cubicBezTo>
                <a:close/>
                <a:moveTo>
                  <a:pt x="20583" y="1"/>
                </a:moveTo>
                <a:cubicBezTo>
                  <a:pt x="20498" y="1"/>
                  <a:pt x="20412" y="65"/>
                  <a:pt x="20412" y="172"/>
                </a:cubicBezTo>
                <a:cubicBezTo>
                  <a:pt x="20412" y="279"/>
                  <a:pt x="20498" y="343"/>
                  <a:pt x="20583" y="343"/>
                </a:cubicBezTo>
                <a:lnTo>
                  <a:pt x="21310" y="343"/>
                </a:lnTo>
                <a:cubicBezTo>
                  <a:pt x="21417" y="343"/>
                  <a:pt x="21503" y="279"/>
                  <a:pt x="21503" y="172"/>
                </a:cubicBezTo>
                <a:cubicBezTo>
                  <a:pt x="21503" y="65"/>
                  <a:pt x="21417" y="1"/>
                  <a:pt x="21310" y="1"/>
                </a:cubicBezTo>
                <a:close/>
                <a:moveTo>
                  <a:pt x="22037" y="1"/>
                </a:moveTo>
                <a:cubicBezTo>
                  <a:pt x="21951" y="1"/>
                  <a:pt x="21866" y="65"/>
                  <a:pt x="21866" y="172"/>
                </a:cubicBezTo>
                <a:cubicBezTo>
                  <a:pt x="21866" y="279"/>
                  <a:pt x="21951" y="343"/>
                  <a:pt x="22037" y="343"/>
                </a:cubicBezTo>
                <a:lnTo>
                  <a:pt x="22785" y="343"/>
                </a:lnTo>
                <a:cubicBezTo>
                  <a:pt x="22870" y="343"/>
                  <a:pt x="22956" y="279"/>
                  <a:pt x="22956" y="172"/>
                </a:cubicBezTo>
                <a:cubicBezTo>
                  <a:pt x="22956" y="65"/>
                  <a:pt x="22870" y="1"/>
                  <a:pt x="22785" y="1"/>
                </a:cubicBezTo>
                <a:close/>
                <a:moveTo>
                  <a:pt x="23512" y="1"/>
                </a:moveTo>
                <a:cubicBezTo>
                  <a:pt x="23405" y="1"/>
                  <a:pt x="23319" y="65"/>
                  <a:pt x="23319" y="172"/>
                </a:cubicBezTo>
                <a:cubicBezTo>
                  <a:pt x="23319" y="279"/>
                  <a:pt x="23405" y="343"/>
                  <a:pt x="23512" y="343"/>
                </a:cubicBezTo>
                <a:lnTo>
                  <a:pt x="24238" y="343"/>
                </a:lnTo>
                <a:cubicBezTo>
                  <a:pt x="24324" y="343"/>
                  <a:pt x="24409" y="279"/>
                  <a:pt x="24409" y="172"/>
                </a:cubicBezTo>
                <a:cubicBezTo>
                  <a:pt x="24409" y="65"/>
                  <a:pt x="24324" y="1"/>
                  <a:pt x="24238" y="1"/>
                </a:cubicBezTo>
                <a:close/>
                <a:moveTo>
                  <a:pt x="24965" y="1"/>
                </a:moveTo>
                <a:cubicBezTo>
                  <a:pt x="24858" y="1"/>
                  <a:pt x="24794" y="65"/>
                  <a:pt x="24794" y="172"/>
                </a:cubicBezTo>
                <a:cubicBezTo>
                  <a:pt x="24794" y="279"/>
                  <a:pt x="24858" y="343"/>
                  <a:pt x="24965" y="343"/>
                </a:cubicBezTo>
                <a:lnTo>
                  <a:pt x="25692" y="343"/>
                </a:lnTo>
                <a:cubicBezTo>
                  <a:pt x="25799" y="343"/>
                  <a:pt x="25863" y="279"/>
                  <a:pt x="25863" y="172"/>
                </a:cubicBezTo>
                <a:cubicBezTo>
                  <a:pt x="25863" y="65"/>
                  <a:pt x="25799" y="1"/>
                  <a:pt x="25692" y="1"/>
                </a:cubicBezTo>
                <a:close/>
                <a:moveTo>
                  <a:pt x="26419" y="1"/>
                </a:moveTo>
                <a:cubicBezTo>
                  <a:pt x="26312" y="1"/>
                  <a:pt x="26248" y="65"/>
                  <a:pt x="26248" y="172"/>
                </a:cubicBezTo>
                <a:cubicBezTo>
                  <a:pt x="26248" y="279"/>
                  <a:pt x="26312" y="343"/>
                  <a:pt x="26419" y="343"/>
                </a:cubicBezTo>
                <a:lnTo>
                  <a:pt x="27145" y="343"/>
                </a:lnTo>
                <a:cubicBezTo>
                  <a:pt x="27252" y="343"/>
                  <a:pt x="27316" y="279"/>
                  <a:pt x="27316" y="172"/>
                </a:cubicBezTo>
                <a:cubicBezTo>
                  <a:pt x="27316" y="65"/>
                  <a:pt x="27252" y="1"/>
                  <a:pt x="2714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4"/>
          <p:cNvSpPr/>
          <p:nvPr/>
        </p:nvSpPr>
        <p:spPr>
          <a:xfrm flipH="1">
            <a:off x="7545315" y="4733175"/>
            <a:ext cx="682925" cy="8575"/>
          </a:xfrm>
          <a:custGeom>
            <a:rect b="b" l="l" r="r" t="t"/>
            <a:pathLst>
              <a:path extrusionOk="0" h="343" w="27317">
                <a:moveTo>
                  <a:pt x="193" y="1"/>
                </a:moveTo>
                <a:cubicBezTo>
                  <a:pt x="86" y="1"/>
                  <a:pt x="0" y="65"/>
                  <a:pt x="0" y="172"/>
                </a:cubicBezTo>
                <a:cubicBezTo>
                  <a:pt x="0" y="279"/>
                  <a:pt x="86" y="343"/>
                  <a:pt x="193" y="343"/>
                </a:cubicBezTo>
                <a:lnTo>
                  <a:pt x="919" y="343"/>
                </a:lnTo>
                <a:cubicBezTo>
                  <a:pt x="1005" y="343"/>
                  <a:pt x="1090" y="279"/>
                  <a:pt x="1090" y="172"/>
                </a:cubicBezTo>
                <a:cubicBezTo>
                  <a:pt x="1090" y="65"/>
                  <a:pt x="1005" y="1"/>
                  <a:pt x="919" y="1"/>
                </a:cubicBezTo>
                <a:close/>
                <a:moveTo>
                  <a:pt x="1646" y="1"/>
                </a:moveTo>
                <a:cubicBezTo>
                  <a:pt x="1539" y="1"/>
                  <a:pt x="1454" y="65"/>
                  <a:pt x="1454" y="172"/>
                </a:cubicBezTo>
                <a:cubicBezTo>
                  <a:pt x="1454" y="279"/>
                  <a:pt x="1539" y="343"/>
                  <a:pt x="1646" y="343"/>
                </a:cubicBezTo>
                <a:lnTo>
                  <a:pt x="2373" y="343"/>
                </a:lnTo>
                <a:cubicBezTo>
                  <a:pt x="2458" y="343"/>
                  <a:pt x="2544" y="279"/>
                  <a:pt x="2544" y="172"/>
                </a:cubicBezTo>
                <a:cubicBezTo>
                  <a:pt x="2544" y="65"/>
                  <a:pt x="2458" y="1"/>
                  <a:pt x="2373" y="1"/>
                </a:cubicBezTo>
                <a:close/>
                <a:moveTo>
                  <a:pt x="3099" y="1"/>
                </a:moveTo>
                <a:cubicBezTo>
                  <a:pt x="2993" y="1"/>
                  <a:pt x="2928" y="65"/>
                  <a:pt x="2928" y="172"/>
                </a:cubicBezTo>
                <a:cubicBezTo>
                  <a:pt x="2928" y="279"/>
                  <a:pt x="2993" y="343"/>
                  <a:pt x="3099" y="343"/>
                </a:cubicBezTo>
                <a:lnTo>
                  <a:pt x="3826" y="343"/>
                </a:lnTo>
                <a:cubicBezTo>
                  <a:pt x="3933" y="343"/>
                  <a:pt x="3997" y="279"/>
                  <a:pt x="3997" y="172"/>
                </a:cubicBezTo>
                <a:cubicBezTo>
                  <a:pt x="3997" y="65"/>
                  <a:pt x="3933" y="1"/>
                  <a:pt x="3826" y="1"/>
                </a:cubicBezTo>
                <a:close/>
                <a:moveTo>
                  <a:pt x="4553" y="1"/>
                </a:moveTo>
                <a:cubicBezTo>
                  <a:pt x="4467" y="1"/>
                  <a:pt x="4382" y="65"/>
                  <a:pt x="4382" y="172"/>
                </a:cubicBezTo>
                <a:cubicBezTo>
                  <a:pt x="4382" y="279"/>
                  <a:pt x="4467" y="343"/>
                  <a:pt x="4553" y="343"/>
                </a:cubicBezTo>
                <a:lnTo>
                  <a:pt x="5280" y="343"/>
                </a:lnTo>
                <a:cubicBezTo>
                  <a:pt x="5386" y="343"/>
                  <a:pt x="5472" y="279"/>
                  <a:pt x="5472" y="172"/>
                </a:cubicBezTo>
                <a:cubicBezTo>
                  <a:pt x="5472" y="65"/>
                  <a:pt x="5386" y="1"/>
                  <a:pt x="5280" y="1"/>
                </a:cubicBezTo>
                <a:close/>
                <a:moveTo>
                  <a:pt x="6006" y="1"/>
                </a:moveTo>
                <a:cubicBezTo>
                  <a:pt x="5921" y="1"/>
                  <a:pt x="5835" y="65"/>
                  <a:pt x="5835" y="172"/>
                </a:cubicBezTo>
                <a:cubicBezTo>
                  <a:pt x="5835" y="279"/>
                  <a:pt x="5921" y="343"/>
                  <a:pt x="6006" y="343"/>
                </a:cubicBezTo>
                <a:lnTo>
                  <a:pt x="6733" y="343"/>
                </a:lnTo>
                <a:cubicBezTo>
                  <a:pt x="6840" y="343"/>
                  <a:pt x="6925" y="279"/>
                  <a:pt x="6925" y="172"/>
                </a:cubicBezTo>
                <a:cubicBezTo>
                  <a:pt x="6925" y="65"/>
                  <a:pt x="6840" y="1"/>
                  <a:pt x="6733" y="1"/>
                </a:cubicBezTo>
                <a:close/>
                <a:moveTo>
                  <a:pt x="7481" y="1"/>
                </a:moveTo>
                <a:cubicBezTo>
                  <a:pt x="7374" y="1"/>
                  <a:pt x="7289" y="65"/>
                  <a:pt x="7289" y="172"/>
                </a:cubicBezTo>
                <a:cubicBezTo>
                  <a:pt x="7289" y="279"/>
                  <a:pt x="7374" y="343"/>
                  <a:pt x="7481" y="343"/>
                </a:cubicBezTo>
                <a:lnTo>
                  <a:pt x="8208" y="343"/>
                </a:lnTo>
                <a:cubicBezTo>
                  <a:pt x="8293" y="343"/>
                  <a:pt x="8379" y="279"/>
                  <a:pt x="8379" y="172"/>
                </a:cubicBezTo>
                <a:cubicBezTo>
                  <a:pt x="8379" y="65"/>
                  <a:pt x="8293" y="1"/>
                  <a:pt x="8208" y="1"/>
                </a:cubicBezTo>
                <a:close/>
                <a:moveTo>
                  <a:pt x="8935" y="1"/>
                </a:moveTo>
                <a:cubicBezTo>
                  <a:pt x="8828" y="1"/>
                  <a:pt x="8742" y="65"/>
                  <a:pt x="8742" y="172"/>
                </a:cubicBezTo>
                <a:cubicBezTo>
                  <a:pt x="8742" y="279"/>
                  <a:pt x="8828" y="343"/>
                  <a:pt x="8935" y="343"/>
                </a:cubicBezTo>
                <a:lnTo>
                  <a:pt x="9661" y="343"/>
                </a:lnTo>
                <a:cubicBezTo>
                  <a:pt x="9747" y="343"/>
                  <a:pt x="9832" y="279"/>
                  <a:pt x="9832" y="172"/>
                </a:cubicBezTo>
                <a:cubicBezTo>
                  <a:pt x="9832" y="65"/>
                  <a:pt x="9747" y="1"/>
                  <a:pt x="9661" y="1"/>
                </a:cubicBezTo>
                <a:close/>
                <a:moveTo>
                  <a:pt x="10388" y="1"/>
                </a:moveTo>
                <a:cubicBezTo>
                  <a:pt x="10281" y="1"/>
                  <a:pt x="10217" y="65"/>
                  <a:pt x="10217" y="172"/>
                </a:cubicBezTo>
                <a:cubicBezTo>
                  <a:pt x="10217" y="279"/>
                  <a:pt x="10281" y="343"/>
                  <a:pt x="10388" y="343"/>
                </a:cubicBezTo>
                <a:lnTo>
                  <a:pt x="11115" y="343"/>
                </a:lnTo>
                <a:cubicBezTo>
                  <a:pt x="11222" y="343"/>
                  <a:pt x="11286" y="279"/>
                  <a:pt x="11286" y="172"/>
                </a:cubicBezTo>
                <a:cubicBezTo>
                  <a:pt x="11286" y="65"/>
                  <a:pt x="11222" y="1"/>
                  <a:pt x="11115" y="1"/>
                </a:cubicBezTo>
                <a:close/>
                <a:moveTo>
                  <a:pt x="11841" y="1"/>
                </a:moveTo>
                <a:cubicBezTo>
                  <a:pt x="11735" y="1"/>
                  <a:pt x="11670" y="65"/>
                  <a:pt x="11670" y="172"/>
                </a:cubicBezTo>
                <a:cubicBezTo>
                  <a:pt x="11670" y="279"/>
                  <a:pt x="11735" y="343"/>
                  <a:pt x="11841" y="343"/>
                </a:cubicBezTo>
                <a:lnTo>
                  <a:pt x="12568" y="343"/>
                </a:lnTo>
                <a:cubicBezTo>
                  <a:pt x="12675" y="343"/>
                  <a:pt x="12761" y="279"/>
                  <a:pt x="12761" y="172"/>
                </a:cubicBezTo>
                <a:cubicBezTo>
                  <a:pt x="12761" y="65"/>
                  <a:pt x="12675" y="1"/>
                  <a:pt x="12568" y="1"/>
                </a:cubicBezTo>
                <a:close/>
                <a:moveTo>
                  <a:pt x="13295" y="1"/>
                </a:moveTo>
                <a:cubicBezTo>
                  <a:pt x="13209" y="1"/>
                  <a:pt x="13124" y="65"/>
                  <a:pt x="13124" y="172"/>
                </a:cubicBezTo>
                <a:cubicBezTo>
                  <a:pt x="13124" y="279"/>
                  <a:pt x="13209" y="343"/>
                  <a:pt x="13295" y="343"/>
                </a:cubicBezTo>
                <a:lnTo>
                  <a:pt x="14022" y="343"/>
                </a:lnTo>
                <a:cubicBezTo>
                  <a:pt x="14128" y="343"/>
                  <a:pt x="14214" y="279"/>
                  <a:pt x="14214" y="172"/>
                </a:cubicBezTo>
                <a:cubicBezTo>
                  <a:pt x="14214" y="65"/>
                  <a:pt x="14128" y="1"/>
                  <a:pt x="14022" y="1"/>
                </a:cubicBezTo>
                <a:close/>
                <a:moveTo>
                  <a:pt x="14748" y="1"/>
                </a:moveTo>
                <a:cubicBezTo>
                  <a:pt x="14663" y="1"/>
                  <a:pt x="14577" y="65"/>
                  <a:pt x="14577" y="172"/>
                </a:cubicBezTo>
                <a:cubicBezTo>
                  <a:pt x="14577" y="279"/>
                  <a:pt x="14663" y="343"/>
                  <a:pt x="14748" y="343"/>
                </a:cubicBezTo>
                <a:lnTo>
                  <a:pt x="15496" y="343"/>
                </a:lnTo>
                <a:cubicBezTo>
                  <a:pt x="15582" y="343"/>
                  <a:pt x="15667" y="279"/>
                  <a:pt x="15667" y="172"/>
                </a:cubicBezTo>
                <a:cubicBezTo>
                  <a:pt x="15667" y="65"/>
                  <a:pt x="15582" y="1"/>
                  <a:pt x="15496" y="1"/>
                </a:cubicBezTo>
                <a:close/>
                <a:moveTo>
                  <a:pt x="16223" y="1"/>
                </a:moveTo>
                <a:cubicBezTo>
                  <a:pt x="16116" y="1"/>
                  <a:pt x="16031" y="65"/>
                  <a:pt x="16031" y="172"/>
                </a:cubicBezTo>
                <a:cubicBezTo>
                  <a:pt x="16031" y="279"/>
                  <a:pt x="16116" y="343"/>
                  <a:pt x="16223" y="343"/>
                </a:cubicBezTo>
                <a:lnTo>
                  <a:pt x="16950" y="343"/>
                </a:lnTo>
                <a:cubicBezTo>
                  <a:pt x="17035" y="343"/>
                  <a:pt x="17121" y="279"/>
                  <a:pt x="17121" y="172"/>
                </a:cubicBezTo>
                <a:cubicBezTo>
                  <a:pt x="17121" y="65"/>
                  <a:pt x="17035" y="1"/>
                  <a:pt x="16950" y="1"/>
                </a:cubicBezTo>
                <a:close/>
                <a:moveTo>
                  <a:pt x="17677" y="1"/>
                </a:moveTo>
                <a:cubicBezTo>
                  <a:pt x="17570" y="1"/>
                  <a:pt x="17506" y="65"/>
                  <a:pt x="17506" y="172"/>
                </a:cubicBezTo>
                <a:cubicBezTo>
                  <a:pt x="17506" y="279"/>
                  <a:pt x="17570" y="343"/>
                  <a:pt x="17677" y="343"/>
                </a:cubicBezTo>
                <a:lnTo>
                  <a:pt x="18403" y="343"/>
                </a:lnTo>
                <a:cubicBezTo>
                  <a:pt x="18510" y="343"/>
                  <a:pt x="18574" y="279"/>
                  <a:pt x="18574" y="172"/>
                </a:cubicBezTo>
                <a:cubicBezTo>
                  <a:pt x="18574" y="65"/>
                  <a:pt x="18510" y="1"/>
                  <a:pt x="18403" y="1"/>
                </a:cubicBezTo>
                <a:close/>
                <a:moveTo>
                  <a:pt x="19130" y="1"/>
                </a:moveTo>
                <a:cubicBezTo>
                  <a:pt x="19023" y="1"/>
                  <a:pt x="18959" y="65"/>
                  <a:pt x="18959" y="172"/>
                </a:cubicBezTo>
                <a:cubicBezTo>
                  <a:pt x="18959" y="279"/>
                  <a:pt x="19023" y="343"/>
                  <a:pt x="19130" y="343"/>
                </a:cubicBezTo>
                <a:lnTo>
                  <a:pt x="19857" y="343"/>
                </a:lnTo>
                <a:cubicBezTo>
                  <a:pt x="19964" y="343"/>
                  <a:pt x="20028" y="279"/>
                  <a:pt x="20028" y="172"/>
                </a:cubicBezTo>
                <a:cubicBezTo>
                  <a:pt x="20028" y="65"/>
                  <a:pt x="19964" y="1"/>
                  <a:pt x="19857" y="1"/>
                </a:cubicBezTo>
                <a:close/>
                <a:moveTo>
                  <a:pt x="20583" y="1"/>
                </a:moveTo>
                <a:cubicBezTo>
                  <a:pt x="20498" y="1"/>
                  <a:pt x="20412" y="65"/>
                  <a:pt x="20412" y="172"/>
                </a:cubicBezTo>
                <a:cubicBezTo>
                  <a:pt x="20412" y="279"/>
                  <a:pt x="20498" y="343"/>
                  <a:pt x="20583" y="343"/>
                </a:cubicBezTo>
                <a:lnTo>
                  <a:pt x="21310" y="343"/>
                </a:lnTo>
                <a:cubicBezTo>
                  <a:pt x="21417" y="343"/>
                  <a:pt x="21503" y="279"/>
                  <a:pt x="21503" y="172"/>
                </a:cubicBezTo>
                <a:cubicBezTo>
                  <a:pt x="21503" y="65"/>
                  <a:pt x="21417" y="1"/>
                  <a:pt x="21310" y="1"/>
                </a:cubicBezTo>
                <a:close/>
                <a:moveTo>
                  <a:pt x="22037" y="1"/>
                </a:moveTo>
                <a:cubicBezTo>
                  <a:pt x="21951" y="1"/>
                  <a:pt x="21866" y="65"/>
                  <a:pt x="21866" y="172"/>
                </a:cubicBezTo>
                <a:cubicBezTo>
                  <a:pt x="21866" y="279"/>
                  <a:pt x="21951" y="343"/>
                  <a:pt x="22037" y="343"/>
                </a:cubicBezTo>
                <a:lnTo>
                  <a:pt x="22785" y="343"/>
                </a:lnTo>
                <a:cubicBezTo>
                  <a:pt x="22870" y="343"/>
                  <a:pt x="22956" y="279"/>
                  <a:pt x="22956" y="172"/>
                </a:cubicBezTo>
                <a:cubicBezTo>
                  <a:pt x="22956" y="65"/>
                  <a:pt x="22870" y="1"/>
                  <a:pt x="22785" y="1"/>
                </a:cubicBezTo>
                <a:close/>
                <a:moveTo>
                  <a:pt x="23512" y="1"/>
                </a:moveTo>
                <a:cubicBezTo>
                  <a:pt x="23405" y="1"/>
                  <a:pt x="23319" y="65"/>
                  <a:pt x="23319" y="172"/>
                </a:cubicBezTo>
                <a:cubicBezTo>
                  <a:pt x="23319" y="279"/>
                  <a:pt x="23405" y="343"/>
                  <a:pt x="23512" y="343"/>
                </a:cubicBezTo>
                <a:lnTo>
                  <a:pt x="24238" y="343"/>
                </a:lnTo>
                <a:cubicBezTo>
                  <a:pt x="24324" y="343"/>
                  <a:pt x="24409" y="279"/>
                  <a:pt x="24409" y="172"/>
                </a:cubicBezTo>
                <a:cubicBezTo>
                  <a:pt x="24409" y="65"/>
                  <a:pt x="24324" y="1"/>
                  <a:pt x="24238" y="1"/>
                </a:cubicBezTo>
                <a:close/>
                <a:moveTo>
                  <a:pt x="24965" y="1"/>
                </a:moveTo>
                <a:cubicBezTo>
                  <a:pt x="24858" y="1"/>
                  <a:pt x="24794" y="65"/>
                  <a:pt x="24794" y="172"/>
                </a:cubicBezTo>
                <a:cubicBezTo>
                  <a:pt x="24794" y="279"/>
                  <a:pt x="24858" y="343"/>
                  <a:pt x="24965" y="343"/>
                </a:cubicBezTo>
                <a:lnTo>
                  <a:pt x="25692" y="343"/>
                </a:lnTo>
                <a:cubicBezTo>
                  <a:pt x="25799" y="343"/>
                  <a:pt x="25863" y="279"/>
                  <a:pt x="25863" y="172"/>
                </a:cubicBezTo>
                <a:cubicBezTo>
                  <a:pt x="25863" y="65"/>
                  <a:pt x="25799" y="1"/>
                  <a:pt x="25692" y="1"/>
                </a:cubicBezTo>
                <a:close/>
                <a:moveTo>
                  <a:pt x="26419" y="1"/>
                </a:moveTo>
                <a:cubicBezTo>
                  <a:pt x="26312" y="1"/>
                  <a:pt x="26248" y="65"/>
                  <a:pt x="26248" y="172"/>
                </a:cubicBezTo>
                <a:cubicBezTo>
                  <a:pt x="26248" y="279"/>
                  <a:pt x="26312" y="343"/>
                  <a:pt x="26419" y="343"/>
                </a:cubicBezTo>
                <a:lnTo>
                  <a:pt x="27145" y="343"/>
                </a:lnTo>
                <a:cubicBezTo>
                  <a:pt x="27252" y="343"/>
                  <a:pt x="27316" y="279"/>
                  <a:pt x="27316" y="172"/>
                </a:cubicBezTo>
                <a:cubicBezTo>
                  <a:pt x="27316" y="65"/>
                  <a:pt x="27252" y="1"/>
                  <a:pt x="2714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4"/>
          <p:cNvSpPr/>
          <p:nvPr/>
        </p:nvSpPr>
        <p:spPr>
          <a:xfrm>
            <a:off x="8430650" y="705775"/>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4"/>
          <p:cNvSpPr/>
          <p:nvPr/>
        </p:nvSpPr>
        <p:spPr>
          <a:xfrm>
            <a:off x="8115288" y="-369262"/>
            <a:ext cx="1633550" cy="1437425"/>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4"/>
          <p:cNvSpPr/>
          <p:nvPr/>
        </p:nvSpPr>
        <p:spPr>
          <a:xfrm>
            <a:off x="8142638" y="3812938"/>
            <a:ext cx="1633550" cy="1437425"/>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4"/>
          <p:cNvSpPr/>
          <p:nvPr/>
        </p:nvSpPr>
        <p:spPr>
          <a:xfrm>
            <a:off x="5842425" y="156825"/>
            <a:ext cx="1004061" cy="304896"/>
          </a:xfrm>
          <a:custGeom>
            <a:rect b="b" l="l" r="r" t="t"/>
            <a:pathLst>
              <a:path extrusionOk="0" h="18920" w="62306">
                <a:moveTo>
                  <a:pt x="31141" y="1"/>
                </a:moveTo>
                <a:cubicBezTo>
                  <a:pt x="29577" y="1"/>
                  <a:pt x="28016" y="364"/>
                  <a:pt x="26632" y="1093"/>
                </a:cubicBezTo>
                <a:cubicBezTo>
                  <a:pt x="23875" y="2547"/>
                  <a:pt x="21887" y="5411"/>
                  <a:pt x="21524" y="8510"/>
                </a:cubicBezTo>
                <a:cubicBezTo>
                  <a:pt x="21438" y="9216"/>
                  <a:pt x="21417" y="9921"/>
                  <a:pt x="21182" y="10605"/>
                </a:cubicBezTo>
                <a:cubicBezTo>
                  <a:pt x="20733" y="11930"/>
                  <a:pt x="19451" y="12315"/>
                  <a:pt x="18147" y="12315"/>
                </a:cubicBezTo>
                <a:cubicBezTo>
                  <a:pt x="15032" y="12282"/>
                  <a:pt x="12176" y="11019"/>
                  <a:pt x="9196" y="11019"/>
                </a:cubicBezTo>
                <a:cubicBezTo>
                  <a:pt x="8249" y="11019"/>
                  <a:pt x="7290" y="11146"/>
                  <a:pt x="6305" y="11481"/>
                </a:cubicBezTo>
                <a:cubicBezTo>
                  <a:pt x="4788" y="11973"/>
                  <a:pt x="3377" y="12849"/>
                  <a:pt x="2351" y="14110"/>
                </a:cubicBezTo>
                <a:cubicBezTo>
                  <a:pt x="2031" y="14474"/>
                  <a:pt x="0" y="18919"/>
                  <a:pt x="599" y="18919"/>
                </a:cubicBezTo>
                <a:lnTo>
                  <a:pt x="61728" y="18919"/>
                </a:lnTo>
                <a:cubicBezTo>
                  <a:pt x="62306" y="18919"/>
                  <a:pt x="60339" y="14538"/>
                  <a:pt x="60040" y="14174"/>
                </a:cubicBezTo>
                <a:cubicBezTo>
                  <a:pt x="59014" y="12892"/>
                  <a:pt x="57582" y="11994"/>
                  <a:pt x="56064" y="11481"/>
                </a:cubicBezTo>
                <a:cubicBezTo>
                  <a:pt x="55067" y="11139"/>
                  <a:pt x="54022" y="11016"/>
                  <a:pt x="52961" y="11016"/>
                </a:cubicBezTo>
                <a:cubicBezTo>
                  <a:pt x="52431" y="11016"/>
                  <a:pt x="51896" y="11047"/>
                  <a:pt x="51362" y="11096"/>
                </a:cubicBezTo>
                <a:cubicBezTo>
                  <a:pt x="49289" y="11310"/>
                  <a:pt x="47194" y="11866"/>
                  <a:pt x="45270" y="12165"/>
                </a:cubicBezTo>
                <a:cubicBezTo>
                  <a:pt x="44787" y="12242"/>
                  <a:pt x="44273" y="12308"/>
                  <a:pt x="43774" y="12308"/>
                </a:cubicBezTo>
                <a:cubicBezTo>
                  <a:pt x="43016" y="12308"/>
                  <a:pt x="42294" y="12155"/>
                  <a:pt x="41765" y="11652"/>
                </a:cubicBezTo>
                <a:cubicBezTo>
                  <a:pt x="40931" y="10861"/>
                  <a:pt x="40931" y="9579"/>
                  <a:pt x="40782" y="8446"/>
                </a:cubicBezTo>
                <a:cubicBezTo>
                  <a:pt x="40376" y="5347"/>
                  <a:pt x="38388" y="2504"/>
                  <a:pt x="35631" y="1072"/>
                </a:cubicBezTo>
                <a:cubicBezTo>
                  <a:pt x="34247" y="359"/>
                  <a:pt x="32693" y="1"/>
                  <a:pt x="311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3_1_4_2_1_2">
    <p:spTree>
      <p:nvGrpSpPr>
        <p:cNvPr id="490" name="Shape 490"/>
        <p:cNvGrpSpPr/>
        <p:nvPr/>
      </p:nvGrpSpPr>
      <p:grpSpPr>
        <a:xfrm>
          <a:off x="0" y="0"/>
          <a:ext cx="0" cy="0"/>
          <a:chOff x="0" y="0"/>
          <a:chExt cx="0" cy="0"/>
        </a:xfrm>
      </p:grpSpPr>
      <p:sp>
        <p:nvSpPr>
          <p:cNvPr id="491" name="Google Shape;491;p35"/>
          <p:cNvSpPr txBox="1"/>
          <p:nvPr>
            <p:ph type="title"/>
          </p:nvPr>
        </p:nvSpPr>
        <p:spPr>
          <a:xfrm>
            <a:off x="713225" y="558889"/>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92" name="Google Shape;492;p35"/>
          <p:cNvSpPr/>
          <p:nvPr/>
        </p:nvSpPr>
        <p:spPr>
          <a:xfrm>
            <a:off x="-315475" y="-234100"/>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5"/>
          <p:cNvSpPr/>
          <p:nvPr/>
        </p:nvSpPr>
        <p:spPr>
          <a:xfrm>
            <a:off x="8395163" y="3753800"/>
            <a:ext cx="1255750" cy="1255750"/>
          </a:xfrm>
          <a:custGeom>
            <a:rect b="b" l="l" r="r" t="t"/>
            <a:pathLst>
              <a:path extrusionOk="0" h="50230" w="50230">
                <a:moveTo>
                  <a:pt x="25115" y="1"/>
                </a:moveTo>
                <a:cubicBezTo>
                  <a:pt x="11244" y="1"/>
                  <a:pt x="1" y="11243"/>
                  <a:pt x="1" y="25115"/>
                </a:cubicBezTo>
                <a:cubicBezTo>
                  <a:pt x="1" y="38987"/>
                  <a:pt x="11244" y="50230"/>
                  <a:pt x="25115" y="50230"/>
                </a:cubicBezTo>
                <a:cubicBezTo>
                  <a:pt x="38987" y="50230"/>
                  <a:pt x="50230" y="38987"/>
                  <a:pt x="50230" y="25115"/>
                </a:cubicBezTo>
                <a:cubicBezTo>
                  <a:pt x="50230" y="11243"/>
                  <a:pt x="38987" y="1"/>
                  <a:pt x="251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5"/>
          <p:cNvSpPr/>
          <p:nvPr/>
        </p:nvSpPr>
        <p:spPr>
          <a:xfrm>
            <a:off x="433538" y="-302962"/>
            <a:ext cx="1633550" cy="1437425"/>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5"/>
          <p:cNvSpPr/>
          <p:nvPr/>
        </p:nvSpPr>
        <p:spPr>
          <a:xfrm>
            <a:off x="1385675" y="167313"/>
            <a:ext cx="1403225" cy="426575"/>
          </a:xfrm>
          <a:custGeom>
            <a:rect b="b" l="l" r="r" t="t"/>
            <a:pathLst>
              <a:path extrusionOk="0" h="17063" w="56129">
                <a:moveTo>
                  <a:pt x="28067" y="1"/>
                </a:moveTo>
                <a:cubicBezTo>
                  <a:pt x="26650" y="1"/>
                  <a:pt x="25232" y="332"/>
                  <a:pt x="23982" y="989"/>
                </a:cubicBezTo>
                <a:cubicBezTo>
                  <a:pt x="21503" y="2314"/>
                  <a:pt x="19729" y="4879"/>
                  <a:pt x="19387" y="7679"/>
                </a:cubicBezTo>
                <a:cubicBezTo>
                  <a:pt x="19301" y="8299"/>
                  <a:pt x="19280" y="8962"/>
                  <a:pt x="19087" y="9560"/>
                </a:cubicBezTo>
                <a:cubicBezTo>
                  <a:pt x="18660" y="10757"/>
                  <a:pt x="17506" y="11099"/>
                  <a:pt x="16352" y="11099"/>
                </a:cubicBezTo>
                <a:cubicBezTo>
                  <a:pt x="13545" y="11067"/>
                  <a:pt x="10960" y="9938"/>
                  <a:pt x="8270" y="9938"/>
                </a:cubicBezTo>
                <a:cubicBezTo>
                  <a:pt x="7416" y="9938"/>
                  <a:pt x="6551" y="10052"/>
                  <a:pt x="5665" y="10351"/>
                </a:cubicBezTo>
                <a:cubicBezTo>
                  <a:pt x="4297" y="10800"/>
                  <a:pt x="3014" y="11591"/>
                  <a:pt x="2095" y="12724"/>
                </a:cubicBezTo>
                <a:cubicBezTo>
                  <a:pt x="1817" y="13044"/>
                  <a:pt x="0" y="17062"/>
                  <a:pt x="513" y="17062"/>
                </a:cubicBezTo>
                <a:lnTo>
                  <a:pt x="55616" y="17062"/>
                </a:lnTo>
                <a:cubicBezTo>
                  <a:pt x="56129" y="17062"/>
                  <a:pt x="54355" y="13108"/>
                  <a:pt x="54098" y="12788"/>
                </a:cubicBezTo>
                <a:cubicBezTo>
                  <a:pt x="53179" y="11633"/>
                  <a:pt x="51897" y="10821"/>
                  <a:pt x="50507" y="10351"/>
                </a:cubicBezTo>
                <a:cubicBezTo>
                  <a:pt x="49604" y="10050"/>
                  <a:pt x="48661" y="9931"/>
                  <a:pt x="47700" y="9931"/>
                </a:cubicBezTo>
                <a:cubicBezTo>
                  <a:pt x="47229" y="9931"/>
                  <a:pt x="46753" y="9960"/>
                  <a:pt x="46275" y="10009"/>
                </a:cubicBezTo>
                <a:cubicBezTo>
                  <a:pt x="44416" y="10201"/>
                  <a:pt x="42535" y="10693"/>
                  <a:pt x="40804" y="10971"/>
                </a:cubicBezTo>
                <a:cubicBezTo>
                  <a:pt x="40359" y="11039"/>
                  <a:pt x="39890" y="11101"/>
                  <a:pt x="39436" y="11101"/>
                </a:cubicBezTo>
                <a:cubicBezTo>
                  <a:pt x="38755" y="11101"/>
                  <a:pt x="38106" y="10962"/>
                  <a:pt x="37619" y="10501"/>
                </a:cubicBezTo>
                <a:cubicBezTo>
                  <a:pt x="36871" y="9795"/>
                  <a:pt x="36871" y="8641"/>
                  <a:pt x="36742" y="7615"/>
                </a:cubicBezTo>
                <a:cubicBezTo>
                  <a:pt x="36379" y="4815"/>
                  <a:pt x="34584" y="2250"/>
                  <a:pt x="32083" y="968"/>
                </a:cubicBezTo>
                <a:cubicBezTo>
                  <a:pt x="30853" y="321"/>
                  <a:pt x="29461" y="1"/>
                  <a:pt x="280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5"/>
          <p:cNvSpPr/>
          <p:nvPr/>
        </p:nvSpPr>
        <p:spPr>
          <a:xfrm>
            <a:off x="8185900" y="190825"/>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5"/>
          <p:cNvSpPr/>
          <p:nvPr/>
        </p:nvSpPr>
        <p:spPr>
          <a:xfrm>
            <a:off x="6309175" y="178375"/>
            <a:ext cx="814400" cy="247500"/>
          </a:xfrm>
          <a:custGeom>
            <a:rect b="b" l="l" r="r" t="t"/>
            <a:pathLst>
              <a:path extrusionOk="0" h="9900" w="32576">
                <a:moveTo>
                  <a:pt x="16295" y="0"/>
                </a:moveTo>
                <a:cubicBezTo>
                  <a:pt x="15471" y="0"/>
                  <a:pt x="14647" y="193"/>
                  <a:pt x="13915" y="580"/>
                </a:cubicBezTo>
                <a:cubicBezTo>
                  <a:pt x="12483" y="1328"/>
                  <a:pt x="11436" y="2825"/>
                  <a:pt x="11244" y="4449"/>
                </a:cubicBezTo>
                <a:cubicBezTo>
                  <a:pt x="11201" y="4812"/>
                  <a:pt x="11201" y="5197"/>
                  <a:pt x="11073" y="5539"/>
                </a:cubicBezTo>
                <a:cubicBezTo>
                  <a:pt x="10838" y="6244"/>
                  <a:pt x="10154" y="6437"/>
                  <a:pt x="9491" y="6437"/>
                </a:cubicBezTo>
                <a:cubicBezTo>
                  <a:pt x="7855" y="6421"/>
                  <a:pt x="6367" y="5766"/>
                  <a:pt x="4812" y="5766"/>
                </a:cubicBezTo>
                <a:cubicBezTo>
                  <a:pt x="4315" y="5766"/>
                  <a:pt x="3810" y="5833"/>
                  <a:pt x="3293" y="6009"/>
                </a:cubicBezTo>
                <a:cubicBezTo>
                  <a:pt x="2480" y="6266"/>
                  <a:pt x="1754" y="6736"/>
                  <a:pt x="1219" y="7377"/>
                </a:cubicBezTo>
                <a:cubicBezTo>
                  <a:pt x="1048" y="7570"/>
                  <a:pt x="1" y="9899"/>
                  <a:pt x="300" y="9899"/>
                </a:cubicBezTo>
                <a:lnTo>
                  <a:pt x="32297" y="9899"/>
                </a:lnTo>
                <a:cubicBezTo>
                  <a:pt x="32575" y="9899"/>
                  <a:pt x="31549" y="7612"/>
                  <a:pt x="31399" y="7420"/>
                </a:cubicBezTo>
                <a:cubicBezTo>
                  <a:pt x="30865" y="6757"/>
                  <a:pt x="30117" y="6287"/>
                  <a:pt x="29326" y="6009"/>
                </a:cubicBezTo>
                <a:cubicBezTo>
                  <a:pt x="28818" y="5831"/>
                  <a:pt x="28291" y="5767"/>
                  <a:pt x="27758" y="5767"/>
                </a:cubicBezTo>
                <a:cubicBezTo>
                  <a:pt x="27463" y="5767"/>
                  <a:pt x="27166" y="5786"/>
                  <a:pt x="26868" y="5817"/>
                </a:cubicBezTo>
                <a:cubicBezTo>
                  <a:pt x="25778" y="5924"/>
                  <a:pt x="24688" y="6202"/>
                  <a:pt x="23683" y="6373"/>
                </a:cubicBezTo>
                <a:cubicBezTo>
                  <a:pt x="23427" y="6407"/>
                  <a:pt x="23157" y="6441"/>
                  <a:pt x="22895" y="6441"/>
                </a:cubicBezTo>
                <a:cubicBezTo>
                  <a:pt x="22502" y="6441"/>
                  <a:pt x="22127" y="6364"/>
                  <a:pt x="21845" y="6095"/>
                </a:cubicBezTo>
                <a:cubicBezTo>
                  <a:pt x="21418" y="5667"/>
                  <a:pt x="21418" y="5005"/>
                  <a:pt x="21332" y="4406"/>
                </a:cubicBezTo>
                <a:cubicBezTo>
                  <a:pt x="21119" y="2803"/>
                  <a:pt x="20071" y="1307"/>
                  <a:pt x="18639" y="559"/>
                </a:cubicBezTo>
                <a:cubicBezTo>
                  <a:pt x="17918" y="187"/>
                  <a:pt x="17106" y="0"/>
                  <a:pt x="162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5"/>
          <p:cNvSpPr/>
          <p:nvPr/>
        </p:nvSpPr>
        <p:spPr>
          <a:xfrm>
            <a:off x="7366798" y="4355573"/>
            <a:ext cx="1427069" cy="1255734"/>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5"/>
          <p:cNvSpPr/>
          <p:nvPr/>
        </p:nvSpPr>
        <p:spPr>
          <a:xfrm>
            <a:off x="590500" y="4355575"/>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5"/>
          <p:cNvSpPr/>
          <p:nvPr/>
        </p:nvSpPr>
        <p:spPr>
          <a:xfrm>
            <a:off x="1411613" y="4402788"/>
            <a:ext cx="1633550" cy="1437425"/>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
  <p:cSld name="CUSTOM_3_1_4_2_1_1">
    <p:spTree>
      <p:nvGrpSpPr>
        <p:cNvPr id="502" name="Shape 502"/>
        <p:cNvGrpSpPr/>
        <p:nvPr/>
      </p:nvGrpSpPr>
      <p:grpSpPr>
        <a:xfrm>
          <a:off x="0" y="0"/>
          <a:ext cx="0" cy="0"/>
          <a:chOff x="0" y="0"/>
          <a:chExt cx="0" cy="0"/>
        </a:xfrm>
      </p:grpSpPr>
      <p:sp>
        <p:nvSpPr>
          <p:cNvPr id="503" name="Google Shape;503;p36"/>
          <p:cNvSpPr txBox="1"/>
          <p:nvPr>
            <p:ph type="title"/>
          </p:nvPr>
        </p:nvSpPr>
        <p:spPr>
          <a:xfrm>
            <a:off x="713225" y="558889"/>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04" name="Google Shape;504;p36"/>
          <p:cNvSpPr txBox="1"/>
          <p:nvPr>
            <p:ph idx="1" type="subTitle"/>
          </p:nvPr>
        </p:nvSpPr>
        <p:spPr>
          <a:xfrm>
            <a:off x="1803550" y="1392650"/>
            <a:ext cx="2459400" cy="7941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2200">
                <a:latin typeface="Albert Sans"/>
                <a:ea typeface="Albert Sans"/>
                <a:cs typeface="Albert Sans"/>
                <a:sym typeface="Albert Sans"/>
              </a:defRPr>
            </a:lvl1pPr>
            <a:lvl2pPr lvl="1" rtl="0" algn="ctr">
              <a:spcBef>
                <a:spcPts val="0"/>
              </a:spcBef>
              <a:spcAft>
                <a:spcPts val="0"/>
              </a:spcAft>
              <a:buNone/>
              <a:defRPr b="1" sz="2200">
                <a:latin typeface="Albert Sans"/>
                <a:ea typeface="Albert Sans"/>
                <a:cs typeface="Albert Sans"/>
                <a:sym typeface="Albert Sans"/>
              </a:defRPr>
            </a:lvl2pPr>
            <a:lvl3pPr lvl="2" rtl="0" algn="ctr">
              <a:spcBef>
                <a:spcPts val="0"/>
              </a:spcBef>
              <a:spcAft>
                <a:spcPts val="0"/>
              </a:spcAft>
              <a:buNone/>
              <a:defRPr b="1" sz="2200">
                <a:latin typeface="Albert Sans"/>
                <a:ea typeface="Albert Sans"/>
                <a:cs typeface="Albert Sans"/>
                <a:sym typeface="Albert Sans"/>
              </a:defRPr>
            </a:lvl3pPr>
            <a:lvl4pPr lvl="3" rtl="0" algn="ctr">
              <a:spcBef>
                <a:spcPts val="0"/>
              </a:spcBef>
              <a:spcAft>
                <a:spcPts val="0"/>
              </a:spcAft>
              <a:buNone/>
              <a:defRPr b="1" sz="2200">
                <a:latin typeface="Albert Sans"/>
                <a:ea typeface="Albert Sans"/>
                <a:cs typeface="Albert Sans"/>
                <a:sym typeface="Albert Sans"/>
              </a:defRPr>
            </a:lvl4pPr>
            <a:lvl5pPr lvl="4" rtl="0" algn="ctr">
              <a:spcBef>
                <a:spcPts val="0"/>
              </a:spcBef>
              <a:spcAft>
                <a:spcPts val="0"/>
              </a:spcAft>
              <a:buNone/>
              <a:defRPr b="1" sz="2200">
                <a:latin typeface="Albert Sans"/>
                <a:ea typeface="Albert Sans"/>
                <a:cs typeface="Albert Sans"/>
                <a:sym typeface="Albert Sans"/>
              </a:defRPr>
            </a:lvl5pPr>
            <a:lvl6pPr lvl="5" rtl="0" algn="ctr">
              <a:spcBef>
                <a:spcPts val="0"/>
              </a:spcBef>
              <a:spcAft>
                <a:spcPts val="0"/>
              </a:spcAft>
              <a:buNone/>
              <a:defRPr b="1" sz="2200">
                <a:latin typeface="Albert Sans"/>
                <a:ea typeface="Albert Sans"/>
                <a:cs typeface="Albert Sans"/>
                <a:sym typeface="Albert Sans"/>
              </a:defRPr>
            </a:lvl6pPr>
            <a:lvl7pPr lvl="6" rtl="0" algn="ctr">
              <a:spcBef>
                <a:spcPts val="0"/>
              </a:spcBef>
              <a:spcAft>
                <a:spcPts val="0"/>
              </a:spcAft>
              <a:buNone/>
              <a:defRPr b="1" sz="2200">
                <a:latin typeface="Albert Sans"/>
                <a:ea typeface="Albert Sans"/>
                <a:cs typeface="Albert Sans"/>
                <a:sym typeface="Albert Sans"/>
              </a:defRPr>
            </a:lvl7pPr>
            <a:lvl8pPr lvl="7" rtl="0" algn="ctr">
              <a:spcBef>
                <a:spcPts val="0"/>
              </a:spcBef>
              <a:spcAft>
                <a:spcPts val="0"/>
              </a:spcAft>
              <a:buNone/>
              <a:defRPr b="1" sz="2200">
                <a:latin typeface="Albert Sans"/>
                <a:ea typeface="Albert Sans"/>
                <a:cs typeface="Albert Sans"/>
                <a:sym typeface="Albert Sans"/>
              </a:defRPr>
            </a:lvl8pPr>
            <a:lvl9pPr lvl="8" rtl="0" algn="ctr">
              <a:spcBef>
                <a:spcPts val="0"/>
              </a:spcBef>
              <a:spcAft>
                <a:spcPts val="0"/>
              </a:spcAft>
              <a:buNone/>
              <a:defRPr b="1" sz="2200">
                <a:latin typeface="Albert Sans"/>
                <a:ea typeface="Albert Sans"/>
                <a:cs typeface="Albert Sans"/>
                <a:sym typeface="Albert Sans"/>
              </a:defRPr>
            </a:lvl9pPr>
          </a:lstStyle>
          <a:p/>
        </p:txBody>
      </p:sp>
      <p:sp>
        <p:nvSpPr>
          <p:cNvPr id="505" name="Google Shape;505;p36"/>
          <p:cNvSpPr txBox="1"/>
          <p:nvPr>
            <p:ph idx="2" type="subTitle"/>
          </p:nvPr>
        </p:nvSpPr>
        <p:spPr>
          <a:xfrm>
            <a:off x="1803550" y="2119453"/>
            <a:ext cx="2459400" cy="527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506" name="Google Shape;506;p36"/>
          <p:cNvSpPr txBox="1"/>
          <p:nvPr>
            <p:ph idx="3" type="subTitle"/>
          </p:nvPr>
        </p:nvSpPr>
        <p:spPr>
          <a:xfrm>
            <a:off x="3342287" y="3258675"/>
            <a:ext cx="2459400" cy="7941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2200">
                <a:latin typeface="Albert Sans"/>
                <a:ea typeface="Albert Sans"/>
                <a:cs typeface="Albert Sans"/>
                <a:sym typeface="Albert Sans"/>
              </a:defRPr>
            </a:lvl1pPr>
            <a:lvl2pPr lvl="1" rtl="0" algn="ctr">
              <a:spcBef>
                <a:spcPts val="0"/>
              </a:spcBef>
              <a:spcAft>
                <a:spcPts val="0"/>
              </a:spcAft>
              <a:buNone/>
              <a:defRPr b="1" sz="2200">
                <a:latin typeface="Albert Sans"/>
                <a:ea typeface="Albert Sans"/>
                <a:cs typeface="Albert Sans"/>
                <a:sym typeface="Albert Sans"/>
              </a:defRPr>
            </a:lvl2pPr>
            <a:lvl3pPr lvl="2" rtl="0" algn="ctr">
              <a:spcBef>
                <a:spcPts val="0"/>
              </a:spcBef>
              <a:spcAft>
                <a:spcPts val="0"/>
              </a:spcAft>
              <a:buNone/>
              <a:defRPr b="1" sz="2200">
                <a:latin typeface="Albert Sans"/>
                <a:ea typeface="Albert Sans"/>
                <a:cs typeface="Albert Sans"/>
                <a:sym typeface="Albert Sans"/>
              </a:defRPr>
            </a:lvl3pPr>
            <a:lvl4pPr lvl="3" rtl="0" algn="ctr">
              <a:spcBef>
                <a:spcPts val="0"/>
              </a:spcBef>
              <a:spcAft>
                <a:spcPts val="0"/>
              </a:spcAft>
              <a:buNone/>
              <a:defRPr b="1" sz="2200">
                <a:latin typeface="Albert Sans"/>
                <a:ea typeface="Albert Sans"/>
                <a:cs typeface="Albert Sans"/>
                <a:sym typeface="Albert Sans"/>
              </a:defRPr>
            </a:lvl4pPr>
            <a:lvl5pPr lvl="4" rtl="0" algn="ctr">
              <a:spcBef>
                <a:spcPts val="0"/>
              </a:spcBef>
              <a:spcAft>
                <a:spcPts val="0"/>
              </a:spcAft>
              <a:buNone/>
              <a:defRPr b="1" sz="2200">
                <a:latin typeface="Albert Sans"/>
                <a:ea typeface="Albert Sans"/>
                <a:cs typeface="Albert Sans"/>
                <a:sym typeface="Albert Sans"/>
              </a:defRPr>
            </a:lvl5pPr>
            <a:lvl6pPr lvl="5" rtl="0" algn="ctr">
              <a:spcBef>
                <a:spcPts val="0"/>
              </a:spcBef>
              <a:spcAft>
                <a:spcPts val="0"/>
              </a:spcAft>
              <a:buNone/>
              <a:defRPr b="1" sz="2200">
                <a:latin typeface="Albert Sans"/>
                <a:ea typeface="Albert Sans"/>
                <a:cs typeface="Albert Sans"/>
                <a:sym typeface="Albert Sans"/>
              </a:defRPr>
            </a:lvl6pPr>
            <a:lvl7pPr lvl="6" rtl="0" algn="ctr">
              <a:spcBef>
                <a:spcPts val="0"/>
              </a:spcBef>
              <a:spcAft>
                <a:spcPts val="0"/>
              </a:spcAft>
              <a:buNone/>
              <a:defRPr b="1" sz="2200">
                <a:latin typeface="Albert Sans"/>
                <a:ea typeface="Albert Sans"/>
                <a:cs typeface="Albert Sans"/>
                <a:sym typeface="Albert Sans"/>
              </a:defRPr>
            </a:lvl7pPr>
            <a:lvl8pPr lvl="7" rtl="0" algn="ctr">
              <a:spcBef>
                <a:spcPts val="0"/>
              </a:spcBef>
              <a:spcAft>
                <a:spcPts val="0"/>
              </a:spcAft>
              <a:buNone/>
              <a:defRPr b="1" sz="2200">
                <a:latin typeface="Albert Sans"/>
                <a:ea typeface="Albert Sans"/>
                <a:cs typeface="Albert Sans"/>
                <a:sym typeface="Albert Sans"/>
              </a:defRPr>
            </a:lvl8pPr>
            <a:lvl9pPr lvl="8" rtl="0" algn="ctr">
              <a:spcBef>
                <a:spcPts val="0"/>
              </a:spcBef>
              <a:spcAft>
                <a:spcPts val="0"/>
              </a:spcAft>
              <a:buNone/>
              <a:defRPr b="1" sz="2200">
                <a:latin typeface="Albert Sans"/>
                <a:ea typeface="Albert Sans"/>
                <a:cs typeface="Albert Sans"/>
                <a:sym typeface="Albert Sans"/>
              </a:defRPr>
            </a:lvl9pPr>
          </a:lstStyle>
          <a:p/>
        </p:txBody>
      </p:sp>
      <p:sp>
        <p:nvSpPr>
          <p:cNvPr id="507" name="Google Shape;507;p36"/>
          <p:cNvSpPr txBox="1"/>
          <p:nvPr>
            <p:ph idx="4" type="subTitle"/>
          </p:nvPr>
        </p:nvSpPr>
        <p:spPr>
          <a:xfrm>
            <a:off x="4882874" y="1392650"/>
            <a:ext cx="2459400" cy="7941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2200">
                <a:latin typeface="Albert Sans"/>
                <a:ea typeface="Albert Sans"/>
                <a:cs typeface="Albert Sans"/>
                <a:sym typeface="Albert Sans"/>
              </a:defRPr>
            </a:lvl1pPr>
            <a:lvl2pPr lvl="1" rtl="0" algn="ctr">
              <a:spcBef>
                <a:spcPts val="0"/>
              </a:spcBef>
              <a:spcAft>
                <a:spcPts val="0"/>
              </a:spcAft>
              <a:buNone/>
              <a:defRPr b="1" sz="2200">
                <a:latin typeface="Albert Sans"/>
                <a:ea typeface="Albert Sans"/>
                <a:cs typeface="Albert Sans"/>
                <a:sym typeface="Albert Sans"/>
              </a:defRPr>
            </a:lvl2pPr>
            <a:lvl3pPr lvl="2" rtl="0" algn="ctr">
              <a:spcBef>
                <a:spcPts val="0"/>
              </a:spcBef>
              <a:spcAft>
                <a:spcPts val="0"/>
              </a:spcAft>
              <a:buNone/>
              <a:defRPr b="1" sz="2200">
                <a:latin typeface="Albert Sans"/>
                <a:ea typeface="Albert Sans"/>
                <a:cs typeface="Albert Sans"/>
                <a:sym typeface="Albert Sans"/>
              </a:defRPr>
            </a:lvl3pPr>
            <a:lvl4pPr lvl="3" rtl="0" algn="ctr">
              <a:spcBef>
                <a:spcPts val="0"/>
              </a:spcBef>
              <a:spcAft>
                <a:spcPts val="0"/>
              </a:spcAft>
              <a:buNone/>
              <a:defRPr b="1" sz="2200">
                <a:latin typeface="Albert Sans"/>
                <a:ea typeface="Albert Sans"/>
                <a:cs typeface="Albert Sans"/>
                <a:sym typeface="Albert Sans"/>
              </a:defRPr>
            </a:lvl4pPr>
            <a:lvl5pPr lvl="4" rtl="0" algn="ctr">
              <a:spcBef>
                <a:spcPts val="0"/>
              </a:spcBef>
              <a:spcAft>
                <a:spcPts val="0"/>
              </a:spcAft>
              <a:buNone/>
              <a:defRPr b="1" sz="2200">
                <a:latin typeface="Albert Sans"/>
                <a:ea typeface="Albert Sans"/>
                <a:cs typeface="Albert Sans"/>
                <a:sym typeface="Albert Sans"/>
              </a:defRPr>
            </a:lvl5pPr>
            <a:lvl6pPr lvl="5" rtl="0" algn="ctr">
              <a:spcBef>
                <a:spcPts val="0"/>
              </a:spcBef>
              <a:spcAft>
                <a:spcPts val="0"/>
              </a:spcAft>
              <a:buNone/>
              <a:defRPr b="1" sz="2200">
                <a:latin typeface="Albert Sans"/>
                <a:ea typeface="Albert Sans"/>
                <a:cs typeface="Albert Sans"/>
                <a:sym typeface="Albert Sans"/>
              </a:defRPr>
            </a:lvl6pPr>
            <a:lvl7pPr lvl="6" rtl="0" algn="ctr">
              <a:spcBef>
                <a:spcPts val="0"/>
              </a:spcBef>
              <a:spcAft>
                <a:spcPts val="0"/>
              </a:spcAft>
              <a:buNone/>
              <a:defRPr b="1" sz="2200">
                <a:latin typeface="Albert Sans"/>
                <a:ea typeface="Albert Sans"/>
                <a:cs typeface="Albert Sans"/>
                <a:sym typeface="Albert Sans"/>
              </a:defRPr>
            </a:lvl7pPr>
            <a:lvl8pPr lvl="7" rtl="0" algn="ctr">
              <a:spcBef>
                <a:spcPts val="0"/>
              </a:spcBef>
              <a:spcAft>
                <a:spcPts val="0"/>
              </a:spcAft>
              <a:buNone/>
              <a:defRPr b="1" sz="2200">
                <a:latin typeface="Albert Sans"/>
                <a:ea typeface="Albert Sans"/>
                <a:cs typeface="Albert Sans"/>
                <a:sym typeface="Albert Sans"/>
              </a:defRPr>
            </a:lvl8pPr>
            <a:lvl9pPr lvl="8" rtl="0" algn="ctr">
              <a:spcBef>
                <a:spcPts val="0"/>
              </a:spcBef>
              <a:spcAft>
                <a:spcPts val="0"/>
              </a:spcAft>
              <a:buNone/>
              <a:defRPr b="1" sz="2200">
                <a:latin typeface="Albert Sans"/>
                <a:ea typeface="Albert Sans"/>
                <a:cs typeface="Albert Sans"/>
                <a:sym typeface="Albert Sans"/>
              </a:defRPr>
            </a:lvl9pPr>
          </a:lstStyle>
          <a:p/>
        </p:txBody>
      </p:sp>
      <p:sp>
        <p:nvSpPr>
          <p:cNvPr id="508" name="Google Shape;508;p36"/>
          <p:cNvSpPr txBox="1"/>
          <p:nvPr>
            <p:ph idx="5" type="subTitle"/>
          </p:nvPr>
        </p:nvSpPr>
        <p:spPr>
          <a:xfrm>
            <a:off x="4882875" y="2119457"/>
            <a:ext cx="2459400" cy="527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509" name="Google Shape;509;p36"/>
          <p:cNvSpPr txBox="1"/>
          <p:nvPr>
            <p:ph idx="6" type="subTitle"/>
          </p:nvPr>
        </p:nvSpPr>
        <p:spPr>
          <a:xfrm>
            <a:off x="714175" y="3258675"/>
            <a:ext cx="2459400" cy="7941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2200">
                <a:latin typeface="Albert Sans"/>
                <a:ea typeface="Albert Sans"/>
                <a:cs typeface="Albert Sans"/>
                <a:sym typeface="Albert Sans"/>
              </a:defRPr>
            </a:lvl1pPr>
            <a:lvl2pPr lvl="1" rtl="0" algn="ctr">
              <a:spcBef>
                <a:spcPts val="0"/>
              </a:spcBef>
              <a:spcAft>
                <a:spcPts val="0"/>
              </a:spcAft>
              <a:buNone/>
              <a:defRPr b="1" sz="2200">
                <a:latin typeface="Albert Sans"/>
                <a:ea typeface="Albert Sans"/>
                <a:cs typeface="Albert Sans"/>
                <a:sym typeface="Albert Sans"/>
              </a:defRPr>
            </a:lvl2pPr>
            <a:lvl3pPr lvl="2" rtl="0" algn="ctr">
              <a:spcBef>
                <a:spcPts val="0"/>
              </a:spcBef>
              <a:spcAft>
                <a:spcPts val="0"/>
              </a:spcAft>
              <a:buNone/>
              <a:defRPr b="1" sz="2200">
                <a:latin typeface="Albert Sans"/>
                <a:ea typeface="Albert Sans"/>
                <a:cs typeface="Albert Sans"/>
                <a:sym typeface="Albert Sans"/>
              </a:defRPr>
            </a:lvl3pPr>
            <a:lvl4pPr lvl="3" rtl="0" algn="ctr">
              <a:spcBef>
                <a:spcPts val="0"/>
              </a:spcBef>
              <a:spcAft>
                <a:spcPts val="0"/>
              </a:spcAft>
              <a:buNone/>
              <a:defRPr b="1" sz="2200">
                <a:latin typeface="Albert Sans"/>
                <a:ea typeface="Albert Sans"/>
                <a:cs typeface="Albert Sans"/>
                <a:sym typeface="Albert Sans"/>
              </a:defRPr>
            </a:lvl4pPr>
            <a:lvl5pPr lvl="4" rtl="0" algn="ctr">
              <a:spcBef>
                <a:spcPts val="0"/>
              </a:spcBef>
              <a:spcAft>
                <a:spcPts val="0"/>
              </a:spcAft>
              <a:buNone/>
              <a:defRPr b="1" sz="2200">
                <a:latin typeface="Albert Sans"/>
                <a:ea typeface="Albert Sans"/>
                <a:cs typeface="Albert Sans"/>
                <a:sym typeface="Albert Sans"/>
              </a:defRPr>
            </a:lvl5pPr>
            <a:lvl6pPr lvl="5" rtl="0" algn="ctr">
              <a:spcBef>
                <a:spcPts val="0"/>
              </a:spcBef>
              <a:spcAft>
                <a:spcPts val="0"/>
              </a:spcAft>
              <a:buNone/>
              <a:defRPr b="1" sz="2200">
                <a:latin typeface="Albert Sans"/>
                <a:ea typeface="Albert Sans"/>
                <a:cs typeface="Albert Sans"/>
                <a:sym typeface="Albert Sans"/>
              </a:defRPr>
            </a:lvl6pPr>
            <a:lvl7pPr lvl="6" rtl="0" algn="ctr">
              <a:spcBef>
                <a:spcPts val="0"/>
              </a:spcBef>
              <a:spcAft>
                <a:spcPts val="0"/>
              </a:spcAft>
              <a:buNone/>
              <a:defRPr b="1" sz="2200">
                <a:latin typeface="Albert Sans"/>
                <a:ea typeface="Albert Sans"/>
                <a:cs typeface="Albert Sans"/>
                <a:sym typeface="Albert Sans"/>
              </a:defRPr>
            </a:lvl7pPr>
            <a:lvl8pPr lvl="7" rtl="0" algn="ctr">
              <a:spcBef>
                <a:spcPts val="0"/>
              </a:spcBef>
              <a:spcAft>
                <a:spcPts val="0"/>
              </a:spcAft>
              <a:buNone/>
              <a:defRPr b="1" sz="2200">
                <a:latin typeface="Albert Sans"/>
                <a:ea typeface="Albert Sans"/>
                <a:cs typeface="Albert Sans"/>
                <a:sym typeface="Albert Sans"/>
              </a:defRPr>
            </a:lvl8pPr>
            <a:lvl9pPr lvl="8" rtl="0" algn="ctr">
              <a:spcBef>
                <a:spcPts val="0"/>
              </a:spcBef>
              <a:spcAft>
                <a:spcPts val="0"/>
              </a:spcAft>
              <a:buNone/>
              <a:defRPr b="1" sz="2200">
                <a:latin typeface="Albert Sans"/>
                <a:ea typeface="Albert Sans"/>
                <a:cs typeface="Albert Sans"/>
                <a:sym typeface="Albert Sans"/>
              </a:defRPr>
            </a:lvl9pPr>
          </a:lstStyle>
          <a:p/>
        </p:txBody>
      </p:sp>
      <p:sp>
        <p:nvSpPr>
          <p:cNvPr id="510" name="Google Shape;510;p36"/>
          <p:cNvSpPr txBox="1"/>
          <p:nvPr>
            <p:ph idx="7" type="subTitle"/>
          </p:nvPr>
        </p:nvSpPr>
        <p:spPr>
          <a:xfrm>
            <a:off x="3342288" y="3987350"/>
            <a:ext cx="2459400" cy="527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511" name="Google Shape;511;p36"/>
          <p:cNvSpPr txBox="1"/>
          <p:nvPr>
            <p:ph idx="8" type="subTitle"/>
          </p:nvPr>
        </p:nvSpPr>
        <p:spPr>
          <a:xfrm>
            <a:off x="5970400" y="3258675"/>
            <a:ext cx="2459400" cy="7941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2200">
                <a:latin typeface="Albert Sans"/>
                <a:ea typeface="Albert Sans"/>
                <a:cs typeface="Albert Sans"/>
                <a:sym typeface="Albert Sans"/>
              </a:defRPr>
            </a:lvl1pPr>
            <a:lvl2pPr lvl="1" rtl="0" algn="ctr">
              <a:spcBef>
                <a:spcPts val="0"/>
              </a:spcBef>
              <a:spcAft>
                <a:spcPts val="0"/>
              </a:spcAft>
              <a:buNone/>
              <a:defRPr b="1" sz="2200">
                <a:latin typeface="Albert Sans"/>
                <a:ea typeface="Albert Sans"/>
                <a:cs typeface="Albert Sans"/>
                <a:sym typeface="Albert Sans"/>
              </a:defRPr>
            </a:lvl2pPr>
            <a:lvl3pPr lvl="2" rtl="0" algn="ctr">
              <a:spcBef>
                <a:spcPts val="0"/>
              </a:spcBef>
              <a:spcAft>
                <a:spcPts val="0"/>
              </a:spcAft>
              <a:buNone/>
              <a:defRPr b="1" sz="2200">
                <a:latin typeface="Albert Sans"/>
                <a:ea typeface="Albert Sans"/>
                <a:cs typeface="Albert Sans"/>
                <a:sym typeface="Albert Sans"/>
              </a:defRPr>
            </a:lvl3pPr>
            <a:lvl4pPr lvl="3" rtl="0" algn="ctr">
              <a:spcBef>
                <a:spcPts val="0"/>
              </a:spcBef>
              <a:spcAft>
                <a:spcPts val="0"/>
              </a:spcAft>
              <a:buNone/>
              <a:defRPr b="1" sz="2200">
                <a:latin typeface="Albert Sans"/>
                <a:ea typeface="Albert Sans"/>
                <a:cs typeface="Albert Sans"/>
                <a:sym typeface="Albert Sans"/>
              </a:defRPr>
            </a:lvl4pPr>
            <a:lvl5pPr lvl="4" rtl="0" algn="ctr">
              <a:spcBef>
                <a:spcPts val="0"/>
              </a:spcBef>
              <a:spcAft>
                <a:spcPts val="0"/>
              </a:spcAft>
              <a:buNone/>
              <a:defRPr b="1" sz="2200">
                <a:latin typeface="Albert Sans"/>
                <a:ea typeface="Albert Sans"/>
                <a:cs typeface="Albert Sans"/>
                <a:sym typeface="Albert Sans"/>
              </a:defRPr>
            </a:lvl5pPr>
            <a:lvl6pPr lvl="5" rtl="0" algn="ctr">
              <a:spcBef>
                <a:spcPts val="0"/>
              </a:spcBef>
              <a:spcAft>
                <a:spcPts val="0"/>
              </a:spcAft>
              <a:buNone/>
              <a:defRPr b="1" sz="2200">
                <a:latin typeface="Albert Sans"/>
                <a:ea typeface="Albert Sans"/>
                <a:cs typeface="Albert Sans"/>
                <a:sym typeface="Albert Sans"/>
              </a:defRPr>
            </a:lvl6pPr>
            <a:lvl7pPr lvl="6" rtl="0" algn="ctr">
              <a:spcBef>
                <a:spcPts val="0"/>
              </a:spcBef>
              <a:spcAft>
                <a:spcPts val="0"/>
              </a:spcAft>
              <a:buNone/>
              <a:defRPr b="1" sz="2200">
                <a:latin typeface="Albert Sans"/>
                <a:ea typeface="Albert Sans"/>
                <a:cs typeface="Albert Sans"/>
                <a:sym typeface="Albert Sans"/>
              </a:defRPr>
            </a:lvl7pPr>
            <a:lvl8pPr lvl="7" rtl="0" algn="ctr">
              <a:spcBef>
                <a:spcPts val="0"/>
              </a:spcBef>
              <a:spcAft>
                <a:spcPts val="0"/>
              </a:spcAft>
              <a:buNone/>
              <a:defRPr b="1" sz="2200">
                <a:latin typeface="Albert Sans"/>
                <a:ea typeface="Albert Sans"/>
                <a:cs typeface="Albert Sans"/>
                <a:sym typeface="Albert Sans"/>
              </a:defRPr>
            </a:lvl8pPr>
            <a:lvl9pPr lvl="8" rtl="0" algn="ctr">
              <a:spcBef>
                <a:spcPts val="0"/>
              </a:spcBef>
              <a:spcAft>
                <a:spcPts val="0"/>
              </a:spcAft>
              <a:buNone/>
              <a:defRPr b="1" sz="2200">
                <a:latin typeface="Albert Sans"/>
                <a:ea typeface="Albert Sans"/>
                <a:cs typeface="Albert Sans"/>
                <a:sym typeface="Albert Sans"/>
              </a:defRPr>
            </a:lvl9pPr>
          </a:lstStyle>
          <a:p/>
        </p:txBody>
      </p:sp>
      <p:sp>
        <p:nvSpPr>
          <p:cNvPr id="512" name="Google Shape;512;p36"/>
          <p:cNvSpPr txBox="1"/>
          <p:nvPr>
            <p:ph idx="9" type="subTitle"/>
          </p:nvPr>
        </p:nvSpPr>
        <p:spPr>
          <a:xfrm>
            <a:off x="5970400" y="3985507"/>
            <a:ext cx="2459400" cy="527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513" name="Google Shape;513;p36"/>
          <p:cNvSpPr txBox="1"/>
          <p:nvPr>
            <p:ph idx="13" type="subTitle"/>
          </p:nvPr>
        </p:nvSpPr>
        <p:spPr>
          <a:xfrm>
            <a:off x="714175" y="3987350"/>
            <a:ext cx="2459400" cy="527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514" name="Google Shape;514;p36"/>
          <p:cNvSpPr/>
          <p:nvPr/>
        </p:nvSpPr>
        <p:spPr>
          <a:xfrm>
            <a:off x="7436725" y="-637650"/>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6"/>
          <p:cNvSpPr/>
          <p:nvPr/>
        </p:nvSpPr>
        <p:spPr>
          <a:xfrm>
            <a:off x="-576375" y="221775"/>
            <a:ext cx="1403225" cy="426575"/>
          </a:xfrm>
          <a:custGeom>
            <a:rect b="b" l="l" r="r" t="t"/>
            <a:pathLst>
              <a:path extrusionOk="0" h="17063" w="56129">
                <a:moveTo>
                  <a:pt x="28067" y="1"/>
                </a:moveTo>
                <a:cubicBezTo>
                  <a:pt x="26650" y="1"/>
                  <a:pt x="25232" y="332"/>
                  <a:pt x="23982" y="989"/>
                </a:cubicBezTo>
                <a:cubicBezTo>
                  <a:pt x="21503" y="2314"/>
                  <a:pt x="19729" y="4879"/>
                  <a:pt x="19387" y="7679"/>
                </a:cubicBezTo>
                <a:cubicBezTo>
                  <a:pt x="19301" y="8299"/>
                  <a:pt x="19280" y="8962"/>
                  <a:pt x="19087" y="9560"/>
                </a:cubicBezTo>
                <a:cubicBezTo>
                  <a:pt x="18660" y="10757"/>
                  <a:pt x="17506" y="11099"/>
                  <a:pt x="16352" y="11099"/>
                </a:cubicBezTo>
                <a:cubicBezTo>
                  <a:pt x="13545" y="11067"/>
                  <a:pt x="10960" y="9938"/>
                  <a:pt x="8270" y="9938"/>
                </a:cubicBezTo>
                <a:cubicBezTo>
                  <a:pt x="7416" y="9938"/>
                  <a:pt x="6551" y="10052"/>
                  <a:pt x="5665" y="10351"/>
                </a:cubicBezTo>
                <a:cubicBezTo>
                  <a:pt x="4297" y="10800"/>
                  <a:pt x="3014" y="11591"/>
                  <a:pt x="2095" y="12724"/>
                </a:cubicBezTo>
                <a:cubicBezTo>
                  <a:pt x="1817" y="13044"/>
                  <a:pt x="0" y="17062"/>
                  <a:pt x="513" y="17062"/>
                </a:cubicBezTo>
                <a:lnTo>
                  <a:pt x="55616" y="17062"/>
                </a:lnTo>
                <a:cubicBezTo>
                  <a:pt x="56129" y="17062"/>
                  <a:pt x="54355" y="13108"/>
                  <a:pt x="54098" y="12788"/>
                </a:cubicBezTo>
                <a:cubicBezTo>
                  <a:pt x="53179" y="11633"/>
                  <a:pt x="51897" y="10821"/>
                  <a:pt x="50507" y="10351"/>
                </a:cubicBezTo>
                <a:cubicBezTo>
                  <a:pt x="49604" y="10050"/>
                  <a:pt x="48661" y="9931"/>
                  <a:pt x="47700" y="9931"/>
                </a:cubicBezTo>
                <a:cubicBezTo>
                  <a:pt x="47229" y="9931"/>
                  <a:pt x="46753" y="9960"/>
                  <a:pt x="46275" y="10009"/>
                </a:cubicBezTo>
                <a:cubicBezTo>
                  <a:pt x="44416" y="10201"/>
                  <a:pt x="42535" y="10693"/>
                  <a:pt x="40804" y="10971"/>
                </a:cubicBezTo>
                <a:cubicBezTo>
                  <a:pt x="40359" y="11039"/>
                  <a:pt x="39890" y="11101"/>
                  <a:pt x="39436" y="11101"/>
                </a:cubicBezTo>
                <a:cubicBezTo>
                  <a:pt x="38755" y="11101"/>
                  <a:pt x="38106" y="10962"/>
                  <a:pt x="37619" y="10501"/>
                </a:cubicBezTo>
                <a:cubicBezTo>
                  <a:pt x="36871" y="9795"/>
                  <a:pt x="36871" y="8641"/>
                  <a:pt x="36742" y="7615"/>
                </a:cubicBezTo>
                <a:cubicBezTo>
                  <a:pt x="36379" y="4815"/>
                  <a:pt x="34584" y="2250"/>
                  <a:pt x="32083" y="968"/>
                </a:cubicBezTo>
                <a:cubicBezTo>
                  <a:pt x="30853" y="321"/>
                  <a:pt x="29461" y="1"/>
                  <a:pt x="280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6"/>
          <p:cNvSpPr/>
          <p:nvPr/>
        </p:nvSpPr>
        <p:spPr>
          <a:xfrm>
            <a:off x="2248125" y="145675"/>
            <a:ext cx="814400" cy="247500"/>
          </a:xfrm>
          <a:custGeom>
            <a:rect b="b" l="l" r="r" t="t"/>
            <a:pathLst>
              <a:path extrusionOk="0" h="9900" w="32576">
                <a:moveTo>
                  <a:pt x="16295" y="0"/>
                </a:moveTo>
                <a:cubicBezTo>
                  <a:pt x="15471" y="0"/>
                  <a:pt x="14647" y="193"/>
                  <a:pt x="13915" y="580"/>
                </a:cubicBezTo>
                <a:cubicBezTo>
                  <a:pt x="12483" y="1328"/>
                  <a:pt x="11436" y="2825"/>
                  <a:pt x="11244" y="4449"/>
                </a:cubicBezTo>
                <a:cubicBezTo>
                  <a:pt x="11201" y="4812"/>
                  <a:pt x="11201" y="5197"/>
                  <a:pt x="11073" y="5539"/>
                </a:cubicBezTo>
                <a:cubicBezTo>
                  <a:pt x="10838" y="6244"/>
                  <a:pt x="10154" y="6437"/>
                  <a:pt x="9491" y="6437"/>
                </a:cubicBezTo>
                <a:cubicBezTo>
                  <a:pt x="7855" y="6421"/>
                  <a:pt x="6367" y="5766"/>
                  <a:pt x="4812" y="5766"/>
                </a:cubicBezTo>
                <a:cubicBezTo>
                  <a:pt x="4315" y="5766"/>
                  <a:pt x="3810" y="5833"/>
                  <a:pt x="3293" y="6009"/>
                </a:cubicBezTo>
                <a:cubicBezTo>
                  <a:pt x="2480" y="6266"/>
                  <a:pt x="1754" y="6736"/>
                  <a:pt x="1219" y="7377"/>
                </a:cubicBezTo>
                <a:cubicBezTo>
                  <a:pt x="1048" y="7570"/>
                  <a:pt x="1" y="9899"/>
                  <a:pt x="300" y="9899"/>
                </a:cubicBezTo>
                <a:lnTo>
                  <a:pt x="32297" y="9899"/>
                </a:lnTo>
                <a:cubicBezTo>
                  <a:pt x="32575" y="9899"/>
                  <a:pt x="31549" y="7612"/>
                  <a:pt x="31399" y="7420"/>
                </a:cubicBezTo>
                <a:cubicBezTo>
                  <a:pt x="30865" y="6757"/>
                  <a:pt x="30117" y="6287"/>
                  <a:pt x="29326" y="6009"/>
                </a:cubicBezTo>
                <a:cubicBezTo>
                  <a:pt x="28818" y="5831"/>
                  <a:pt x="28291" y="5767"/>
                  <a:pt x="27758" y="5767"/>
                </a:cubicBezTo>
                <a:cubicBezTo>
                  <a:pt x="27463" y="5767"/>
                  <a:pt x="27166" y="5786"/>
                  <a:pt x="26868" y="5817"/>
                </a:cubicBezTo>
                <a:cubicBezTo>
                  <a:pt x="25778" y="5924"/>
                  <a:pt x="24688" y="6202"/>
                  <a:pt x="23683" y="6373"/>
                </a:cubicBezTo>
                <a:cubicBezTo>
                  <a:pt x="23427" y="6407"/>
                  <a:pt x="23157" y="6441"/>
                  <a:pt x="22895" y="6441"/>
                </a:cubicBezTo>
                <a:cubicBezTo>
                  <a:pt x="22502" y="6441"/>
                  <a:pt x="22127" y="6364"/>
                  <a:pt x="21845" y="6095"/>
                </a:cubicBezTo>
                <a:cubicBezTo>
                  <a:pt x="21418" y="5667"/>
                  <a:pt x="21418" y="5005"/>
                  <a:pt x="21332" y="4406"/>
                </a:cubicBezTo>
                <a:cubicBezTo>
                  <a:pt x="21119" y="2803"/>
                  <a:pt x="20071" y="1307"/>
                  <a:pt x="18639" y="559"/>
                </a:cubicBezTo>
                <a:cubicBezTo>
                  <a:pt x="17918" y="187"/>
                  <a:pt x="17106" y="0"/>
                  <a:pt x="162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6"/>
          <p:cNvSpPr/>
          <p:nvPr/>
        </p:nvSpPr>
        <p:spPr>
          <a:xfrm>
            <a:off x="8429838" y="3140500"/>
            <a:ext cx="1255750" cy="1255750"/>
          </a:xfrm>
          <a:custGeom>
            <a:rect b="b" l="l" r="r" t="t"/>
            <a:pathLst>
              <a:path extrusionOk="0" h="50230" w="50230">
                <a:moveTo>
                  <a:pt x="25115" y="1"/>
                </a:moveTo>
                <a:cubicBezTo>
                  <a:pt x="11244" y="1"/>
                  <a:pt x="1" y="11243"/>
                  <a:pt x="1" y="25115"/>
                </a:cubicBezTo>
                <a:cubicBezTo>
                  <a:pt x="1" y="38987"/>
                  <a:pt x="11244" y="50230"/>
                  <a:pt x="25115" y="50230"/>
                </a:cubicBezTo>
                <a:cubicBezTo>
                  <a:pt x="38987" y="50230"/>
                  <a:pt x="50230" y="38987"/>
                  <a:pt x="50230" y="25115"/>
                </a:cubicBezTo>
                <a:cubicBezTo>
                  <a:pt x="50230" y="11243"/>
                  <a:pt x="38987" y="1"/>
                  <a:pt x="251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6"/>
          <p:cNvSpPr/>
          <p:nvPr/>
        </p:nvSpPr>
        <p:spPr>
          <a:xfrm>
            <a:off x="8130038" y="1967963"/>
            <a:ext cx="1633550" cy="1437425"/>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6"/>
          <p:cNvSpPr/>
          <p:nvPr/>
        </p:nvSpPr>
        <p:spPr>
          <a:xfrm>
            <a:off x="6417013" y="-694575"/>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6"/>
          <p:cNvSpPr/>
          <p:nvPr/>
        </p:nvSpPr>
        <p:spPr>
          <a:xfrm>
            <a:off x="7606175" y="4608575"/>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6"/>
          <p:cNvSpPr/>
          <p:nvPr/>
        </p:nvSpPr>
        <p:spPr>
          <a:xfrm>
            <a:off x="206663" y="4514750"/>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6"/>
          <p:cNvSpPr/>
          <p:nvPr/>
        </p:nvSpPr>
        <p:spPr>
          <a:xfrm>
            <a:off x="-806712" y="4091413"/>
            <a:ext cx="1633550" cy="1437425"/>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_1_1_1">
    <p:spTree>
      <p:nvGrpSpPr>
        <p:cNvPr id="524" name="Shape 524"/>
        <p:cNvGrpSpPr/>
        <p:nvPr/>
      </p:nvGrpSpPr>
      <p:grpSpPr>
        <a:xfrm>
          <a:off x="0" y="0"/>
          <a:ext cx="0" cy="0"/>
          <a:chOff x="0" y="0"/>
          <a:chExt cx="0" cy="0"/>
        </a:xfrm>
      </p:grpSpPr>
      <p:sp>
        <p:nvSpPr>
          <p:cNvPr id="525" name="Google Shape;525;p37"/>
          <p:cNvSpPr txBox="1"/>
          <p:nvPr>
            <p:ph type="title"/>
          </p:nvPr>
        </p:nvSpPr>
        <p:spPr>
          <a:xfrm>
            <a:off x="713225" y="558889"/>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26" name="Google Shape;526;p37"/>
          <p:cNvSpPr txBox="1"/>
          <p:nvPr>
            <p:ph idx="1" type="subTitle"/>
          </p:nvPr>
        </p:nvSpPr>
        <p:spPr>
          <a:xfrm>
            <a:off x="3352175" y="3365161"/>
            <a:ext cx="2439600" cy="3714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2200">
                <a:latin typeface="Albert Sans"/>
                <a:ea typeface="Albert Sans"/>
                <a:cs typeface="Albert Sans"/>
                <a:sym typeface="Albert Sans"/>
              </a:defRPr>
            </a:lvl1pPr>
            <a:lvl2pPr lvl="1" rtl="0" algn="ctr">
              <a:spcBef>
                <a:spcPts val="0"/>
              </a:spcBef>
              <a:spcAft>
                <a:spcPts val="0"/>
              </a:spcAft>
              <a:buNone/>
              <a:defRPr b="1" sz="2200">
                <a:latin typeface="Albert Sans"/>
                <a:ea typeface="Albert Sans"/>
                <a:cs typeface="Albert Sans"/>
                <a:sym typeface="Albert Sans"/>
              </a:defRPr>
            </a:lvl2pPr>
            <a:lvl3pPr lvl="2" rtl="0" algn="ctr">
              <a:spcBef>
                <a:spcPts val="0"/>
              </a:spcBef>
              <a:spcAft>
                <a:spcPts val="0"/>
              </a:spcAft>
              <a:buNone/>
              <a:defRPr b="1" sz="2200">
                <a:latin typeface="Albert Sans"/>
                <a:ea typeface="Albert Sans"/>
                <a:cs typeface="Albert Sans"/>
                <a:sym typeface="Albert Sans"/>
              </a:defRPr>
            </a:lvl3pPr>
            <a:lvl4pPr lvl="3" rtl="0" algn="ctr">
              <a:spcBef>
                <a:spcPts val="0"/>
              </a:spcBef>
              <a:spcAft>
                <a:spcPts val="0"/>
              </a:spcAft>
              <a:buNone/>
              <a:defRPr b="1" sz="2200">
                <a:latin typeface="Albert Sans"/>
                <a:ea typeface="Albert Sans"/>
                <a:cs typeface="Albert Sans"/>
                <a:sym typeface="Albert Sans"/>
              </a:defRPr>
            </a:lvl4pPr>
            <a:lvl5pPr lvl="4" rtl="0" algn="ctr">
              <a:spcBef>
                <a:spcPts val="0"/>
              </a:spcBef>
              <a:spcAft>
                <a:spcPts val="0"/>
              </a:spcAft>
              <a:buNone/>
              <a:defRPr b="1" sz="2200">
                <a:latin typeface="Albert Sans"/>
                <a:ea typeface="Albert Sans"/>
                <a:cs typeface="Albert Sans"/>
                <a:sym typeface="Albert Sans"/>
              </a:defRPr>
            </a:lvl5pPr>
            <a:lvl6pPr lvl="5" rtl="0" algn="ctr">
              <a:spcBef>
                <a:spcPts val="0"/>
              </a:spcBef>
              <a:spcAft>
                <a:spcPts val="0"/>
              </a:spcAft>
              <a:buNone/>
              <a:defRPr b="1" sz="2200">
                <a:latin typeface="Albert Sans"/>
                <a:ea typeface="Albert Sans"/>
                <a:cs typeface="Albert Sans"/>
                <a:sym typeface="Albert Sans"/>
              </a:defRPr>
            </a:lvl6pPr>
            <a:lvl7pPr lvl="6" rtl="0" algn="ctr">
              <a:spcBef>
                <a:spcPts val="0"/>
              </a:spcBef>
              <a:spcAft>
                <a:spcPts val="0"/>
              </a:spcAft>
              <a:buNone/>
              <a:defRPr b="1" sz="2200">
                <a:latin typeface="Albert Sans"/>
                <a:ea typeface="Albert Sans"/>
                <a:cs typeface="Albert Sans"/>
                <a:sym typeface="Albert Sans"/>
              </a:defRPr>
            </a:lvl7pPr>
            <a:lvl8pPr lvl="7" rtl="0" algn="ctr">
              <a:spcBef>
                <a:spcPts val="0"/>
              </a:spcBef>
              <a:spcAft>
                <a:spcPts val="0"/>
              </a:spcAft>
              <a:buNone/>
              <a:defRPr b="1" sz="2200">
                <a:latin typeface="Albert Sans"/>
                <a:ea typeface="Albert Sans"/>
                <a:cs typeface="Albert Sans"/>
                <a:sym typeface="Albert Sans"/>
              </a:defRPr>
            </a:lvl8pPr>
            <a:lvl9pPr lvl="8" rtl="0" algn="ctr">
              <a:spcBef>
                <a:spcPts val="0"/>
              </a:spcBef>
              <a:spcAft>
                <a:spcPts val="0"/>
              </a:spcAft>
              <a:buNone/>
              <a:defRPr b="1" sz="2200">
                <a:latin typeface="Albert Sans"/>
                <a:ea typeface="Albert Sans"/>
                <a:cs typeface="Albert Sans"/>
                <a:sym typeface="Albert Sans"/>
              </a:defRPr>
            </a:lvl9pPr>
          </a:lstStyle>
          <a:p/>
        </p:txBody>
      </p:sp>
      <p:sp>
        <p:nvSpPr>
          <p:cNvPr id="527" name="Google Shape;527;p37"/>
          <p:cNvSpPr txBox="1"/>
          <p:nvPr>
            <p:ph idx="2" type="subTitle"/>
          </p:nvPr>
        </p:nvSpPr>
        <p:spPr>
          <a:xfrm>
            <a:off x="3352175" y="3680399"/>
            <a:ext cx="2439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528" name="Google Shape;528;p37"/>
          <p:cNvSpPr txBox="1"/>
          <p:nvPr>
            <p:ph idx="3" type="subTitle"/>
          </p:nvPr>
        </p:nvSpPr>
        <p:spPr>
          <a:xfrm>
            <a:off x="3352175" y="1936550"/>
            <a:ext cx="2439600" cy="3714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2200">
                <a:latin typeface="Albert Sans"/>
                <a:ea typeface="Albert Sans"/>
                <a:cs typeface="Albert Sans"/>
                <a:sym typeface="Albert Sans"/>
              </a:defRPr>
            </a:lvl1pPr>
            <a:lvl2pPr lvl="1" rtl="0" algn="ctr">
              <a:spcBef>
                <a:spcPts val="0"/>
              </a:spcBef>
              <a:spcAft>
                <a:spcPts val="0"/>
              </a:spcAft>
              <a:buNone/>
              <a:defRPr b="1" sz="2200">
                <a:latin typeface="Albert Sans"/>
                <a:ea typeface="Albert Sans"/>
                <a:cs typeface="Albert Sans"/>
                <a:sym typeface="Albert Sans"/>
              </a:defRPr>
            </a:lvl2pPr>
            <a:lvl3pPr lvl="2" rtl="0" algn="ctr">
              <a:spcBef>
                <a:spcPts val="0"/>
              </a:spcBef>
              <a:spcAft>
                <a:spcPts val="0"/>
              </a:spcAft>
              <a:buNone/>
              <a:defRPr b="1" sz="2200">
                <a:latin typeface="Albert Sans"/>
                <a:ea typeface="Albert Sans"/>
                <a:cs typeface="Albert Sans"/>
                <a:sym typeface="Albert Sans"/>
              </a:defRPr>
            </a:lvl3pPr>
            <a:lvl4pPr lvl="3" rtl="0" algn="ctr">
              <a:spcBef>
                <a:spcPts val="0"/>
              </a:spcBef>
              <a:spcAft>
                <a:spcPts val="0"/>
              </a:spcAft>
              <a:buNone/>
              <a:defRPr b="1" sz="2200">
                <a:latin typeface="Albert Sans"/>
                <a:ea typeface="Albert Sans"/>
                <a:cs typeface="Albert Sans"/>
                <a:sym typeface="Albert Sans"/>
              </a:defRPr>
            </a:lvl4pPr>
            <a:lvl5pPr lvl="4" rtl="0" algn="ctr">
              <a:spcBef>
                <a:spcPts val="0"/>
              </a:spcBef>
              <a:spcAft>
                <a:spcPts val="0"/>
              </a:spcAft>
              <a:buNone/>
              <a:defRPr b="1" sz="2200">
                <a:latin typeface="Albert Sans"/>
                <a:ea typeface="Albert Sans"/>
                <a:cs typeface="Albert Sans"/>
                <a:sym typeface="Albert Sans"/>
              </a:defRPr>
            </a:lvl5pPr>
            <a:lvl6pPr lvl="5" rtl="0" algn="ctr">
              <a:spcBef>
                <a:spcPts val="0"/>
              </a:spcBef>
              <a:spcAft>
                <a:spcPts val="0"/>
              </a:spcAft>
              <a:buNone/>
              <a:defRPr b="1" sz="2200">
                <a:latin typeface="Albert Sans"/>
                <a:ea typeface="Albert Sans"/>
                <a:cs typeface="Albert Sans"/>
                <a:sym typeface="Albert Sans"/>
              </a:defRPr>
            </a:lvl6pPr>
            <a:lvl7pPr lvl="6" rtl="0" algn="ctr">
              <a:spcBef>
                <a:spcPts val="0"/>
              </a:spcBef>
              <a:spcAft>
                <a:spcPts val="0"/>
              </a:spcAft>
              <a:buNone/>
              <a:defRPr b="1" sz="2200">
                <a:latin typeface="Albert Sans"/>
                <a:ea typeface="Albert Sans"/>
                <a:cs typeface="Albert Sans"/>
                <a:sym typeface="Albert Sans"/>
              </a:defRPr>
            </a:lvl7pPr>
            <a:lvl8pPr lvl="7" rtl="0" algn="ctr">
              <a:spcBef>
                <a:spcPts val="0"/>
              </a:spcBef>
              <a:spcAft>
                <a:spcPts val="0"/>
              </a:spcAft>
              <a:buNone/>
              <a:defRPr b="1" sz="2200">
                <a:latin typeface="Albert Sans"/>
                <a:ea typeface="Albert Sans"/>
                <a:cs typeface="Albert Sans"/>
                <a:sym typeface="Albert Sans"/>
              </a:defRPr>
            </a:lvl8pPr>
            <a:lvl9pPr lvl="8" rtl="0" algn="ctr">
              <a:spcBef>
                <a:spcPts val="0"/>
              </a:spcBef>
              <a:spcAft>
                <a:spcPts val="0"/>
              </a:spcAft>
              <a:buNone/>
              <a:defRPr b="1" sz="2200">
                <a:latin typeface="Albert Sans"/>
                <a:ea typeface="Albert Sans"/>
                <a:cs typeface="Albert Sans"/>
                <a:sym typeface="Albert Sans"/>
              </a:defRPr>
            </a:lvl9pPr>
          </a:lstStyle>
          <a:p/>
        </p:txBody>
      </p:sp>
      <p:sp>
        <p:nvSpPr>
          <p:cNvPr id="529" name="Google Shape;529;p37"/>
          <p:cNvSpPr txBox="1"/>
          <p:nvPr>
            <p:ph idx="4" type="subTitle"/>
          </p:nvPr>
        </p:nvSpPr>
        <p:spPr>
          <a:xfrm>
            <a:off x="3352175" y="2251777"/>
            <a:ext cx="2439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530" name="Google Shape;530;p37"/>
          <p:cNvSpPr txBox="1"/>
          <p:nvPr>
            <p:ph idx="5" type="subTitle"/>
          </p:nvPr>
        </p:nvSpPr>
        <p:spPr>
          <a:xfrm>
            <a:off x="5991150" y="1936560"/>
            <a:ext cx="2439600" cy="3714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None/>
              <a:defRPr b="1" sz="2200">
                <a:latin typeface="Albert Sans"/>
                <a:ea typeface="Albert Sans"/>
                <a:cs typeface="Albert Sans"/>
                <a:sym typeface="Albert Sans"/>
              </a:defRPr>
            </a:lvl1pPr>
            <a:lvl2pPr lvl="1" rtl="0" algn="ctr">
              <a:spcBef>
                <a:spcPts val="0"/>
              </a:spcBef>
              <a:spcAft>
                <a:spcPts val="0"/>
              </a:spcAft>
              <a:buNone/>
              <a:defRPr b="1" sz="2200">
                <a:latin typeface="Albert Sans"/>
                <a:ea typeface="Albert Sans"/>
                <a:cs typeface="Albert Sans"/>
                <a:sym typeface="Albert Sans"/>
              </a:defRPr>
            </a:lvl2pPr>
            <a:lvl3pPr lvl="2" rtl="0" algn="ctr">
              <a:spcBef>
                <a:spcPts val="0"/>
              </a:spcBef>
              <a:spcAft>
                <a:spcPts val="0"/>
              </a:spcAft>
              <a:buNone/>
              <a:defRPr b="1" sz="2200">
                <a:latin typeface="Albert Sans"/>
                <a:ea typeface="Albert Sans"/>
                <a:cs typeface="Albert Sans"/>
                <a:sym typeface="Albert Sans"/>
              </a:defRPr>
            </a:lvl3pPr>
            <a:lvl4pPr lvl="3" rtl="0" algn="ctr">
              <a:spcBef>
                <a:spcPts val="0"/>
              </a:spcBef>
              <a:spcAft>
                <a:spcPts val="0"/>
              </a:spcAft>
              <a:buNone/>
              <a:defRPr b="1" sz="2200">
                <a:latin typeface="Albert Sans"/>
                <a:ea typeface="Albert Sans"/>
                <a:cs typeface="Albert Sans"/>
                <a:sym typeface="Albert Sans"/>
              </a:defRPr>
            </a:lvl4pPr>
            <a:lvl5pPr lvl="4" rtl="0" algn="ctr">
              <a:spcBef>
                <a:spcPts val="0"/>
              </a:spcBef>
              <a:spcAft>
                <a:spcPts val="0"/>
              </a:spcAft>
              <a:buNone/>
              <a:defRPr b="1" sz="2200">
                <a:latin typeface="Albert Sans"/>
                <a:ea typeface="Albert Sans"/>
                <a:cs typeface="Albert Sans"/>
                <a:sym typeface="Albert Sans"/>
              </a:defRPr>
            </a:lvl5pPr>
            <a:lvl6pPr lvl="5" rtl="0" algn="ctr">
              <a:spcBef>
                <a:spcPts val="0"/>
              </a:spcBef>
              <a:spcAft>
                <a:spcPts val="0"/>
              </a:spcAft>
              <a:buNone/>
              <a:defRPr b="1" sz="2200">
                <a:latin typeface="Albert Sans"/>
                <a:ea typeface="Albert Sans"/>
                <a:cs typeface="Albert Sans"/>
                <a:sym typeface="Albert Sans"/>
              </a:defRPr>
            </a:lvl6pPr>
            <a:lvl7pPr lvl="6" rtl="0" algn="ctr">
              <a:spcBef>
                <a:spcPts val="0"/>
              </a:spcBef>
              <a:spcAft>
                <a:spcPts val="0"/>
              </a:spcAft>
              <a:buNone/>
              <a:defRPr b="1" sz="2200">
                <a:latin typeface="Albert Sans"/>
                <a:ea typeface="Albert Sans"/>
                <a:cs typeface="Albert Sans"/>
                <a:sym typeface="Albert Sans"/>
              </a:defRPr>
            </a:lvl7pPr>
            <a:lvl8pPr lvl="7" rtl="0" algn="ctr">
              <a:spcBef>
                <a:spcPts val="0"/>
              </a:spcBef>
              <a:spcAft>
                <a:spcPts val="0"/>
              </a:spcAft>
              <a:buNone/>
              <a:defRPr b="1" sz="2200">
                <a:latin typeface="Albert Sans"/>
                <a:ea typeface="Albert Sans"/>
                <a:cs typeface="Albert Sans"/>
                <a:sym typeface="Albert Sans"/>
              </a:defRPr>
            </a:lvl8pPr>
            <a:lvl9pPr lvl="8" rtl="0" algn="ctr">
              <a:spcBef>
                <a:spcPts val="0"/>
              </a:spcBef>
              <a:spcAft>
                <a:spcPts val="0"/>
              </a:spcAft>
              <a:buNone/>
              <a:defRPr b="1" sz="2200">
                <a:latin typeface="Albert Sans"/>
                <a:ea typeface="Albert Sans"/>
                <a:cs typeface="Albert Sans"/>
                <a:sym typeface="Albert Sans"/>
              </a:defRPr>
            </a:lvl9pPr>
          </a:lstStyle>
          <a:p/>
        </p:txBody>
      </p:sp>
      <p:sp>
        <p:nvSpPr>
          <p:cNvPr id="531" name="Google Shape;531;p37"/>
          <p:cNvSpPr txBox="1"/>
          <p:nvPr>
            <p:ph idx="6" type="subTitle"/>
          </p:nvPr>
        </p:nvSpPr>
        <p:spPr>
          <a:xfrm>
            <a:off x="5991150" y="2251788"/>
            <a:ext cx="2439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532" name="Google Shape;532;p37"/>
          <p:cNvSpPr txBox="1"/>
          <p:nvPr>
            <p:ph idx="7" type="subTitle"/>
          </p:nvPr>
        </p:nvSpPr>
        <p:spPr>
          <a:xfrm>
            <a:off x="713200" y="1936550"/>
            <a:ext cx="2439600" cy="3714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2200">
                <a:latin typeface="Albert Sans"/>
                <a:ea typeface="Albert Sans"/>
                <a:cs typeface="Albert Sans"/>
                <a:sym typeface="Albert Sans"/>
              </a:defRPr>
            </a:lvl1pPr>
            <a:lvl2pPr lvl="1" rtl="0" algn="ctr">
              <a:spcBef>
                <a:spcPts val="0"/>
              </a:spcBef>
              <a:spcAft>
                <a:spcPts val="0"/>
              </a:spcAft>
              <a:buNone/>
              <a:defRPr b="1" sz="2200">
                <a:latin typeface="Albert Sans"/>
                <a:ea typeface="Albert Sans"/>
                <a:cs typeface="Albert Sans"/>
                <a:sym typeface="Albert Sans"/>
              </a:defRPr>
            </a:lvl2pPr>
            <a:lvl3pPr lvl="2" rtl="0" algn="ctr">
              <a:spcBef>
                <a:spcPts val="0"/>
              </a:spcBef>
              <a:spcAft>
                <a:spcPts val="0"/>
              </a:spcAft>
              <a:buNone/>
              <a:defRPr b="1" sz="2200">
                <a:latin typeface="Albert Sans"/>
                <a:ea typeface="Albert Sans"/>
                <a:cs typeface="Albert Sans"/>
                <a:sym typeface="Albert Sans"/>
              </a:defRPr>
            </a:lvl3pPr>
            <a:lvl4pPr lvl="3" rtl="0" algn="ctr">
              <a:spcBef>
                <a:spcPts val="0"/>
              </a:spcBef>
              <a:spcAft>
                <a:spcPts val="0"/>
              </a:spcAft>
              <a:buNone/>
              <a:defRPr b="1" sz="2200">
                <a:latin typeface="Albert Sans"/>
                <a:ea typeface="Albert Sans"/>
                <a:cs typeface="Albert Sans"/>
                <a:sym typeface="Albert Sans"/>
              </a:defRPr>
            </a:lvl4pPr>
            <a:lvl5pPr lvl="4" rtl="0" algn="ctr">
              <a:spcBef>
                <a:spcPts val="0"/>
              </a:spcBef>
              <a:spcAft>
                <a:spcPts val="0"/>
              </a:spcAft>
              <a:buNone/>
              <a:defRPr b="1" sz="2200">
                <a:latin typeface="Albert Sans"/>
                <a:ea typeface="Albert Sans"/>
                <a:cs typeface="Albert Sans"/>
                <a:sym typeface="Albert Sans"/>
              </a:defRPr>
            </a:lvl5pPr>
            <a:lvl6pPr lvl="5" rtl="0" algn="ctr">
              <a:spcBef>
                <a:spcPts val="0"/>
              </a:spcBef>
              <a:spcAft>
                <a:spcPts val="0"/>
              </a:spcAft>
              <a:buNone/>
              <a:defRPr b="1" sz="2200">
                <a:latin typeface="Albert Sans"/>
                <a:ea typeface="Albert Sans"/>
                <a:cs typeface="Albert Sans"/>
                <a:sym typeface="Albert Sans"/>
              </a:defRPr>
            </a:lvl6pPr>
            <a:lvl7pPr lvl="6" rtl="0" algn="ctr">
              <a:spcBef>
                <a:spcPts val="0"/>
              </a:spcBef>
              <a:spcAft>
                <a:spcPts val="0"/>
              </a:spcAft>
              <a:buNone/>
              <a:defRPr b="1" sz="2200">
                <a:latin typeface="Albert Sans"/>
                <a:ea typeface="Albert Sans"/>
                <a:cs typeface="Albert Sans"/>
                <a:sym typeface="Albert Sans"/>
              </a:defRPr>
            </a:lvl7pPr>
            <a:lvl8pPr lvl="7" rtl="0" algn="ctr">
              <a:spcBef>
                <a:spcPts val="0"/>
              </a:spcBef>
              <a:spcAft>
                <a:spcPts val="0"/>
              </a:spcAft>
              <a:buNone/>
              <a:defRPr b="1" sz="2200">
                <a:latin typeface="Albert Sans"/>
                <a:ea typeface="Albert Sans"/>
                <a:cs typeface="Albert Sans"/>
                <a:sym typeface="Albert Sans"/>
              </a:defRPr>
            </a:lvl8pPr>
            <a:lvl9pPr lvl="8" rtl="0" algn="ctr">
              <a:spcBef>
                <a:spcPts val="0"/>
              </a:spcBef>
              <a:spcAft>
                <a:spcPts val="0"/>
              </a:spcAft>
              <a:buNone/>
              <a:defRPr b="1" sz="2200">
                <a:latin typeface="Albert Sans"/>
                <a:ea typeface="Albert Sans"/>
                <a:cs typeface="Albert Sans"/>
                <a:sym typeface="Albert Sans"/>
              </a:defRPr>
            </a:lvl9pPr>
          </a:lstStyle>
          <a:p/>
        </p:txBody>
      </p:sp>
      <p:sp>
        <p:nvSpPr>
          <p:cNvPr id="533" name="Google Shape;533;p37"/>
          <p:cNvSpPr txBox="1"/>
          <p:nvPr>
            <p:ph idx="8" type="subTitle"/>
          </p:nvPr>
        </p:nvSpPr>
        <p:spPr>
          <a:xfrm>
            <a:off x="713200" y="2251777"/>
            <a:ext cx="2439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534" name="Google Shape;534;p37"/>
          <p:cNvSpPr txBox="1"/>
          <p:nvPr>
            <p:ph idx="9" type="subTitle"/>
          </p:nvPr>
        </p:nvSpPr>
        <p:spPr>
          <a:xfrm>
            <a:off x="713200" y="3365161"/>
            <a:ext cx="2439600" cy="3714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2200">
                <a:latin typeface="Albert Sans"/>
                <a:ea typeface="Albert Sans"/>
                <a:cs typeface="Albert Sans"/>
                <a:sym typeface="Albert Sans"/>
              </a:defRPr>
            </a:lvl1pPr>
            <a:lvl2pPr lvl="1" rtl="0" algn="ctr">
              <a:spcBef>
                <a:spcPts val="0"/>
              </a:spcBef>
              <a:spcAft>
                <a:spcPts val="0"/>
              </a:spcAft>
              <a:buNone/>
              <a:defRPr b="1" sz="2200">
                <a:latin typeface="Albert Sans"/>
                <a:ea typeface="Albert Sans"/>
                <a:cs typeface="Albert Sans"/>
                <a:sym typeface="Albert Sans"/>
              </a:defRPr>
            </a:lvl2pPr>
            <a:lvl3pPr lvl="2" rtl="0" algn="ctr">
              <a:spcBef>
                <a:spcPts val="0"/>
              </a:spcBef>
              <a:spcAft>
                <a:spcPts val="0"/>
              </a:spcAft>
              <a:buNone/>
              <a:defRPr b="1" sz="2200">
                <a:latin typeface="Albert Sans"/>
                <a:ea typeface="Albert Sans"/>
                <a:cs typeface="Albert Sans"/>
                <a:sym typeface="Albert Sans"/>
              </a:defRPr>
            </a:lvl3pPr>
            <a:lvl4pPr lvl="3" rtl="0" algn="ctr">
              <a:spcBef>
                <a:spcPts val="0"/>
              </a:spcBef>
              <a:spcAft>
                <a:spcPts val="0"/>
              </a:spcAft>
              <a:buNone/>
              <a:defRPr b="1" sz="2200">
                <a:latin typeface="Albert Sans"/>
                <a:ea typeface="Albert Sans"/>
                <a:cs typeface="Albert Sans"/>
                <a:sym typeface="Albert Sans"/>
              </a:defRPr>
            </a:lvl4pPr>
            <a:lvl5pPr lvl="4" rtl="0" algn="ctr">
              <a:spcBef>
                <a:spcPts val="0"/>
              </a:spcBef>
              <a:spcAft>
                <a:spcPts val="0"/>
              </a:spcAft>
              <a:buNone/>
              <a:defRPr b="1" sz="2200">
                <a:latin typeface="Albert Sans"/>
                <a:ea typeface="Albert Sans"/>
                <a:cs typeface="Albert Sans"/>
                <a:sym typeface="Albert Sans"/>
              </a:defRPr>
            </a:lvl5pPr>
            <a:lvl6pPr lvl="5" rtl="0" algn="ctr">
              <a:spcBef>
                <a:spcPts val="0"/>
              </a:spcBef>
              <a:spcAft>
                <a:spcPts val="0"/>
              </a:spcAft>
              <a:buNone/>
              <a:defRPr b="1" sz="2200">
                <a:latin typeface="Albert Sans"/>
                <a:ea typeface="Albert Sans"/>
                <a:cs typeface="Albert Sans"/>
                <a:sym typeface="Albert Sans"/>
              </a:defRPr>
            </a:lvl6pPr>
            <a:lvl7pPr lvl="6" rtl="0" algn="ctr">
              <a:spcBef>
                <a:spcPts val="0"/>
              </a:spcBef>
              <a:spcAft>
                <a:spcPts val="0"/>
              </a:spcAft>
              <a:buNone/>
              <a:defRPr b="1" sz="2200">
                <a:latin typeface="Albert Sans"/>
                <a:ea typeface="Albert Sans"/>
                <a:cs typeface="Albert Sans"/>
                <a:sym typeface="Albert Sans"/>
              </a:defRPr>
            </a:lvl7pPr>
            <a:lvl8pPr lvl="7" rtl="0" algn="ctr">
              <a:spcBef>
                <a:spcPts val="0"/>
              </a:spcBef>
              <a:spcAft>
                <a:spcPts val="0"/>
              </a:spcAft>
              <a:buNone/>
              <a:defRPr b="1" sz="2200">
                <a:latin typeface="Albert Sans"/>
                <a:ea typeface="Albert Sans"/>
                <a:cs typeface="Albert Sans"/>
                <a:sym typeface="Albert Sans"/>
              </a:defRPr>
            </a:lvl8pPr>
            <a:lvl9pPr lvl="8" rtl="0" algn="ctr">
              <a:spcBef>
                <a:spcPts val="0"/>
              </a:spcBef>
              <a:spcAft>
                <a:spcPts val="0"/>
              </a:spcAft>
              <a:buNone/>
              <a:defRPr b="1" sz="2200">
                <a:latin typeface="Albert Sans"/>
                <a:ea typeface="Albert Sans"/>
                <a:cs typeface="Albert Sans"/>
                <a:sym typeface="Albert Sans"/>
              </a:defRPr>
            </a:lvl9pPr>
          </a:lstStyle>
          <a:p/>
        </p:txBody>
      </p:sp>
      <p:sp>
        <p:nvSpPr>
          <p:cNvPr id="535" name="Google Shape;535;p37"/>
          <p:cNvSpPr txBox="1"/>
          <p:nvPr>
            <p:ph idx="13" type="subTitle"/>
          </p:nvPr>
        </p:nvSpPr>
        <p:spPr>
          <a:xfrm>
            <a:off x="713200" y="3680399"/>
            <a:ext cx="2439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536" name="Google Shape;536;p37"/>
          <p:cNvSpPr txBox="1"/>
          <p:nvPr>
            <p:ph idx="14" type="subTitle"/>
          </p:nvPr>
        </p:nvSpPr>
        <p:spPr>
          <a:xfrm>
            <a:off x="5991150" y="3365150"/>
            <a:ext cx="2439600" cy="371400"/>
          </a:xfrm>
          <a:prstGeom prst="rect">
            <a:avLst/>
          </a:prstGeom>
        </p:spPr>
        <p:txBody>
          <a:bodyPr anchorCtr="0" anchor="b" bIns="91425" lIns="91425" spcFirstLastPara="1" rIns="91425" wrap="square" tIns="91425">
            <a:noAutofit/>
          </a:bodyPr>
          <a:lstStyle>
            <a:lvl1pPr lvl="0" rtl="0" algn="ctr">
              <a:spcBef>
                <a:spcPts val="0"/>
              </a:spcBef>
              <a:spcAft>
                <a:spcPts val="0"/>
              </a:spcAft>
              <a:buNone/>
              <a:defRPr b="1" sz="2200">
                <a:latin typeface="Albert Sans"/>
                <a:ea typeface="Albert Sans"/>
                <a:cs typeface="Albert Sans"/>
                <a:sym typeface="Albert Sans"/>
              </a:defRPr>
            </a:lvl1pPr>
            <a:lvl2pPr lvl="1" rtl="0" algn="ctr">
              <a:spcBef>
                <a:spcPts val="0"/>
              </a:spcBef>
              <a:spcAft>
                <a:spcPts val="0"/>
              </a:spcAft>
              <a:buNone/>
              <a:defRPr b="1" sz="2200">
                <a:latin typeface="Albert Sans"/>
                <a:ea typeface="Albert Sans"/>
                <a:cs typeface="Albert Sans"/>
                <a:sym typeface="Albert Sans"/>
              </a:defRPr>
            </a:lvl2pPr>
            <a:lvl3pPr lvl="2" rtl="0" algn="ctr">
              <a:spcBef>
                <a:spcPts val="0"/>
              </a:spcBef>
              <a:spcAft>
                <a:spcPts val="0"/>
              </a:spcAft>
              <a:buNone/>
              <a:defRPr b="1" sz="2200">
                <a:latin typeface="Albert Sans"/>
                <a:ea typeface="Albert Sans"/>
                <a:cs typeface="Albert Sans"/>
                <a:sym typeface="Albert Sans"/>
              </a:defRPr>
            </a:lvl3pPr>
            <a:lvl4pPr lvl="3" rtl="0" algn="ctr">
              <a:spcBef>
                <a:spcPts val="0"/>
              </a:spcBef>
              <a:spcAft>
                <a:spcPts val="0"/>
              </a:spcAft>
              <a:buNone/>
              <a:defRPr b="1" sz="2200">
                <a:latin typeface="Albert Sans"/>
                <a:ea typeface="Albert Sans"/>
                <a:cs typeface="Albert Sans"/>
                <a:sym typeface="Albert Sans"/>
              </a:defRPr>
            </a:lvl4pPr>
            <a:lvl5pPr lvl="4" rtl="0" algn="ctr">
              <a:spcBef>
                <a:spcPts val="0"/>
              </a:spcBef>
              <a:spcAft>
                <a:spcPts val="0"/>
              </a:spcAft>
              <a:buNone/>
              <a:defRPr b="1" sz="2200">
                <a:latin typeface="Albert Sans"/>
                <a:ea typeface="Albert Sans"/>
                <a:cs typeface="Albert Sans"/>
                <a:sym typeface="Albert Sans"/>
              </a:defRPr>
            </a:lvl5pPr>
            <a:lvl6pPr lvl="5" rtl="0" algn="ctr">
              <a:spcBef>
                <a:spcPts val="0"/>
              </a:spcBef>
              <a:spcAft>
                <a:spcPts val="0"/>
              </a:spcAft>
              <a:buNone/>
              <a:defRPr b="1" sz="2200">
                <a:latin typeface="Albert Sans"/>
                <a:ea typeface="Albert Sans"/>
                <a:cs typeface="Albert Sans"/>
                <a:sym typeface="Albert Sans"/>
              </a:defRPr>
            </a:lvl6pPr>
            <a:lvl7pPr lvl="6" rtl="0" algn="ctr">
              <a:spcBef>
                <a:spcPts val="0"/>
              </a:spcBef>
              <a:spcAft>
                <a:spcPts val="0"/>
              </a:spcAft>
              <a:buNone/>
              <a:defRPr b="1" sz="2200">
                <a:latin typeface="Albert Sans"/>
                <a:ea typeface="Albert Sans"/>
                <a:cs typeface="Albert Sans"/>
                <a:sym typeface="Albert Sans"/>
              </a:defRPr>
            </a:lvl7pPr>
            <a:lvl8pPr lvl="7" rtl="0" algn="ctr">
              <a:spcBef>
                <a:spcPts val="0"/>
              </a:spcBef>
              <a:spcAft>
                <a:spcPts val="0"/>
              </a:spcAft>
              <a:buNone/>
              <a:defRPr b="1" sz="2200">
                <a:latin typeface="Albert Sans"/>
                <a:ea typeface="Albert Sans"/>
                <a:cs typeface="Albert Sans"/>
                <a:sym typeface="Albert Sans"/>
              </a:defRPr>
            </a:lvl8pPr>
            <a:lvl9pPr lvl="8" rtl="0" algn="ctr">
              <a:spcBef>
                <a:spcPts val="0"/>
              </a:spcBef>
              <a:spcAft>
                <a:spcPts val="0"/>
              </a:spcAft>
              <a:buNone/>
              <a:defRPr b="1" sz="2200">
                <a:latin typeface="Albert Sans"/>
                <a:ea typeface="Albert Sans"/>
                <a:cs typeface="Albert Sans"/>
                <a:sym typeface="Albert Sans"/>
              </a:defRPr>
            </a:lvl9pPr>
          </a:lstStyle>
          <a:p/>
        </p:txBody>
      </p:sp>
      <p:sp>
        <p:nvSpPr>
          <p:cNvPr id="537" name="Google Shape;537;p37"/>
          <p:cNvSpPr txBox="1"/>
          <p:nvPr>
            <p:ph idx="15" type="subTitle"/>
          </p:nvPr>
        </p:nvSpPr>
        <p:spPr>
          <a:xfrm>
            <a:off x="5991150" y="3680375"/>
            <a:ext cx="2439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538" name="Google Shape;538;p37"/>
          <p:cNvSpPr/>
          <p:nvPr/>
        </p:nvSpPr>
        <p:spPr>
          <a:xfrm flipH="1">
            <a:off x="7138175" y="137175"/>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7"/>
          <p:cNvSpPr/>
          <p:nvPr/>
        </p:nvSpPr>
        <p:spPr>
          <a:xfrm flipH="1">
            <a:off x="-367925" y="107275"/>
            <a:ext cx="1403225" cy="426575"/>
          </a:xfrm>
          <a:custGeom>
            <a:rect b="b" l="l" r="r" t="t"/>
            <a:pathLst>
              <a:path extrusionOk="0" h="17063" w="56129">
                <a:moveTo>
                  <a:pt x="28067" y="1"/>
                </a:moveTo>
                <a:cubicBezTo>
                  <a:pt x="26650" y="1"/>
                  <a:pt x="25232" y="332"/>
                  <a:pt x="23982" y="989"/>
                </a:cubicBezTo>
                <a:cubicBezTo>
                  <a:pt x="21503" y="2314"/>
                  <a:pt x="19729" y="4879"/>
                  <a:pt x="19387" y="7679"/>
                </a:cubicBezTo>
                <a:cubicBezTo>
                  <a:pt x="19301" y="8299"/>
                  <a:pt x="19280" y="8962"/>
                  <a:pt x="19087" y="9560"/>
                </a:cubicBezTo>
                <a:cubicBezTo>
                  <a:pt x="18660" y="10757"/>
                  <a:pt x="17506" y="11099"/>
                  <a:pt x="16352" y="11099"/>
                </a:cubicBezTo>
                <a:cubicBezTo>
                  <a:pt x="13545" y="11067"/>
                  <a:pt x="10960" y="9938"/>
                  <a:pt x="8270" y="9938"/>
                </a:cubicBezTo>
                <a:cubicBezTo>
                  <a:pt x="7416" y="9938"/>
                  <a:pt x="6551" y="10052"/>
                  <a:pt x="5665" y="10351"/>
                </a:cubicBezTo>
                <a:cubicBezTo>
                  <a:pt x="4297" y="10800"/>
                  <a:pt x="3014" y="11591"/>
                  <a:pt x="2095" y="12724"/>
                </a:cubicBezTo>
                <a:cubicBezTo>
                  <a:pt x="1817" y="13044"/>
                  <a:pt x="0" y="17062"/>
                  <a:pt x="513" y="17062"/>
                </a:cubicBezTo>
                <a:lnTo>
                  <a:pt x="55616" y="17062"/>
                </a:lnTo>
                <a:cubicBezTo>
                  <a:pt x="56129" y="17062"/>
                  <a:pt x="54355" y="13108"/>
                  <a:pt x="54098" y="12788"/>
                </a:cubicBezTo>
                <a:cubicBezTo>
                  <a:pt x="53179" y="11633"/>
                  <a:pt x="51897" y="10821"/>
                  <a:pt x="50507" y="10351"/>
                </a:cubicBezTo>
                <a:cubicBezTo>
                  <a:pt x="49604" y="10050"/>
                  <a:pt x="48661" y="9931"/>
                  <a:pt x="47700" y="9931"/>
                </a:cubicBezTo>
                <a:cubicBezTo>
                  <a:pt x="47229" y="9931"/>
                  <a:pt x="46753" y="9960"/>
                  <a:pt x="46275" y="10009"/>
                </a:cubicBezTo>
                <a:cubicBezTo>
                  <a:pt x="44416" y="10201"/>
                  <a:pt x="42535" y="10693"/>
                  <a:pt x="40804" y="10971"/>
                </a:cubicBezTo>
                <a:cubicBezTo>
                  <a:pt x="40359" y="11039"/>
                  <a:pt x="39890" y="11101"/>
                  <a:pt x="39436" y="11101"/>
                </a:cubicBezTo>
                <a:cubicBezTo>
                  <a:pt x="38755" y="11101"/>
                  <a:pt x="38106" y="10962"/>
                  <a:pt x="37619" y="10501"/>
                </a:cubicBezTo>
                <a:cubicBezTo>
                  <a:pt x="36871" y="9795"/>
                  <a:pt x="36871" y="8641"/>
                  <a:pt x="36742" y="7615"/>
                </a:cubicBezTo>
                <a:cubicBezTo>
                  <a:pt x="36379" y="4815"/>
                  <a:pt x="34584" y="2250"/>
                  <a:pt x="32083" y="968"/>
                </a:cubicBezTo>
                <a:cubicBezTo>
                  <a:pt x="30853" y="321"/>
                  <a:pt x="29461" y="1"/>
                  <a:pt x="280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7"/>
          <p:cNvSpPr/>
          <p:nvPr/>
        </p:nvSpPr>
        <p:spPr>
          <a:xfrm flipH="1">
            <a:off x="4302975" y="196825"/>
            <a:ext cx="814400" cy="247500"/>
          </a:xfrm>
          <a:custGeom>
            <a:rect b="b" l="l" r="r" t="t"/>
            <a:pathLst>
              <a:path extrusionOk="0" h="9900" w="32576">
                <a:moveTo>
                  <a:pt x="16295" y="0"/>
                </a:moveTo>
                <a:cubicBezTo>
                  <a:pt x="15471" y="0"/>
                  <a:pt x="14647" y="193"/>
                  <a:pt x="13915" y="580"/>
                </a:cubicBezTo>
                <a:cubicBezTo>
                  <a:pt x="12483" y="1328"/>
                  <a:pt x="11436" y="2825"/>
                  <a:pt x="11244" y="4449"/>
                </a:cubicBezTo>
                <a:cubicBezTo>
                  <a:pt x="11201" y="4812"/>
                  <a:pt x="11201" y="5197"/>
                  <a:pt x="11073" y="5539"/>
                </a:cubicBezTo>
                <a:cubicBezTo>
                  <a:pt x="10838" y="6244"/>
                  <a:pt x="10154" y="6437"/>
                  <a:pt x="9491" y="6437"/>
                </a:cubicBezTo>
                <a:cubicBezTo>
                  <a:pt x="7855" y="6421"/>
                  <a:pt x="6367" y="5766"/>
                  <a:pt x="4812" y="5766"/>
                </a:cubicBezTo>
                <a:cubicBezTo>
                  <a:pt x="4315" y="5766"/>
                  <a:pt x="3810" y="5833"/>
                  <a:pt x="3293" y="6009"/>
                </a:cubicBezTo>
                <a:cubicBezTo>
                  <a:pt x="2480" y="6266"/>
                  <a:pt x="1754" y="6736"/>
                  <a:pt x="1219" y="7377"/>
                </a:cubicBezTo>
                <a:cubicBezTo>
                  <a:pt x="1048" y="7570"/>
                  <a:pt x="1" y="9899"/>
                  <a:pt x="300" y="9899"/>
                </a:cubicBezTo>
                <a:lnTo>
                  <a:pt x="32297" y="9899"/>
                </a:lnTo>
                <a:cubicBezTo>
                  <a:pt x="32575" y="9899"/>
                  <a:pt x="31549" y="7612"/>
                  <a:pt x="31399" y="7420"/>
                </a:cubicBezTo>
                <a:cubicBezTo>
                  <a:pt x="30865" y="6757"/>
                  <a:pt x="30117" y="6287"/>
                  <a:pt x="29326" y="6009"/>
                </a:cubicBezTo>
                <a:cubicBezTo>
                  <a:pt x="28818" y="5831"/>
                  <a:pt x="28291" y="5767"/>
                  <a:pt x="27758" y="5767"/>
                </a:cubicBezTo>
                <a:cubicBezTo>
                  <a:pt x="27463" y="5767"/>
                  <a:pt x="27166" y="5786"/>
                  <a:pt x="26868" y="5817"/>
                </a:cubicBezTo>
                <a:cubicBezTo>
                  <a:pt x="25778" y="5924"/>
                  <a:pt x="24688" y="6202"/>
                  <a:pt x="23683" y="6373"/>
                </a:cubicBezTo>
                <a:cubicBezTo>
                  <a:pt x="23427" y="6407"/>
                  <a:pt x="23157" y="6441"/>
                  <a:pt x="22895" y="6441"/>
                </a:cubicBezTo>
                <a:cubicBezTo>
                  <a:pt x="22502" y="6441"/>
                  <a:pt x="22127" y="6364"/>
                  <a:pt x="21845" y="6095"/>
                </a:cubicBezTo>
                <a:cubicBezTo>
                  <a:pt x="21418" y="5667"/>
                  <a:pt x="21418" y="5005"/>
                  <a:pt x="21332" y="4406"/>
                </a:cubicBezTo>
                <a:cubicBezTo>
                  <a:pt x="21119" y="2803"/>
                  <a:pt x="20071" y="1307"/>
                  <a:pt x="18639" y="559"/>
                </a:cubicBezTo>
                <a:cubicBezTo>
                  <a:pt x="17918" y="187"/>
                  <a:pt x="17106" y="0"/>
                  <a:pt x="162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7"/>
          <p:cNvSpPr/>
          <p:nvPr/>
        </p:nvSpPr>
        <p:spPr>
          <a:xfrm flipH="1">
            <a:off x="-728712" y="3140500"/>
            <a:ext cx="1255750" cy="1255750"/>
          </a:xfrm>
          <a:custGeom>
            <a:rect b="b" l="l" r="r" t="t"/>
            <a:pathLst>
              <a:path extrusionOk="0" h="50230" w="50230">
                <a:moveTo>
                  <a:pt x="25115" y="1"/>
                </a:moveTo>
                <a:cubicBezTo>
                  <a:pt x="11244" y="1"/>
                  <a:pt x="1" y="11243"/>
                  <a:pt x="1" y="25115"/>
                </a:cubicBezTo>
                <a:cubicBezTo>
                  <a:pt x="1" y="38987"/>
                  <a:pt x="11244" y="50230"/>
                  <a:pt x="25115" y="50230"/>
                </a:cubicBezTo>
                <a:cubicBezTo>
                  <a:pt x="38987" y="50230"/>
                  <a:pt x="50230" y="38987"/>
                  <a:pt x="50230" y="25115"/>
                </a:cubicBezTo>
                <a:cubicBezTo>
                  <a:pt x="50230" y="11243"/>
                  <a:pt x="38987" y="1"/>
                  <a:pt x="251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7"/>
          <p:cNvSpPr/>
          <p:nvPr/>
        </p:nvSpPr>
        <p:spPr>
          <a:xfrm flipH="1">
            <a:off x="-806712" y="1967963"/>
            <a:ext cx="1633550" cy="1437425"/>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7"/>
          <p:cNvSpPr/>
          <p:nvPr/>
        </p:nvSpPr>
        <p:spPr>
          <a:xfrm flipH="1">
            <a:off x="8044063" y="80250"/>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7"/>
          <p:cNvSpPr/>
          <p:nvPr/>
        </p:nvSpPr>
        <p:spPr>
          <a:xfrm flipH="1">
            <a:off x="8353388" y="3140500"/>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7"/>
          <p:cNvSpPr/>
          <p:nvPr/>
        </p:nvSpPr>
        <p:spPr>
          <a:xfrm flipH="1">
            <a:off x="8130038" y="4091413"/>
            <a:ext cx="1633550" cy="1437425"/>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2_3">
    <p:spTree>
      <p:nvGrpSpPr>
        <p:cNvPr id="547" name="Shape 547"/>
        <p:cNvGrpSpPr/>
        <p:nvPr/>
      </p:nvGrpSpPr>
      <p:grpSpPr>
        <a:xfrm>
          <a:off x="0" y="0"/>
          <a:ext cx="0" cy="0"/>
          <a:chOff x="0" y="0"/>
          <a:chExt cx="0" cy="0"/>
        </a:xfrm>
      </p:grpSpPr>
      <p:sp>
        <p:nvSpPr>
          <p:cNvPr id="548" name="Google Shape;548;p38"/>
          <p:cNvSpPr txBox="1"/>
          <p:nvPr>
            <p:ph idx="1" type="subTitle"/>
          </p:nvPr>
        </p:nvSpPr>
        <p:spPr>
          <a:xfrm>
            <a:off x="4579375" y="1788747"/>
            <a:ext cx="3849600" cy="101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549" name="Google Shape;549;p38"/>
          <p:cNvSpPr txBox="1"/>
          <p:nvPr/>
        </p:nvSpPr>
        <p:spPr>
          <a:xfrm>
            <a:off x="4579375" y="3583600"/>
            <a:ext cx="3849600" cy="659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lang="en" sz="1200">
                <a:solidFill>
                  <a:schemeClr val="dk1"/>
                </a:solidFill>
                <a:latin typeface="Amiko"/>
                <a:ea typeface="Amiko"/>
                <a:cs typeface="Amiko"/>
                <a:sym typeface="Amiko"/>
              </a:rPr>
              <a:t>CREDITS: This presentation template was created by </a:t>
            </a:r>
            <a:r>
              <a:rPr lang="en" sz="1200">
                <a:solidFill>
                  <a:schemeClr val="dk1"/>
                </a:solidFill>
                <a:uFill>
                  <a:noFill/>
                </a:uFill>
                <a:latin typeface="Amiko"/>
                <a:ea typeface="Amiko"/>
                <a:cs typeface="Amiko"/>
                <a:sym typeface="Amiko"/>
                <a:hlinkClick r:id="rId2">
                  <a:extLst>
                    <a:ext uri="{A12FA001-AC4F-418D-AE19-62706E023703}">
                      <ahyp:hlinkClr val="tx"/>
                    </a:ext>
                  </a:extLst>
                </a:hlinkClick>
              </a:rPr>
              <a:t>Slidesgo</a:t>
            </a:r>
            <a:r>
              <a:rPr lang="en" sz="1200">
                <a:solidFill>
                  <a:schemeClr val="dk1"/>
                </a:solidFill>
                <a:latin typeface="Amiko"/>
                <a:ea typeface="Amiko"/>
                <a:cs typeface="Amiko"/>
                <a:sym typeface="Amiko"/>
              </a:rPr>
              <a:t>, including icons by </a:t>
            </a:r>
            <a:r>
              <a:rPr lang="en" sz="1200">
                <a:solidFill>
                  <a:schemeClr val="dk1"/>
                </a:solidFill>
                <a:uFill>
                  <a:noFill/>
                </a:uFill>
                <a:latin typeface="Amiko"/>
                <a:ea typeface="Amiko"/>
                <a:cs typeface="Amiko"/>
                <a:sym typeface="Amiko"/>
                <a:hlinkClick r:id="rId3">
                  <a:extLst>
                    <a:ext uri="{A12FA001-AC4F-418D-AE19-62706E023703}">
                      <ahyp:hlinkClr val="tx"/>
                    </a:ext>
                  </a:extLst>
                </a:hlinkClick>
              </a:rPr>
              <a:t>Flaticon</a:t>
            </a:r>
            <a:r>
              <a:rPr lang="en" sz="1200">
                <a:solidFill>
                  <a:schemeClr val="dk1"/>
                </a:solidFill>
                <a:latin typeface="Amiko"/>
                <a:ea typeface="Amiko"/>
                <a:cs typeface="Amiko"/>
                <a:sym typeface="Amiko"/>
              </a:rPr>
              <a:t>, and infographics &amp; images by </a:t>
            </a:r>
            <a:r>
              <a:rPr lang="en" sz="1200">
                <a:solidFill>
                  <a:schemeClr val="dk1"/>
                </a:solidFill>
                <a:uFill>
                  <a:noFill/>
                </a:uFill>
                <a:latin typeface="Amiko"/>
                <a:ea typeface="Amiko"/>
                <a:cs typeface="Amiko"/>
                <a:sym typeface="Amiko"/>
                <a:hlinkClick r:id="rId4">
                  <a:extLst>
                    <a:ext uri="{A12FA001-AC4F-418D-AE19-62706E023703}">
                      <ahyp:hlinkClr val="tx"/>
                    </a:ext>
                  </a:extLst>
                </a:hlinkClick>
              </a:rPr>
              <a:t>Freepik</a:t>
            </a:r>
            <a:endParaRPr sz="1200">
              <a:solidFill>
                <a:schemeClr val="dk1"/>
              </a:solidFill>
              <a:latin typeface="Amiko"/>
              <a:ea typeface="Amiko"/>
              <a:cs typeface="Amiko"/>
              <a:sym typeface="Amiko"/>
            </a:endParaRPr>
          </a:p>
        </p:txBody>
      </p:sp>
      <p:sp>
        <p:nvSpPr>
          <p:cNvPr id="550" name="Google Shape;550;p38"/>
          <p:cNvSpPr txBox="1"/>
          <p:nvPr>
            <p:ph type="title"/>
          </p:nvPr>
        </p:nvSpPr>
        <p:spPr>
          <a:xfrm>
            <a:off x="4385950" y="554950"/>
            <a:ext cx="3849600" cy="1095000"/>
          </a:xfrm>
          <a:prstGeom prst="rect">
            <a:avLst/>
          </a:prstGeom>
        </p:spPr>
        <p:txBody>
          <a:bodyPr anchorCtr="0" anchor="ctr" bIns="91425" lIns="91425" spcFirstLastPara="1" rIns="91425" wrap="square" tIns="91425">
            <a:noAutofit/>
          </a:bodyPr>
          <a:lstStyle>
            <a:lvl1pPr lvl="0" rtl="0">
              <a:spcBef>
                <a:spcPts val="0"/>
              </a:spcBef>
              <a:spcAft>
                <a:spcPts val="0"/>
              </a:spcAft>
              <a:buSzPts val="5000"/>
              <a:buNone/>
              <a:defRPr sz="7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51" name="Google Shape;551;p38"/>
          <p:cNvSpPr/>
          <p:nvPr/>
        </p:nvSpPr>
        <p:spPr>
          <a:xfrm>
            <a:off x="1531250" y="-700800"/>
            <a:ext cx="1255750" cy="1255750"/>
          </a:xfrm>
          <a:custGeom>
            <a:rect b="b" l="l" r="r" t="t"/>
            <a:pathLst>
              <a:path extrusionOk="0" h="50230" w="50230">
                <a:moveTo>
                  <a:pt x="25115" y="1"/>
                </a:moveTo>
                <a:cubicBezTo>
                  <a:pt x="11244" y="1"/>
                  <a:pt x="1" y="11243"/>
                  <a:pt x="1" y="25115"/>
                </a:cubicBezTo>
                <a:cubicBezTo>
                  <a:pt x="1" y="38987"/>
                  <a:pt x="11244" y="50230"/>
                  <a:pt x="25115" y="50230"/>
                </a:cubicBezTo>
                <a:cubicBezTo>
                  <a:pt x="38987" y="50230"/>
                  <a:pt x="50230" y="38987"/>
                  <a:pt x="50230" y="25115"/>
                </a:cubicBezTo>
                <a:cubicBezTo>
                  <a:pt x="50230" y="11243"/>
                  <a:pt x="38987" y="1"/>
                  <a:pt x="251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8"/>
          <p:cNvSpPr/>
          <p:nvPr/>
        </p:nvSpPr>
        <p:spPr>
          <a:xfrm>
            <a:off x="264875" y="4220625"/>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8"/>
          <p:cNvSpPr/>
          <p:nvPr/>
        </p:nvSpPr>
        <p:spPr>
          <a:xfrm>
            <a:off x="-212425" y="3517850"/>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8"/>
          <p:cNvSpPr/>
          <p:nvPr/>
        </p:nvSpPr>
        <p:spPr>
          <a:xfrm>
            <a:off x="-349275" y="0"/>
            <a:ext cx="1255750" cy="1255750"/>
          </a:xfrm>
          <a:custGeom>
            <a:rect b="b" l="l" r="r" t="t"/>
            <a:pathLst>
              <a:path extrusionOk="0" h="50230" w="50230">
                <a:moveTo>
                  <a:pt x="25115" y="1"/>
                </a:moveTo>
                <a:cubicBezTo>
                  <a:pt x="11244" y="1"/>
                  <a:pt x="1" y="11243"/>
                  <a:pt x="1" y="25115"/>
                </a:cubicBezTo>
                <a:cubicBezTo>
                  <a:pt x="1" y="38987"/>
                  <a:pt x="11244" y="50230"/>
                  <a:pt x="25115" y="50230"/>
                </a:cubicBezTo>
                <a:cubicBezTo>
                  <a:pt x="38987" y="50230"/>
                  <a:pt x="50230" y="38987"/>
                  <a:pt x="50230" y="25115"/>
                </a:cubicBezTo>
                <a:cubicBezTo>
                  <a:pt x="50230" y="11243"/>
                  <a:pt x="38987" y="1"/>
                  <a:pt x="251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8"/>
          <p:cNvSpPr/>
          <p:nvPr/>
        </p:nvSpPr>
        <p:spPr>
          <a:xfrm>
            <a:off x="2129775" y="102825"/>
            <a:ext cx="1403219" cy="1234748"/>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8"/>
          <p:cNvSpPr/>
          <p:nvPr/>
        </p:nvSpPr>
        <p:spPr>
          <a:xfrm>
            <a:off x="8545888" y="3778263"/>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8"/>
          <p:cNvSpPr/>
          <p:nvPr/>
        </p:nvSpPr>
        <p:spPr>
          <a:xfrm>
            <a:off x="8192725" y="1732550"/>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8"/>
          <p:cNvSpPr/>
          <p:nvPr/>
        </p:nvSpPr>
        <p:spPr>
          <a:xfrm>
            <a:off x="5631150" y="-882475"/>
            <a:ext cx="1633550" cy="1437425"/>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8"/>
          <p:cNvSpPr/>
          <p:nvPr/>
        </p:nvSpPr>
        <p:spPr>
          <a:xfrm>
            <a:off x="8516775" y="847450"/>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8"/>
          <p:cNvSpPr/>
          <p:nvPr/>
        </p:nvSpPr>
        <p:spPr>
          <a:xfrm>
            <a:off x="7798938" y="4307563"/>
            <a:ext cx="1114571" cy="980755"/>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8"/>
          <p:cNvSpPr/>
          <p:nvPr/>
        </p:nvSpPr>
        <p:spPr>
          <a:xfrm flipH="1">
            <a:off x="713225" y="4608575"/>
            <a:ext cx="7717415" cy="8575"/>
          </a:xfrm>
          <a:custGeom>
            <a:rect b="b" l="l" r="r" t="t"/>
            <a:pathLst>
              <a:path extrusionOk="0" h="343" w="248368">
                <a:moveTo>
                  <a:pt x="1" y="0"/>
                </a:moveTo>
                <a:lnTo>
                  <a:pt x="1" y="342"/>
                </a:lnTo>
                <a:lnTo>
                  <a:pt x="248367" y="342"/>
                </a:lnTo>
                <a:lnTo>
                  <a:pt x="248367" y="0"/>
                </a:lnTo>
                <a:close/>
              </a:path>
            </a:pathLst>
          </a:custGeom>
          <a:solidFill>
            <a:srgbClr val="2D2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8"/>
          <p:cNvSpPr/>
          <p:nvPr/>
        </p:nvSpPr>
        <p:spPr>
          <a:xfrm flipH="1">
            <a:off x="3201715" y="4777850"/>
            <a:ext cx="702175" cy="8575"/>
          </a:xfrm>
          <a:custGeom>
            <a:rect b="b" l="l" r="r" t="t"/>
            <a:pathLst>
              <a:path extrusionOk="0" h="343" w="28087">
                <a:moveTo>
                  <a:pt x="172" y="1"/>
                </a:moveTo>
                <a:cubicBezTo>
                  <a:pt x="86" y="1"/>
                  <a:pt x="1" y="65"/>
                  <a:pt x="1" y="172"/>
                </a:cubicBezTo>
                <a:cubicBezTo>
                  <a:pt x="1" y="278"/>
                  <a:pt x="86" y="343"/>
                  <a:pt x="172" y="343"/>
                </a:cubicBezTo>
                <a:lnTo>
                  <a:pt x="898" y="343"/>
                </a:lnTo>
                <a:cubicBezTo>
                  <a:pt x="984" y="343"/>
                  <a:pt x="1069" y="278"/>
                  <a:pt x="1069" y="172"/>
                </a:cubicBezTo>
                <a:cubicBezTo>
                  <a:pt x="1069" y="65"/>
                  <a:pt x="984" y="1"/>
                  <a:pt x="898" y="1"/>
                </a:cubicBezTo>
                <a:close/>
                <a:moveTo>
                  <a:pt x="1604" y="1"/>
                </a:moveTo>
                <a:cubicBezTo>
                  <a:pt x="1497" y="1"/>
                  <a:pt x="1433" y="65"/>
                  <a:pt x="1433" y="172"/>
                </a:cubicBezTo>
                <a:cubicBezTo>
                  <a:pt x="1433" y="278"/>
                  <a:pt x="1497" y="343"/>
                  <a:pt x="1604" y="343"/>
                </a:cubicBezTo>
                <a:lnTo>
                  <a:pt x="2309" y="343"/>
                </a:lnTo>
                <a:cubicBezTo>
                  <a:pt x="2416" y="343"/>
                  <a:pt x="2501" y="278"/>
                  <a:pt x="2501" y="172"/>
                </a:cubicBezTo>
                <a:cubicBezTo>
                  <a:pt x="2501" y="65"/>
                  <a:pt x="2416" y="1"/>
                  <a:pt x="2309" y="1"/>
                </a:cubicBezTo>
                <a:close/>
                <a:moveTo>
                  <a:pt x="3036" y="1"/>
                </a:moveTo>
                <a:cubicBezTo>
                  <a:pt x="2929" y="1"/>
                  <a:pt x="2843" y="65"/>
                  <a:pt x="2843" y="172"/>
                </a:cubicBezTo>
                <a:cubicBezTo>
                  <a:pt x="2843" y="278"/>
                  <a:pt x="2929" y="343"/>
                  <a:pt x="3036" y="343"/>
                </a:cubicBezTo>
                <a:lnTo>
                  <a:pt x="3741" y="343"/>
                </a:lnTo>
                <a:cubicBezTo>
                  <a:pt x="3827" y="343"/>
                  <a:pt x="3912" y="278"/>
                  <a:pt x="3912" y="172"/>
                </a:cubicBezTo>
                <a:cubicBezTo>
                  <a:pt x="3912" y="65"/>
                  <a:pt x="3827" y="1"/>
                  <a:pt x="3741" y="1"/>
                </a:cubicBezTo>
                <a:close/>
                <a:moveTo>
                  <a:pt x="4446" y="1"/>
                </a:moveTo>
                <a:cubicBezTo>
                  <a:pt x="4340" y="1"/>
                  <a:pt x="4275" y="65"/>
                  <a:pt x="4275" y="172"/>
                </a:cubicBezTo>
                <a:cubicBezTo>
                  <a:pt x="4275" y="278"/>
                  <a:pt x="4340" y="343"/>
                  <a:pt x="4446" y="343"/>
                </a:cubicBezTo>
                <a:lnTo>
                  <a:pt x="5152" y="343"/>
                </a:lnTo>
                <a:cubicBezTo>
                  <a:pt x="5259" y="343"/>
                  <a:pt x="5344" y="278"/>
                  <a:pt x="5344" y="172"/>
                </a:cubicBezTo>
                <a:cubicBezTo>
                  <a:pt x="5344" y="65"/>
                  <a:pt x="5259" y="1"/>
                  <a:pt x="5152" y="1"/>
                </a:cubicBezTo>
                <a:close/>
                <a:moveTo>
                  <a:pt x="5879" y="1"/>
                </a:moveTo>
                <a:cubicBezTo>
                  <a:pt x="5772" y="1"/>
                  <a:pt x="5686" y="65"/>
                  <a:pt x="5686" y="172"/>
                </a:cubicBezTo>
                <a:cubicBezTo>
                  <a:pt x="5686" y="278"/>
                  <a:pt x="5772" y="343"/>
                  <a:pt x="5879" y="343"/>
                </a:cubicBezTo>
                <a:lnTo>
                  <a:pt x="6584" y="343"/>
                </a:lnTo>
                <a:cubicBezTo>
                  <a:pt x="6691" y="343"/>
                  <a:pt x="6755" y="278"/>
                  <a:pt x="6755" y="172"/>
                </a:cubicBezTo>
                <a:cubicBezTo>
                  <a:pt x="6755" y="65"/>
                  <a:pt x="6691" y="1"/>
                  <a:pt x="6584" y="1"/>
                </a:cubicBezTo>
                <a:close/>
                <a:moveTo>
                  <a:pt x="7289" y="1"/>
                </a:moveTo>
                <a:cubicBezTo>
                  <a:pt x="7204" y="1"/>
                  <a:pt x="7118" y="65"/>
                  <a:pt x="7118" y="172"/>
                </a:cubicBezTo>
                <a:cubicBezTo>
                  <a:pt x="7118" y="278"/>
                  <a:pt x="7204" y="343"/>
                  <a:pt x="7289" y="343"/>
                </a:cubicBezTo>
                <a:lnTo>
                  <a:pt x="7995" y="343"/>
                </a:lnTo>
                <a:cubicBezTo>
                  <a:pt x="8101" y="343"/>
                  <a:pt x="8187" y="278"/>
                  <a:pt x="8187" y="172"/>
                </a:cubicBezTo>
                <a:cubicBezTo>
                  <a:pt x="8187" y="65"/>
                  <a:pt x="8101" y="1"/>
                  <a:pt x="7995" y="1"/>
                </a:cubicBezTo>
                <a:close/>
                <a:moveTo>
                  <a:pt x="8721" y="1"/>
                </a:moveTo>
                <a:cubicBezTo>
                  <a:pt x="8614" y="1"/>
                  <a:pt x="8529" y="65"/>
                  <a:pt x="8529" y="172"/>
                </a:cubicBezTo>
                <a:cubicBezTo>
                  <a:pt x="8529" y="278"/>
                  <a:pt x="8614" y="343"/>
                  <a:pt x="8721" y="343"/>
                </a:cubicBezTo>
                <a:lnTo>
                  <a:pt x="9427" y="343"/>
                </a:lnTo>
                <a:cubicBezTo>
                  <a:pt x="9534" y="343"/>
                  <a:pt x="9598" y="278"/>
                  <a:pt x="9598" y="172"/>
                </a:cubicBezTo>
                <a:cubicBezTo>
                  <a:pt x="9598" y="65"/>
                  <a:pt x="9534" y="1"/>
                  <a:pt x="9427" y="1"/>
                </a:cubicBezTo>
                <a:close/>
                <a:moveTo>
                  <a:pt x="10132" y="1"/>
                </a:moveTo>
                <a:cubicBezTo>
                  <a:pt x="10046" y="1"/>
                  <a:pt x="9961" y="65"/>
                  <a:pt x="9961" y="172"/>
                </a:cubicBezTo>
                <a:cubicBezTo>
                  <a:pt x="9961" y="278"/>
                  <a:pt x="10046" y="343"/>
                  <a:pt x="10132" y="343"/>
                </a:cubicBezTo>
                <a:lnTo>
                  <a:pt x="10859" y="343"/>
                </a:lnTo>
                <a:cubicBezTo>
                  <a:pt x="10944" y="343"/>
                  <a:pt x="11030" y="278"/>
                  <a:pt x="11030" y="172"/>
                </a:cubicBezTo>
                <a:cubicBezTo>
                  <a:pt x="11030" y="65"/>
                  <a:pt x="10944" y="1"/>
                  <a:pt x="10859" y="1"/>
                </a:cubicBezTo>
                <a:close/>
                <a:moveTo>
                  <a:pt x="11564" y="1"/>
                </a:moveTo>
                <a:cubicBezTo>
                  <a:pt x="11457" y="1"/>
                  <a:pt x="11372" y="65"/>
                  <a:pt x="11372" y="172"/>
                </a:cubicBezTo>
                <a:cubicBezTo>
                  <a:pt x="11372" y="278"/>
                  <a:pt x="11457" y="343"/>
                  <a:pt x="11564" y="343"/>
                </a:cubicBezTo>
                <a:lnTo>
                  <a:pt x="12269" y="343"/>
                </a:lnTo>
                <a:cubicBezTo>
                  <a:pt x="12376" y="343"/>
                  <a:pt x="12440" y="278"/>
                  <a:pt x="12440" y="172"/>
                </a:cubicBezTo>
                <a:cubicBezTo>
                  <a:pt x="12440" y="65"/>
                  <a:pt x="12376" y="1"/>
                  <a:pt x="12269" y="1"/>
                </a:cubicBezTo>
                <a:close/>
                <a:moveTo>
                  <a:pt x="12975" y="1"/>
                </a:moveTo>
                <a:cubicBezTo>
                  <a:pt x="12889" y="1"/>
                  <a:pt x="12804" y="65"/>
                  <a:pt x="12804" y="172"/>
                </a:cubicBezTo>
                <a:cubicBezTo>
                  <a:pt x="12804" y="278"/>
                  <a:pt x="12889" y="343"/>
                  <a:pt x="12975" y="343"/>
                </a:cubicBezTo>
                <a:lnTo>
                  <a:pt x="13701" y="343"/>
                </a:lnTo>
                <a:cubicBezTo>
                  <a:pt x="13787" y="343"/>
                  <a:pt x="13872" y="278"/>
                  <a:pt x="13872" y="172"/>
                </a:cubicBezTo>
                <a:cubicBezTo>
                  <a:pt x="13872" y="65"/>
                  <a:pt x="13787" y="1"/>
                  <a:pt x="13701" y="1"/>
                </a:cubicBezTo>
                <a:close/>
                <a:moveTo>
                  <a:pt x="14407" y="1"/>
                </a:moveTo>
                <a:cubicBezTo>
                  <a:pt x="14300" y="1"/>
                  <a:pt x="14236" y="65"/>
                  <a:pt x="14236" y="172"/>
                </a:cubicBezTo>
                <a:cubicBezTo>
                  <a:pt x="14236" y="278"/>
                  <a:pt x="14300" y="343"/>
                  <a:pt x="14407" y="343"/>
                </a:cubicBezTo>
                <a:lnTo>
                  <a:pt x="15112" y="343"/>
                </a:lnTo>
                <a:cubicBezTo>
                  <a:pt x="15219" y="343"/>
                  <a:pt x="15283" y="278"/>
                  <a:pt x="15283" y="172"/>
                </a:cubicBezTo>
                <a:cubicBezTo>
                  <a:pt x="15283" y="65"/>
                  <a:pt x="15219" y="1"/>
                  <a:pt x="15112" y="1"/>
                </a:cubicBezTo>
                <a:close/>
                <a:moveTo>
                  <a:pt x="15817" y="1"/>
                </a:moveTo>
                <a:cubicBezTo>
                  <a:pt x="15732" y="1"/>
                  <a:pt x="15646" y="65"/>
                  <a:pt x="15646" y="172"/>
                </a:cubicBezTo>
                <a:cubicBezTo>
                  <a:pt x="15646" y="278"/>
                  <a:pt x="15732" y="343"/>
                  <a:pt x="15817" y="343"/>
                </a:cubicBezTo>
                <a:lnTo>
                  <a:pt x="16544" y="343"/>
                </a:lnTo>
                <a:cubicBezTo>
                  <a:pt x="16630" y="343"/>
                  <a:pt x="16715" y="278"/>
                  <a:pt x="16715" y="172"/>
                </a:cubicBezTo>
                <a:cubicBezTo>
                  <a:pt x="16715" y="65"/>
                  <a:pt x="16630" y="1"/>
                  <a:pt x="16544" y="1"/>
                </a:cubicBezTo>
                <a:close/>
                <a:moveTo>
                  <a:pt x="17250" y="1"/>
                </a:moveTo>
                <a:cubicBezTo>
                  <a:pt x="17143" y="1"/>
                  <a:pt x="17079" y="65"/>
                  <a:pt x="17079" y="172"/>
                </a:cubicBezTo>
                <a:cubicBezTo>
                  <a:pt x="17079" y="278"/>
                  <a:pt x="17143" y="343"/>
                  <a:pt x="17250" y="343"/>
                </a:cubicBezTo>
                <a:lnTo>
                  <a:pt x="17955" y="343"/>
                </a:lnTo>
                <a:cubicBezTo>
                  <a:pt x="18062" y="343"/>
                  <a:pt x="18147" y="278"/>
                  <a:pt x="18147" y="172"/>
                </a:cubicBezTo>
                <a:cubicBezTo>
                  <a:pt x="18147" y="65"/>
                  <a:pt x="18062" y="1"/>
                  <a:pt x="17955" y="1"/>
                </a:cubicBezTo>
                <a:close/>
                <a:moveTo>
                  <a:pt x="18682" y="1"/>
                </a:moveTo>
                <a:cubicBezTo>
                  <a:pt x="18575" y="1"/>
                  <a:pt x="18489" y="65"/>
                  <a:pt x="18489" y="172"/>
                </a:cubicBezTo>
                <a:cubicBezTo>
                  <a:pt x="18489" y="278"/>
                  <a:pt x="18575" y="343"/>
                  <a:pt x="18682" y="343"/>
                </a:cubicBezTo>
                <a:lnTo>
                  <a:pt x="19387" y="343"/>
                </a:lnTo>
                <a:cubicBezTo>
                  <a:pt x="19472" y="343"/>
                  <a:pt x="19558" y="278"/>
                  <a:pt x="19558" y="172"/>
                </a:cubicBezTo>
                <a:cubicBezTo>
                  <a:pt x="19558" y="65"/>
                  <a:pt x="19472" y="1"/>
                  <a:pt x="19387" y="1"/>
                </a:cubicBezTo>
                <a:close/>
                <a:moveTo>
                  <a:pt x="20092" y="1"/>
                </a:moveTo>
                <a:cubicBezTo>
                  <a:pt x="19985" y="1"/>
                  <a:pt x="19921" y="65"/>
                  <a:pt x="19921" y="172"/>
                </a:cubicBezTo>
                <a:cubicBezTo>
                  <a:pt x="19921" y="278"/>
                  <a:pt x="19985" y="343"/>
                  <a:pt x="20092" y="343"/>
                </a:cubicBezTo>
                <a:lnTo>
                  <a:pt x="20798" y="343"/>
                </a:lnTo>
                <a:cubicBezTo>
                  <a:pt x="20905" y="343"/>
                  <a:pt x="20990" y="278"/>
                  <a:pt x="20990" y="172"/>
                </a:cubicBezTo>
                <a:cubicBezTo>
                  <a:pt x="20990" y="65"/>
                  <a:pt x="20905" y="1"/>
                  <a:pt x="20798" y="1"/>
                </a:cubicBezTo>
                <a:close/>
                <a:moveTo>
                  <a:pt x="21524" y="1"/>
                </a:moveTo>
                <a:cubicBezTo>
                  <a:pt x="21417" y="1"/>
                  <a:pt x="21332" y="65"/>
                  <a:pt x="21332" y="172"/>
                </a:cubicBezTo>
                <a:cubicBezTo>
                  <a:pt x="21332" y="278"/>
                  <a:pt x="21417" y="343"/>
                  <a:pt x="21524" y="343"/>
                </a:cubicBezTo>
                <a:lnTo>
                  <a:pt x="22230" y="343"/>
                </a:lnTo>
                <a:cubicBezTo>
                  <a:pt x="22315" y="343"/>
                  <a:pt x="22401" y="278"/>
                  <a:pt x="22401" y="172"/>
                </a:cubicBezTo>
                <a:cubicBezTo>
                  <a:pt x="22401" y="65"/>
                  <a:pt x="22315" y="1"/>
                  <a:pt x="22230" y="1"/>
                </a:cubicBezTo>
                <a:close/>
                <a:moveTo>
                  <a:pt x="22935" y="1"/>
                </a:moveTo>
                <a:cubicBezTo>
                  <a:pt x="22850" y="1"/>
                  <a:pt x="22764" y="65"/>
                  <a:pt x="22764" y="172"/>
                </a:cubicBezTo>
                <a:cubicBezTo>
                  <a:pt x="22764" y="278"/>
                  <a:pt x="22850" y="343"/>
                  <a:pt x="22935" y="343"/>
                </a:cubicBezTo>
                <a:lnTo>
                  <a:pt x="23640" y="343"/>
                </a:lnTo>
                <a:cubicBezTo>
                  <a:pt x="23747" y="343"/>
                  <a:pt x="23833" y="278"/>
                  <a:pt x="23833" y="172"/>
                </a:cubicBezTo>
                <a:cubicBezTo>
                  <a:pt x="23833" y="65"/>
                  <a:pt x="23747" y="1"/>
                  <a:pt x="23640" y="1"/>
                </a:cubicBezTo>
                <a:close/>
                <a:moveTo>
                  <a:pt x="24367" y="1"/>
                </a:moveTo>
                <a:cubicBezTo>
                  <a:pt x="24260" y="1"/>
                  <a:pt x="24175" y="65"/>
                  <a:pt x="24175" y="172"/>
                </a:cubicBezTo>
                <a:cubicBezTo>
                  <a:pt x="24175" y="278"/>
                  <a:pt x="24260" y="343"/>
                  <a:pt x="24367" y="343"/>
                </a:cubicBezTo>
                <a:lnTo>
                  <a:pt x="25072" y="343"/>
                </a:lnTo>
                <a:cubicBezTo>
                  <a:pt x="25179" y="343"/>
                  <a:pt x="25243" y="278"/>
                  <a:pt x="25243" y="172"/>
                </a:cubicBezTo>
                <a:cubicBezTo>
                  <a:pt x="25243" y="65"/>
                  <a:pt x="25179" y="1"/>
                  <a:pt x="25072" y="1"/>
                </a:cubicBezTo>
                <a:close/>
                <a:moveTo>
                  <a:pt x="25778" y="1"/>
                </a:moveTo>
                <a:cubicBezTo>
                  <a:pt x="25692" y="1"/>
                  <a:pt x="25607" y="65"/>
                  <a:pt x="25607" y="172"/>
                </a:cubicBezTo>
                <a:cubicBezTo>
                  <a:pt x="25607" y="278"/>
                  <a:pt x="25692" y="343"/>
                  <a:pt x="25778" y="343"/>
                </a:cubicBezTo>
                <a:lnTo>
                  <a:pt x="26483" y="343"/>
                </a:lnTo>
                <a:cubicBezTo>
                  <a:pt x="26590" y="343"/>
                  <a:pt x="26676" y="278"/>
                  <a:pt x="26676" y="172"/>
                </a:cubicBezTo>
                <a:cubicBezTo>
                  <a:pt x="26676" y="65"/>
                  <a:pt x="26590" y="1"/>
                  <a:pt x="26483" y="1"/>
                </a:cubicBezTo>
                <a:close/>
                <a:moveTo>
                  <a:pt x="27210" y="1"/>
                </a:moveTo>
                <a:cubicBezTo>
                  <a:pt x="27103" y="1"/>
                  <a:pt x="27017" y="65"/>
                  <a:pt x="27017" y="172"/>
                </a:cubicBezTo>
                <a:cubicBezTo>
                  <a:pt x="27017" y="278"/>
                  <a:pt x="27103" y="343"/>
                  <a:pt x="27210" y="343"/>
                </a:cubicBezTo>
                <a:lnTo>
                  <a:pt x="27915" y="343"/>
                </a:lnTo>
                <a:cubicBezTo>
                  <a:pt x="28022" y="343"/>
                  <a:pt x="28086" y="278"/>
                  <a:pt x="28086" y="172"/>
                </a:cubicBezTo>
                <a:cubicBezTo>
                  <a:pt x="28086" y="65"/>
                  <a:pt x="28022" y="1"/>
                  <a:pt x="2791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8"/>
          <p:cNvSpPr/>
          <p:nvPr/>
        </p:nvSpPr>
        <p:spPr>
          <a:xfrm flipH="1">
            <a:off x="977365" y="4891525"/>
            <a:ext cx="682925" cy="8575"/>
          </a:xfrm>
          <a:custGeom>
            <a:rect b="b" l="l" r="r" t="t"/>
            <a:pathLst>
              <a:path extrusionOk="0" h="343" w="27317">
                <a:moveTo>
                  <a:pt x="193" y="1"/>
                </a:moveTo>
                <a:cubicBezTo>
                  <a:pt x="86" y="1"/>
                  <a:pt x="0" y="65"/>
                  <a:pt x="0" y="172"/>
                </a:cubicBezTo>
                <a:cubicBezTo>
                  <a:pt x="0" y="279"/>
                  <a:pt x="86" y="343"/>
                  <a:pt x="193" y="343"/>
                </a:cubicBezTo>
                <a:lnTo>
                  <a:pt x="919" y="343"/>
                </a:lnTo>
                <a:cubicBezTo>
                  <a:pt x="1005" y="343"/>
                  <a:pt x="1090" y="279"/>
                  <a:pt x="1090" y="172"/>
                </a:cubicBezTo>
                <a:cubicBezTo>
                  <a:pt x="1090" y="65"/>
                  <a:pt x="1005" y="1"/>
                  <a:pt x="919" y="1"/>
                </a:cubicBezTo>
                <a:close/>
                <a:moveTo>
                  <a:pt x="1646" y="1"/>
                </a:moveTo>
                <a:cubicBezTo>
                  <a:pt x="1539" y="1"/>
                  <a:pt x="1454" y="65"/>
                  <a:pt x="1454" y="172"/>
                </a:cubicBezTo>
                <a:cubicBezTo>
                  <a:pt x="1454" y="279"/>
                  <a:pt x="1539" y="343"/>
                  <a:pt x="1646" y="343"/>
                </a:cubicBezTo>
                <a:lnTo>
                  <a:pt x="2373" y="343"/>
                </a:lnTo>
                <a:cubicBezTo>
                  <a:pt x="2458" y="343"/>
                  <a:pt x="2544" y="279"/>
                  <a:pt x="2544" y="172"/>
                </a:cubicBezTo>
                <a:cubicBezTo>
                  <a:pt x="2544" y="65"/>
                  <a:pt x="2458" y="1"/>
                  <a:pt x="2373" y="1"/>
                </a:cubicBezTo>
                <a:close/>
                <a:moveTo>
                  <a:pt x="3099" y="1"/>
                </a:moveTo>
                <a:cubicBezTo>
                  <a:pt x="2993" y="1"/>
                  <a:pt x="2928" y="65"/>
                  <a:pt x="2928" y="172"/>
                </a:cubicBezTo>
                <a:cubicBezTo>
                  <a:pt x="2928" y="279"/>
                  <a:pt x="2993" y="343"/>
                  <a:pt x="3099" y="343"/>
                </a:cubicBezTo>
                <a:lnTo>
                  <a:pt x="3826" y="343"/>
                </a:lnTo>
                <a:cubicBezTo>
                  <a:pt x="3933" y="343"/>
                  <a:pt x="3997" y="279"/>
                  <a:pt x="3997" y="172"/>
                </a:cubicBezTo>
                <a:cubicBezTo>
                  <a:pt x="3997" y="65"/>
                  <a:pt x="3933" y="1"/>
                  <a:pt x="3826" y="1"/>
                </a:cubicBezTo>
                <a:close/>
                <a:moveTo>
                  <a:pt x="4553" y="1"/>
                </a:moveTo>
                <a:cubicBezTo>
                  <a:pt x="4467" y="1"/>
                  <a:pt x="4382" y="65"/>
                  <a:pt x="4382" y="172"/>
                </a:cubicBezTo>
                <a:cubicBezTo>
                  <a:pt x="4382" y="279"/>
                  <a:pt x="4467" y="343"/>
                  <a:pt x="4553" y="343"/>
                </a:cubicBezTo>
                <a:lnTo>
                  <a:pt x="5280" y="343"/>
                </a:lnTo>
                <a:cubicBezTo>
                  <a:pt x="5386" y="343"/>
                  <a:pt x="5472" y="279"/>
                  <a:pt x="5472" y="172"/>
                </a:cubicBezTo>
                <a:cubicBezTo>
                  <a:pt x="5472" y="65"/>
                  <a:pt x="5386" y="1"/>
                  <a:pt x="5280" y="1"/>
                </a:cubicBezTo>
                <a:close/>
                <a:moveTo>
                  <a:pt x="6006" y="1"/>
                </a:moveTo>
                <a:cubicBezTo>
                  <a:pt x="5921" y="1"/>
                  <a:pt x="5835" y="65"/>
                  <a:pt x="5835" y="172"/>
                </a:cubicBezTo>
                <a:cubicBezTo>
                  <a:pt x="5835" y="279"/>
                  <a:pt x="5921" y="343"/>
                  <a:pt x="6006" y="343"/>
                </a:cubicBezTo>
                <a:lnTo>
                  <a:pt x="6733" y="343"/>
                </a:lnTo>
                <a:cubicBezTo>
                  <a:pt x="6840" y="343"/>
                  <a:pt x="6925" y="279"/>
                  <a:pt x="6925" y="172"/>
                </a:cubicBezTo>
                <a:cubicBezTo>
                  <a:pt x="6925" y="65"/>
                  <a:pt x="6840" y="1"/>
                  <a:pt x="6733" y="1"/>
                </a:cubicBezTo>
                <a:close/>
                <a:moveTo>
                  <a:pt x="7481" y="1"/>
                </a:moveTo>
                <a:cubicBezTo>
                  <a:pt x="7374" y="1"/>
                  <a:pt x="7289" y="65"/>
                  <a:pt x="7289" y="172"/>
                </a:cubicBezTo>
                <a:cubicBezTo>
                  <a:pt x="7289" y="279"/>
                  <a:pt x="7374" y="343"/>
                  <a:pt x="7481" y="343"/>
                </a:cubicBezTo>
                <a:lnTo>
                  <a:pt x="8208" y="343"/>
                </a:lnTo>
                <a:cubicBezTo>
                  <a:pt x="8293" y="343"/>
                  <a:pt x="8379" y="279"/>
                  <a:pt x="8379" y="172"/>
                </a:cubicBezTo>
                <a:cubicBezTo>
                  <a:pt x="8379" y="65"/>
                  <a:pt x="8293" y="1"/>
                  <a:pt x="8208" y="1"/>
                </a:cubicBezTo>
                <a:close/>
                <a:moveTo>
                  <a:pt x="8935" y="1"/>
                </a:moveTo>
                <a:cubicBezTo>
                  <a:pt x="8828" y="1"/>
                  <a:pt x="8742" y="65"/>
                  <a:pt x="8742" y="172"/>
                </a:cubicBezTo>
                <a:cubicBezTo>
                  <a:pt x="8742" y="279"/>
                  <a:pt x="8828" y="343"/>
                  <a:pt x="8935" y="343"/>
                </a:cubicBezTo>
                <a:lnTo>
                  <a:pt x="9661" y="343"/>
                </a:lnTo>
                <a:cubicBezTo>
                  <a:pt x="9747" y="343"/>
                  <a:pt x="9832" y="279"/>
                  <a:pt x="9832" y="172"/>
                </a:cubicBezTo>
                <a:cubicBezTo>
                  <a:pt x="9832" y="65"/>
                  <a:pt x="9747" y="1"/>
                  <a:pt x="9661" y="1"/>
                </a:cubicBezTo>
                <a:close/>
                <a:moveTo>
                  <a:pt x="10388" y="1"/>
                </a:moveTo>
                <a:cubicBezTo>
                  <a:pt x="10281" y="1"/>
                  <a:pt x="10217" y="65"/>
                  <a:pt x="10217" y="172"/>
                </a:cubicBezTo>
                <a:cubicBezTo>
                  <a:pt x="10217" y="279"/>
                  <a:pt x="10281" y="343"/>
                  <a:pt x="10388" y="343"/>
                </a:cubicBezTo>
                <a:lnTo>
                  <a:pt x="11115" y="343"/>
                </a:lnTo>
                <a:cubicBezTo>
                  <a:pt x="11222" y="343"/>
                  <a:pt x="11286" y="279"/>
                  <a:pt x="11286" y="172"/>
                </a:cubicBezTo>
                <a:cubicBezTo>
                  <a:pt x="11286" y="65"/>
                  <a:pt x="11222" y="1"/>
                  <a:pt x="11115" y="1"/>
                </a:cubicBezTo>
                <a:close/>
                <a:moveTo>
                  <a:pt x="11841" y="1"/>
                </a:moveTo>
                <a:cubicBezTo>
                  <a:pt x="11735" y="1"/>
                  <a:pt x="11670" y="65"/>
                  <a:pt x="11670" y="172"/>
                </a:cubicBezTo>
                <a:cubicBezTo>
                  <a:pt x="11670" y="279"/>
                  <a:pt x="11735" y="343"/>
                  <a:pt x="11841" y="343"/>
                </a:cubicBezTo>
                <a:lnTo>
                  <a:pt x="12568" y="343"/>
                </a:lnTo>
                <a:cubicBezTo>
                  <a:pt x="12675" y="343"/>
                  <a:pt x="12761" y="279"/>
                  <a:pt x="12761" y="172"/>
                </a:cubicBezTo>
                <a:cubicBezTo>
                  <a:pt x="12761" y="65"/>
                  <a:pt x="12675" y="1"/>
                  <a:pt x="12568" y="1"/>
                </a:cubicBezTo>
                <a:close/>
                <a:moveTo>
                  <a:pt x="13295" y="1"/>
                </a:moveTo>
                <a:cubicBezTo>
                  <a:pt x="13209" y="1"/>
                  <a:pt x="13124" y="65"/>
                  <a:pt x="13124" y="172"/>
                </a:cubicBezTo>
                <a:cubicBezTo>
                  <a:pt x="13124" y="279"/>
                  <a:pt x="13209" y="343"/>
                  <a:pt x="13295" y="343"/>
                </a:cubicBezTo>
                <a:lnTo>
                  <a:pt x="14022" y="343"/>
                </a:lnTo>
                <a:cubicBezTo>
                  <a:pt x="14128" y="343"/>
                  <a:pt x="14214" y="279"/>
                  <a:pt x="14214" y="172"/>
                </a:cubicBezTo>
                <a:cubicBezTo>
                  <a:pt x="14214" y="65"/>
                  <a:pt x="14128" y="1"/>
                  <a:pt x="14022" y="1"/>
                </a:cubicBezTo>
                <a:close/>
                <a:moveTo>
                  <a:pt x="14748" y="1"/>
                </a:moveTo>
                <a:cubicBezTo>
                  <a:pt x="14663" y="1"/>
                  <a:pt x="14577" y="65"/>
                  <a:pt x="14577" y="172"/>
                </a:cubicBezTo>
                <a:cubicBezTo>
                  <a:pt x="14577" y="279"/>
                  <a:pt x="14663" y="343"/>
                  <a:pt x="14748" y="343"/>
                </a:cubicBezTo>
                <a:lnTo>
                  <a:pt x="15496" y="343"/>
                </a:lnTo>
                <a:cubicBezTo>
                  <a:pt x="15582" y="343"/>
                  <a:pt x="15667" y="279"/>
                  <a:pt x="15667" y="172"/>
                </a:cubicBezTo>
                <a:cubicBezTo>
                  <a:pt x="15667" y="65"/>
                  <a:pt x="15582" y="1"/>
                  <a:pt x="15496" y="1"/>
                </a:cubicBezTo>
                <a:close/>
                <a:moveTo>
                  <a:pt x="16223" y="1"/>
                </a:moveTo>
                <a:cubicBezTo>
                  <a:pt x="16116" y="1"/>
                  <a:pt x="16031" y="65"/>
                  <a:pt x="16031" y="172"/>
                </a:cubicBezTo>
                <a:cubicBezTo>
                  <a:pt x="16031" y="279"/>
                  <a:pt x="16116" y="343"/>
                  <a:pt x="16223" y="343"/>
                </a:cubicBezTo>
                <a:lnTo>
                  <a:pt x="16950" y="343"/>
                </a:lnTo>
                <a:cubicBezTo>
                  <a:pt x="17035" y="343"/>
                  <a:pt x="17121" y="279"/>
                  <a:pt x="17121" y="172"/>
                </a:cubicBezTo>
                <a:cubicBezTo>
                  <a:pt x="17121" y="65"/>
                  <a:pt x="17035" y="1"/>
                  <a:pt x="16950" y="1"/>
                </a:cubicBezTo>
                <a:close/>
                <a:moveTo>
                  <a:pt x="17677" y="1"/>
                </a:moveTo>
                <a:cubicBezTo>
                  <a:pt x="17570" y="1"/>
                  <a:pt x="17506" y="65"/>
                  <a:pt x="17506" y="172"/>
                </a:cubicBezTo>
                <a:cubicBezTo>
                  <a:pt x="17506" y="279"/>
                  <a:pt x="17570" y="343"/>
                  <a:pt x="17677" y="343"/>
                </a:cubicBezTo>
                <a:lnTo>
                  <a:pt x="18403" y="343"/>
                </a:lnTo>
                <a:cubicBezTo>
                  <a:pt x="18510" y="343"/>
                  <a:pt x="18574" y="279"/>
                  <a:pt x="18574" y="172"/>
                </a:cubicBezTo>
                <a:cubicBezTo>
                  <a:pt x="18574" y="65"/>
                  <a:pt x="18510" y="1"/>
                  <a:pt x="18403" y="1"/>
                </a:cubicBezTo>
                <a:close/>
                <a:moveTo>
                  <a:pt x="19130" y="1"/>
                </a:moveTo>
                <a:cubicBezTo>
                  <a:pt x="19023" y="1"/>
                  <a:pt x="18959" y="65"/>
                  <a:pt x="18959" y="172"/>
                </a:cubicBezTo>
                <a:cubicBezTo>
                  <a:pt x="18959" y="279"/>
                  <a:pt x="19023" y="343"/>
                  <a:pt x="19130" y="343"/>
                </a:cubicBezTo>
                <a:lnTo>
                  <a:pt x="19857" y="343"/>
                </a:lnTo>
                <a:cubicBezTo>
                  <a:pt x="19964" y="343"/>
                  <a:pt x="20028" y="279"/>
                  <a:pt x="20028" y="172"/>
                </a:cubicBezTo>
                <a:cubicBezTo>
                  <a:pt x="20028" y="65"/>
                  <a:pt x="19964" y="1"/>
                  <a:pt x="19857" y="1"/>
                </a:cubicBezTo>
                <a:close/>
                <a:moveTo>
                  <a:pt x="20583" y="1"/>
                </a:moveTo>
                <a:cubicBezTo>
                  <a:pt x="20498" y="1"/>
                  <a:pt x="20412" y="65"/>
                  <a:pt x="20412" y="172"/>
                </a:cubicBezTo>
                <a:cubicBezTo>
                  <a:pt x="20412" y="279"/>
                  <a:pt x="20498" y="343"/>
                  <a:pt x="20583" y="343"/>
                </a:cubicBezTo>
                <a:lnTo>
                  <a:pt x="21310" y="343"/>
                </a:lnTo>
                <a:cubicBezTo>
                  <a:pt x="21417" y="343"/>
                  <a:pt x="21503" y="279"/>
                  <a:pt x="21503" y="172"/>
                </a:cubicBezTo>
                <a:cubicBezTo>
                  <a:pt x="21503" y="65"/>
                  <a:pt x="21417" y="1"/>
                  <a:pt x="21310" y="1"/>
                </a:cubicBezTo>
                <a:close/>
                <a:moveTo>
                  <a:pt x="22037" y="1"/>
                </a:moveTo>
                <a:cubicBezTo>
                  <a:pt x="21951" y="1"/>
                  <a:pt x="21866" y="65"/>
                  <a:pt x="21866" y="172"/>
                </a:cubicBezTo>
                <a:cubicBezTo>
                  <a:pt x="21866" y="279"/>
                  <a:pt x="21951" y="343"/>
                  <a:pt x="22037" y="343"/>
                </a:cubicBezTo>
                <a:lnTo>
                  <a:pt x="22785" y="343"/>
                </a:lnTo>
                <a:cubicBezTo>
                  <a:pt x="22870" y="343"/>
                  <a:pt x="22956" y="279"/>
                  <a:pt x="22956" y="172"/>
                </a:cubicBezTo>
                <a:cubicBezTo>
                  <a:pt x="22956" y="65"/>
                  <a:pt x="22870" y="1"/>
                  <a:pt x="22785" y="1"/>
                </a:cubicBezTo>
                <a:close/>
                <a:moveTo>
                  <a:pt x="23512" y="1"/>
                </a:moveTo>
                <a:cubicBezTo>
                  <a:pt x="23405" y="1"/>
                  <a:pt x="23319" y="65"/>
                  <a:pt x="23319" y="172"/>
                </a:cubicBezTo>
                <a:cubicBezTo>
                  <a:pt x="23319" y="279"/>
                  <a:pt x="23405" y="343"/>
                  <a:pt x="23512" y="343"/>
                </a:cubicBezTo>
                <a:lnTo>
                  <a:pt x="24238" y="343"/>
                </a:lnTo>
                <a:cubicBezTo>
                  <a:pt x="24324" y="343"/>
                  <a:pt x="24409" y="279"/>
                  <a:pt x="24409" y="172"/>
                </a:cubicBezTo>
                <a:cubicBezTo>
                  <a:pt x="24409" y="65"/>
                  <a:pt x="24324" y="1"/>
                  <a:pt x="24238" y="1"/>
                </a:cubicBezTo>
                <a:close/>
                <a:moveTo>
                  <a:pt x="24965" y="1"/>
                </a:moveTo>
                <a:cubicBezTo>
                  <a:pt x="24858" y="1"/>
                  <a:pt x="24794" y="65"/>
                  <a:pt x="24794" y="172"/>
                </a:cubicBezTo>
                <a:cubicBezTo>
                  <a:pt x="24794" y="279"/>
                  <a:pt x="24858" y="343"/>
                  <a:pt x="24965" y="343"/>
                </a:cubicBezTo>
                <a:lnTo>
                  <a:pt x="25692" y="343"/>
                </a:lnTo>
                <a:cubicBezTo>
                  <a:pt x="25799" y="343"/>
                  <a:pt x="25863" y="279"/>
                  <a:pt x="25863" y="172"/>
                </a:cubicBezTo>
                <a:cubicBezTo>
                  <a:pt x="25863" y="65"/>
                  <a:pt x="25799" y="1"/>
                  <a:pt x="25692" y="1"/>
                </a:cubicBezTo>
                <a:close/>
                <a:moveTo>
                  <a:pt x="26419" y="1"/>
                </a:moveTo>
                <a:cubicBezTo>
                  <a:pt x="26312" y="1"/>
                  <a:pt x="26248" y="65"/>
                  <a:pt x="26248" y="172"/>
                </a:cubicBezTo>
                <a:cubicBezTo>
                  <a:pt x="26248" y="279"/>
                  <a:pt x="26312" y="343"/>
                  <a:pt x="26419" y="343"/>
                </a:cubicBezTo>
                <a:lnTo>
                  <a:pt x="27145" y="343"/>
                </a:lnTo>
                <a:cubicBezTo>
                  <a:pt x="27252" y="343"/>
                  <a:pt x="27316" y="279"/>
                  <a:pt x="27316" y="172"/>
                </a:cubicBezTo>
                <a:cubicBezTo>
                  <a:pt x="27316" y="65"/>
                  <a:pt x="27252" y="1"/>
                  <a:pt x="2714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8"/>
          <p:cNvSpPr/>
          <p:nvPr/>
        </p:nvSpPr>
        <p:spPr>
          <a:xfrm flipH="1">
            <a:off x="4704640" y="4891525"/>
            <a:ext cx="682925" cy="8575"/>
          </a:xfrm>
          <a:custGeom>
            <a:rect b="b" l="l" r="r" t="t"/>
            <a:pathLst>
              <a:path extrusionOk="0" h="343" w="27317">
                <a:moveTo>
                  <a:pt x="193" y="1"/>
                </a:moveTo>
                <a:cubicBezTo>
                  <a:pt x="86" y="1"/>
                  <a:pt x="0" y="65"/>
                  <a:pt x="0" y="172"/>
                </a:cubicBezTo>
                <a:cubicBezTo>
                  <a:pt x="0" y="279"/>
                  <a:pt x="86" y="343"/>
                  <a:pt x="193" y="343"/>
                </a:cubicBezTo>
                <a:lnTo>
                  <a:pt x="919" y="343"/>
                </a:lnTo>
                <a:cubicBezTo>
                  <a:pt x="1005" y="343"/>
                  <a:pt x="1090" y="279"/>
                  <a:pt x="1090" y="172"/>
                </a:cubicBezTo>
                <a:cubicBezTo>
                  <a:pt x="1090" y="65"/>
                  <a:pt x="1005" y="1"/>
                  <a:pt x="919" y="1"/>
                </a:cubicBezTo>
                <a:close/>
                <a:moveTo>
                  <a:pt x="1646" y="1"/>
                </a:moveTo>
                <a:cubicBezTo>
                  <a:pt x="1539" y="1"/>
                  <a:pt x="1454" y="65"/>
                  <a:pt x="1454" y="172"/>
                </a:cubicBezTo>
                <a:cubicBezTo>
                  <a:pt x="1454" y="279"/>
                  <a:pt x="1539" y="343"/>
                  <a:pt x="1646" y="343"/>
                </a:cubicBezTo>
                <a:lnTo>
                  <a:pt x="2373" y="343"/>
                </a:lnTo>
                <a:cubicBezTo>
                  <a:pt x="2458" y="343"/>
                  <a:pt x="2544" y="279"/>
                  <a:pt x="2544" y="172"/>
                </a:cubicBezTo>
                <a:cubicBezTo>
                  <a:pt x="2544" y="65"/>
                  <a:pt x="2458" y="1"/>
                  <a:pt x="2373" y="1"/>
                </a:cubicBezTo>
                <a:close/>
                <a:moveTo>
                  <a:pt x="3099" y="1"/>
                </a:moveTo>
                <a:cubicBezTo>
                  <a:pt x="2993" y="1"/>
                  <a:pt x="2928" y="65"/>
                  <a:pt x="2928" y="172"/>
                </a:cubicBezTo>
                <a:cubicBezTo>
                  <a:pt x="2928" y="279"/>
                  <a:pt x="2993" y="343"/>
                  <a:pt x="3099" y="343"/>
                </a:cubicBezTo>
                <a:lnTo>
                  <a:pt x="3826" y="343"/>
                </a:lnTo>
                <a:cubicBezTo>
                  <a:pt x="3933" y="343"/>
                  <a:pt x="3997" y="279"/>
                  <a:pt x="3997" y="172"/>
                </a:cubicBezTo>
                <a:cubicBezTo>
                  <a:pt x="3997" y="65"/>
                  <a:pt x="3933" y="1"/>
                  <a:pt x="3826" y="1"/>
                </a:cubicBezTo>
                <a:close/>
                <a:moveTo>
                  <a:pt x="4553" y="1"/>
                </a:moveTo>
                <a:cubicBezTo>
                  <a:pt x="4467" y="1"/>
                  <a:pt x="4382" y="65"/>
                  <a:pt x="4382" y="172"/>
                </a:cubicBezTo>
                <a:cubicBezTo>
                  <a:pt x="4382" y="279"/>
                  <a:pt x="4467" y="343"/>
                  <a:pt x="4553" y="343"/>
                </a:cubicBezTo>
                <a:lnTo>
                  <a:pt x="5280" y="343"/>
                </a:lnTo>
                <a:cubicBezTo>
                  <a:pt x="5386" y="343"/>
                  <a:pt x="5472" y="279"/>
                  <a:pt x="5472" y="172"/>
                </a:cubicBezTo>
                <a:cubicBezTo>
                  <a:pt x="5472" y="65"/>
                  <a:pt x="5386" y="1"/>
                  <a:pt x="5280" y="1"/>
                </a:cubicBezTo>
                <a:close/>
                <a:moveTo>
                  <a:pt x="6006" y="1"/>
                </a:moveTo>
                <a:cubicBezTo>
                  <a:pt x="5921" y="1"/>
                  <a:pt x="5835" y="65"/>
                  <a:pt x="5835" y="172"/>
                </a:cubicBezTo>
                <a:cubicBezTo>
                  <a:pt x="5835" y="279"/>
                  <a:pt x="5921" y="343"/>
                  <a:pt x="6006" y="343"/>
                </a:cubicBezTo>
                <a:lnTo>
                  <a:pt x="6733" y="343"/>
                </a:lnTo>
                <a:cubicBezTo>
                  <a:pt x="6840" y="343"/>
                  <a:pt x="6925" y="279"/>
                  <a:pt x="6925" y="172"/>
                </a:cubicBezTo>
                <a:cubicBezTo>
                  <a:pt x="6925" y="65"/>
                  <a:pt x="6840" y="1"/>
                  <a:pt x="6733" y="1"/>
                </a:cubicBezTo>
                <a:close/>
                <a:moveTo>
                  <a:pt x="7481" y="1"/>
                </a:moveTo>
                <a:cubicBezTo>
                  <a:pt x="7374" y="1"/>
                  <a:pt x="7289" y="65"/>
                  <a:pt x="7289" y="172"/>
                </a:cubicBezTo>
                <a:cubicBezTo>
                  <a:pt x="7289" y="279"/>
                  <a:pt x="7374" y="343"/>
                  <a:pt x="7481" y="343"/>
                </a:cubicBezTo>
                <a:lnTo>
                  <a:pt x="8208" y="343"/>
                </a:lnTo>
                <a:cubicBezTo>
                  <a:pt x="8293" y="343"/>
                  <a:pt x="8379" y="279"/>
                  <a:pt x="8379" y="172"/>
                </a:cubicBezTo>
                <a:cubicBezTo>
                  <a:pt x="8379" y="65"/>
                  <a:pt x="8293" y="1"/>
                  <a:pt x="8208" y="1"/>
                </a:cubicBezTo>
                <a:close/>
                <a:moveTo>
                  <a:pt x="8935" y="1"/>
                </a:moveTo>
                <a:cubicBezTo>
                  <a:pt x="8828" y="1"/>
                  <a:pt x="8742" y="65"/>
                  <a:pt x="8742" y="172"/>
                </a:cubicBezTo>
                <a:cubicBezTo>
                  <a:pt x="8742" y="279"/>
                  <a:pt x="8828" y="343"/>
                  <a:pt x="8935" y="343"/>
                </a:cubicBezTo>
                <a:lnTo>
                  <a:pt x="9661" y="343"/>
                </a:lnTo>
                <a:cubicBezTo>
                  <a:pt x="9747" y="343"/>
                  <a:pt x="9832" y="279"/>
                  <a:pt x="9832" y="172"/>
                </a:cubicBezTo>
                <a:cubicBezTo>
                  <a:pt x="9832" y="65"/>
                  <a:pt x="9747" y="1"/>
                  <a:pt x="9661" y="1"/>
                </a:cubicBezTo>
                <a:close/>
                <a:moveTo>
                  <a:pt x="10388" y="1"/>
                </a:moveTo>
                <a:cubicBezTo>
                  <a:pt x="10281" y="1"/>
                  <a:pt x="10217" y="65"/>
                  <a:pt x="10217" y="172"/>
                </a:cubicBezTo>
                <a:cubicBezTo>
                  <a:pt x="10217" y="279"/>
                  <a:pt x="10281" y="343"/>
                  <a:pt x="10388" y="343"/>
                </a:cubicBezTo>
                <a:lnTo>
                  <a:pt x="11115" y="343"/>
                </a:lnTo>
                <a:cubicBezTo>
                  <a:pt x="11222" y="343"/>
                  <a:pt x="11286" y="279"/>
                  <a:pt x="11286" y="172"/>
                </a:cubicBezTo>
                <a:cubicBezTo>
                  <a:pt x="11286" y="65"/>
                  <a:pt x="11222" y="1"/>
                  <a:pt x="11115" y="1"/>
                </a:cubicBezTo>
                <a:close/>
                <a:moveTo>
                  <a:pt x="11841" y="1"/>
                </a:moveTo>
                <a:cubicBezTo>
                  <a:pt x="11735" y="1"/>
                  <a:pt x="11670" y="65"/>
                  <a:pt x="11670" y="172"/>
                </a:cubicBezTo>
                <a:cubicBezTo>
                  <a:pt x="11670" y="279"/>
                  <a:pt x="11735" y="343"/>
                  <a:pt x="11841" y="343"/>
                </a:cubicBezTo>
                <a:lnTo>
                  <a:pt x="12568" y="343"/>
                </a:lnTo>
                <a:cubicBezTo>
                  <a:pt x="12675" y="343"/>
                  <a:pt x="12761" y="279"/>
                  <a:pt x="12761" y="172"/>
                </a:cubicBezTo>
                <a:cubicBezTo>
                  <a:pt x="12761" y="65"/>
                  <a:pt x="12675" y="1"/>
                  <a:pt x="12568" y="1"/>
                </a:cubicBezTo>
                <a:close/>
                <a:moveTo>
                  <a:pt x="13295" y="1"/>
                </a:moveTo>
                <a:cubicBezTo>
                  <a:pt x="13209" y="1"/>
                  <a:pt x="13124" y="65"/>
                  <a:pt x="13124" y="172"/>
                </a:cubicBezTo>
                <a:cubicBezTo>
                  <a:pt x="13124" y="279"/>
                  <a:pt x="13209" y="343"/>
                  <a:pt x="13295" y="343"/>
                </a:cubicBezTo>
                <a:lnTo>
                  <a:pt x="14022" y="343"/>
                </a:lnTo>
                <a:cubicBezTo>
                  <a:pt x="14128" y="343"/>
                  <a:pt x="14214" y="279"/>
                  <a:pt x="14214" y="172"/>
                </a:cubicBezTo>
                <a:cubicBezTo>
                  <a:pt x="14214" y="65"/>
                  <a:pt x="14128" y="1"/>
                  <a:pt x="14022" y="1"/>
                </a:cubicBezTo>
                <a:close/>
                <a:moveTo>
                  <a:pt x="14748" y="1"/>
                </a:moveTo>
                <a:cubicBezTo>
                  <a:pt x="14663" y="1"/>
                  <a:pt x="14577" y="65"/>
                  <a:pt x="14577" y="172"/>
                </a:cubicBezTo>
                <a:cubicBezTo>
                  <a:pt x="14577" y="279"/>
                  <a:pt x="14663" y="343"/>
                  <a:pt x="14748" y="343"/>
                </a:cubicBezTo>
                <a:lnTo>
                  <a:pt x="15496" y="343"/>
                </a:lnTo>
                <a:cubicBezTo>
                  <a:pt x="15582" y="343"/>
                  <a:pt x="15667" y="279"/>
                  <a:pt x="15667" y="172"/>
                </a:cubicBezTo>
                <a:cubicBezTo>
                  <a:pt x="15667" y="65"/>
                  <a:pt x="15582" y="1"/>
                  <a:pt x="15496" y="1"/>
                </a:cubicBezTo>
                <a:close/>
                <a:moveTo>
                  <a:pt x="16223" y="1"/>
                </a:moveTo>
                <a:cubicBezTo>
                  <a:pt x="16116" y="1"/>
                  <a:pt x="16031" y="65"/>
                  <a:pt x="16031" y="172"/>
                </a:cubicBezTo>
                <a:cubicBezTo>
                  <a:pt x="16031" y="279"/>
                  <a:pt x="16116" y="343"/>
                  <a:pt x="16223" y="343"/>
                </a:cubicBezTo>
                <a:lnTo>
                  <a:pt x="16950" y="343"/>
                </a:lnTo>
                <a:cubicBezTo>
                  <a:pt x="17035" y="343"/>
                  <a:pt x="17121" y="279"/>
                  <a:pt x="17121" y="172"/>
                </a:cubicBezTo>
                <a:cubicBezTo>
                  <a:pt x="17121" y="65"/>
                  <a:pt x="17035" y="1"/>
                  <a:pt x="16950" y="1"/>
                </a:cubicBezTo>
                <a:close/>
                <a:moveTo>
                  <a:pt x="17677" y="1"/>
                </a:moveTo>
                <a:cubicBezTo>
                  <a:pt x="17570" y="1"/>
                  <a:pt x="17506" y="65"/>
                  <a:pt x="17506" y="172"/>
                </a:cubicBezTo>
                <a:cubicBezTo>
                  <a:pt x="17506" y="279"/>
                  <a:pt x="17570" y="343"/>
                  <a:pt x="17677" y="343"/>
                </a:cubicBezTo>
                <a:lnTo>
                  <a:pt x="18403" y="343"/>
                </a:lnTo>
                <a:cubicBezTo>
                  <a:pt x="18510" y="343"/>
                  <a:pt x="18574" y="279"/>
                  <a:pt x="18574" y="172"/>
                </a:cubicBezTo>
                <a:cubicBezTo>
                  <a:pt x="18574" y="65"/>
                  <a:pt x="18510" y="1"/>
                  <a:pt x="18403" y="1"/>
                </a:cubicBezTo>
                <a:close/>
                <a:moveTo>
                  <a:pt x="19130" y="1"/>
                </a:moveTo>
                <a:cubicBezTo>
                  <a:pt x="19023" y="1"/>
                  <a:pt x="18959" y="65"/>
                  <a:pt x="18959" y="172"/>
                </a:cubicBezTo>
                <a:cubicBezTo>
                  <a:pt x="18959" y="279"/>
                  <a:pt x="19023" y="343"/>
                  <a:pt x="19130" y="343"/>
                </a:cubicBezTo>
                <a:lnTo>
                  <a:pt x="19857" y="343"/>
                </a:lnTo>
                <a:cubicBezTo>
                  <a:pt x="19964" y="343"/>
                  <a:pt x="20028" y="279"/>
                  <a:pt x="20028" y="172"/>
                </a:cubicBezTo>
                <a:cubicBezTo>
                  <a:pt x="20028" y="65"/>
                  <a:pt x="19964" y="1"/>
                  <a:pt x="19857" y="1"/>
                </a:cubicBezTo>
                <a:close/>
                <a:moveTo>
                  <a:pt x="20583" y="1"/>
                </a:moveTo>
                <a:cubicBezTo>
                  <a:pt x="20498" y="1"/>
                  <a:pt x="20412" y="65"/>
                  <a:pt x="20412" y="172"/>
                </a:cubicBezTo>
                <a:cubicBezTo>
                  <a:pt x="20412" y="279"/>
                  <a:pt x="20498" y="343"/>
                  <a:pt x="20583" y="343"/>
                </a:cubicBezTo>
                <a:lnTo>
                  <a:pt x="21310" y="343"/>
                </a:lnTo>
                <a:cubicBezTo>
                  <a:pt x="21417" y="343"/>
                  <a:pt x="21503" y="279"/>
                  <a:pt x="21503" y="172"/>
                </a:cubicBezTo>
                <a:cubicBezTo>
                  <a:pt x="21503" y="65"/>
                  <a:pt x="21417" y="1"/>
                  <a:pt x="21310" y="1"/>
                </a:cubicBezTo>
                <a:close/>
                <a:moveTo>
                  <a:pt x="22037" y="1"/>
                </a:moveTo>
                <a:cubicBezTo>
                  <a:pt x="21951" y="1"/>
                  <a:pt x="21866" y="65"/>
                  <a:pt x="21866" y="172"/>
                </a:cubicBezTo>
                <a:cubicBezTo>
                  <a:pt x="21866" y="279"/>
                  <a:pt x="21951" y="343"/>
                  <a:pt x="22037" y="343"/>
                </a:cubicBezTo>
                <a:lnTo>
                  <a:pt x="22785" y="343"/>
                </a:lnTo>
                <a:cubicBezTo>
                  <a:pt x="22870" y="343"/>
                  <a:pt x="22956" y="279"/>
                  <a:pt x="22956" y="172"/>
                </a:cubicBezTo>
                <a:cubicBezTo>
                  <a:pt x="22956" y="65"/>
                  <a:pt x="22870" y="1"/>
                  <a:pt x="22785" y="1"/>
                </a:cubicBezTo>
                <a:close/>
                <a:moveTo>
                  <a:pt x="23512" y="1"/>
                </a:moveTo>
                <a:cubicBezTo>
                  <a:pt x="23405" y="1"/>
                  <a:pt x="23319" y="65"/>
                  <a:pt x="23319" y="172"/>
                </a:cubicBezTo>
                <a:cubicBezTo>
                  <a:pt x="23319" y="279"/>
                  <a:pt x="23405" y="343"/>
                  <a:pt x="23512" y="343"/>
                </a:cubicBezTo>
                <a:lnTo>
                  <a:pt x="24238" y="343"/>
                </a:lnTo>
                <a:cubicBezTo>
                  <a:pt x="24324" y="343"/>
                  <a:pt x="24409" y="279"/>
                  <a:pt x="24409" y="172"/>
                </a:cubicBezTo>
                <a:cubicBezTo>
                  <a:pt x="24409" y="65"/>
                  <a:pt x="24324" y="1"/>
                  <a:pt x="24238" y="1"/>
                </a:cubicBezTo>
                <a:close/>
                <a:moveTo>
                  <a:pt x="24965" y="1"/>
                </a:moveTo>
                <a:cubicBezTo>
                  <a:pt x="24858" y="1"/>
                  <a:pt x="24794" y="65"/>
                  <a:pt x="24794" y="172"/>
                </a:cubicBezTo>
                <a:cubicBezTo>
                  <a:pt x="24794" y="279"/>
                  <a:pt x="24858" y="343"/>
                  <a:pt x="24965" y="343"/>
                </a:cubicBezTo>
                <a:lnTo>
                  <a:pt x="25692" y="343"/>
                </a:lnTo>
                <a:cubicBezTo>
                  <a:pt x="25799" y="343"/>
                  <a:pt x="25863" y="279"/>
                  <a:pt x="25863" y="172"/>
                </a:cubicBezTo>
                <a:cubicBezTo>
                  <a:pt x="25863" y="65"/>
                  <a:pt x="25799" y="1"/>
                  <a:pt x="25692" y="1"/>
                </a:cubicBezTo>
                <a:close/>
                <a:moveTo>
                  <a:pt x="26419" y="1"/>
                </a:moveTo>
                <a:cubicBezTo>
                  <a:pt x="26312" y="1"/>
                  <a:pt x="26248" y="65"/>
                  <a:pt x="26248" y="172"/>
                </a:cubicBezTo>
                <a:cubicBezTo>
                  <a:pt x="26248" y="279"/>
                  <a:pt x="26312" y="343"/>
                  <a:pt x="26419" y="343"/>
                </a:cubicBezTo>
                <a:lnTo>
                  <a:pt x="27145" y="343"/>
                </a:lnTo>
                <a:cubicBezTo>
                  <a:pt x="27252" y="343"/>
                  <a:pt x="27316" y="279"/>
                  <a:pt x="27316" y="172"/>
                </a:cubicBezTo>
                <a:cubicBezTo>
                  <a:pt x="27316" y="65"/>
                  <a:pt x="27252" y="1"/>
                  <a:pt x="2714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8"/>
          <p:cNvSpPr/>
          <p:nvPr/>
        </p:nvSpPr>
        <p:spPr>
          <a:xfrm flipH="1">
            <a:off x="7033440" y="4777850"/>
            <a:ext cx="682925" cy="8575"/>
          </a:xfrm>
          <a:custGeom>
            <a:rect b="b" l="l" r="r" t="t"/>
            <a:pathLst>
              <a:path extrusionOk="0" h="343" w="27317">
                <a:moveTo>
                  <a:pt x="193" y="1"/>
                </a:moveTo>
                <a:cubicBezTo>
                  <a:pt x="86" y="1"/>
                  <a:pt x="0" y="65"/>
                  <a:pt x="0" y="172"/>
                </a:cubicBezTo>
                <a:cubicBezTo>
                  <a:pt x="0" y="279"/>
                  <a:pt x="86" y="343"/>
                  <a:pt x="193" y="343"/>
                </a:cubicBezTo>
                <a:lnTo>
                  <a:pt x="919" y="343"/>
                </a:lnTo>
                <a:cubicBezTo>
                  <a:pt x="1005" y="343"/>
                  <a:pt x="1090" y="279"/>
                  <a:pt x="1090" y="172"/>
                </a:cubicBezTo>
                <a:cubicBezTo>
                  <a:pt x="1090" y="65"/>
                  <a:pt x="1005" y="1"/>
                  <a:pt x="919" y="1"/>
                </a:cubicBezTo>
                <a:close/>
                <a:moveTo>
                  <a:pt x="1646" y="1"/>
                </a:moveTo>
                <a:cubicBezTo>
                  <a:pt x="1539" y="1"/>
                  <a:pt x="1454" y="65"/>
                  <a:pt x="1454" y="172"/>
                </a:cubicBezTo>
                <a:cubicBezTo>
                  <a:pt x="1454" y="279"/>
                  <a:pt x="1539" y="343"/>
                  <a:pt x="1646" y="343"/>
                </a:cubicBezTo>
                <a:lnTo>
                  <a:pt x="2373" y="343"/>
                </a:lnTo>
                <a:cubicBezTo>
                  <a:pt x="2458" y="343"/>
                  <a:pt x="2544" y="279"/>
                  <a:pt x="2544" y="172"/>
                </a:cubicBezTo>
                <a:cubicBezTo>
                  <a:pt x="2544" y="65"/>
                  <a:pt x="2458" y="1"/>
                  <a:pt x="2373" y="1"/>
                </a:cubicBezTo>
                <a:close/>
                <a:moveTo>
                  <a:pt x="3099" y="1"/>
                </a:moveTo>
                <a:cubicBezTo>
                  <a:pt x="2993" y="1"/>
                  <a:pt x="2928" y="65"/>
                  <a:pt x="2928" y="172"/>
                </a:cubicBezTo>
                <a:cubicBezTo>
                  <a:pt x="2928" y="279"/>
                  <a:pt x="2993" y="343"/>
                  <a:pt x="3099" y="343"/>
                </a:cubicBezTo>
                <a:lnTo>
                  <a:pt x="3826" y="343"/>
                </a:lnTo>
                <a:cubicBezTo>
                  <a:pt x="3933" y="343"/>
                  <a:pt x="3997" y="279"/>
                  <a:pt x="3997" y="172"/>
                </a:cubicBezTo>
                <a:cubicBezTo>
                  <a:pt x="3997" y="65"/>
                  <a:pt x="3933" y="1"/>
                  <a:pt x="3826" y="1"/>
                </a:cubicBezTo>
                <a:close/>
                <a:moveTo>
                  <a:pt x="4553" y="1"/>
                </a:moveTo>
                <a:cubicBezTo>
                  <a:pt x="4467" y="1"/>
                  <a:pt x="4382" y="65"/>
                  <a:pt x="4382" y="172"/>
                </a:cubicBezTo>
                <a:cubicBezTo>
                  <a:pt x="4382" y="279"/>
                  <a:pt x="4467" y="343"/>
                  <a:pt x="4553" y="343"/>
                </a:cubicBezTo>
                <a:lnTo>
                  <a:pt x="5280" y="343"/>
                </a:lnTo>
                <a:cubicBezTo>
                  <a:pt x="5386" y="343"/>
                  <a:pt x="5472" y="279"/>
                  <a:pt x="5472" y="172"/>
                </a:cubicBezTo>
                <a:cubicBezTo>
                  <a:pt x="5472" y="65"/>
                  <a:pt x="5386" y="1"/>
                  <a:pt x="5280" y="1"/>
                </a:cubicBezTo>
                <a:close/>
                <a:moveTo>
                  <a:pt x="6006" y="1"/>
                </a:moveTo>
                <a:cubicBezTo>
                  <a:pt x="5921" y="1"/>
                  <a:pt x="5835" y="65"/>
                  <a:pt x="5835" y="172"/>
                </a:cubicBezTo>
                <a:cubicBezTo>
                  <a:pt x="5835" y="279"/>
                  <a:pt x="5921" y="343"/>
                  <a:pt x="6006" y="343"/>
                </a:cubicBezTo>
                <a:lnTo>
                  <a:pt x="6733" y="343"/>
                </a:lnTo>
                <a:cubicBezTo>
                  <a:pt x="6840" y="343"/>
                  <a:pt x="6925" y="279"/>
                  <a:pt x="6925" y="172"/>
                </a:cubicBezTo>
                <a:cubicBezTo>
                  <a:pt x="6925" y="65"/>
                  <a:pt x="6840" y="1"/>
                  <a:pt x="6733" y="1"/>
                </a:cubicBezTo>
                <a:close/>
                <a:moveTo>
                  <a:pt x="7481" y="1"/>
                </a:moveTo>
                <a:cubicBezTo>
                  <a:pt x="7374" y="1"/>
                  <a:pt x="7289" y="65"/>
                  <a:pt x="7289" y="172"/>
                </a:cubicBezTo>
                <a:cubicBezTo>
                  <a:pt x="7289" y="279"/>
                  <a:pt x="7374" y="343"/>
                  <a:pt x="7481" y="343"/>
                </a:cubicBezTo>
                <a:lnTo>
                  <a:pt x="8208" y="343"/>
                </a:lnTo>
                <a:cubicBezTo>
                  <a:pt x="8293" y="343"/>
                  <a:pt x="8379" y="279"/>
                  <a:pt x="8379" y="172"/>
                </a:cubicBezTo>
                <a:cubicBezTo>
                  <a:pt x="8379" y="65"/>
                  <a:pt x="8293" y="1"/>
                  <a:pt x="8208" y="1"/>
                </a:cubicBezTo>
                <a:close/>
                <a:moveTo>
                  <a:pt x="8935" y="1"/>
                </a:moveTo>
                <a:cubicBezTo>
                  <a:pt x="8828" y="1"/>
                  <a:pt x="8742" y="65"/>
                  <a:pt x="8742" y="172"/>
                </a:cubicBezTo>
                <a:cubicBezTo>
                  <a:pt x="8742" y="279"/>
                  <a:pt x="8828" y="343"/>
                  <a:pt x="8935" y="343"/>
                </a:cubicBezTo>
                <a:lnTo>
                  <a:pt x="9661" y="343"/>
                </a:lnTo>
                <a:cubicBezTo>
                  <a:pt x="9747" y="343"/>
                  <a:pt x="9832" y="279"/>
                  <a:pt x="9832" y="172"/>
                </a:cubicBezTo>
                <a:cubicBezTo>
                  <a:pt x="9832" y="65"/>
                  <a:pt x="9747" y="1"/>
                  <a:pt x="9661" y="1"/>
                </a:cubicBezTo>
                <a:close/>
                <a:moveTo>
                  <a:pt x="10388" y="1"/>
                </a:moveTo>
                <a:cubicBezTo>
                  <a:pt x="10281" y="1"/>
                  <a:pt x="10217" y="65"/>
                  <a:pt x="10217" y="172"/>
                </a:cubicBezTo>
                <a:cubicBezTo>
                  <a:pt x="10217" y="279"/>
                  <a:pt x="10281" y="343"/>
                  <a:pt x="10388" y="343"/>
                </a:cubicBezTo>
                <a:lnTo>
                  <a:pt x="11115" y="343"/>
                </a:lnTo>
                <a:cubicBezTo>
                  <a:pt x="11222" y="343"/>
                  <a:pt x="11286" y="279"/>
                  <a:pt x="11286" y="172"/>
                </a:cubicBezTo>
                <a:cubicBezTo>
                  <a:pt x="11286" y="65"/>
                  <a:pt x="11222" y="1"/>
                  <a:pt x="11115" y="1"/>
                </a:cubicBezTo>
                <a:close/>
                <a:moveTo>
                  <a:pt x="11841" y="1"/>
                </a:moveTo>
                <a:cubicBezTo>
                  <a:pt x="11735" y="1"/>
                  <a:pt x="11670" y="65"/>
                  <a:pt x="11670" y="172"/>
                </a:cubicBezTo>
                <a:cubicBezTo>
                  <a:pt x="11670" y="279"/>
                  <a:pt x="11735" y="343"/>
                  <a:pt x="11841" y="343"/>
                </a:cubicBezTo>
                <a:lnTo>
                  <a:pt x="12568" y="343"/>
                </a:lnTo>
                <a:cubicBezTo>
                  <a:pt x="12675" y="343"/>
                  <a:pt x="12761" y="279"/>
                  <a:pt x="12761" y="172"/>
                </a:cubicBezTo>
                <a:cubicBezTo>
                  <a:pt x="12761" y="65"/>
                  <a:pt x="12675" y="1"/>
                  <a:pt x="12568" y="1"/>
                </a:cubicBezTo>
                <a:close/>
                <a:moveTo>
                  <a:pt x="13295" y="1"/>
                </a:moveTo>
                <a:cubicBezTo>
                  <a:pt x="13209" y="1"/>
                  <a:pt x="13124" y="65"/>
                  <a:pt x="13124" y="172"/>
                </a:cubicBezTo>
                <a:cubicBezTo>
                  <a:pt x="13124" y="279"/>
                  <a:pt x="13209" y="343"/>
                  <a:pt x="13295" y="343"/>
                </a:cubicBezTo>
                <a:lnTo>
                  <a:pt x="14022" y="343"/>
                </a:lnTo>
                <a:cubicBezTo>
                  <a:pt x="14128" y="343"/>
                  <a:pt x="14214" y="279"/>
                  <a:pt x="14214" y="172"/>
                </a:cubicBezTo>
                <a:cubicBezTo>
                  <a:pt x="14214" y="65"/>
                  <a:pt x="14128" y="1"/>
                  <a:pt x="14022" y="1"/>
                </a:cubicBezTo>
                <a:close/>
                <a:moveTo>
                  <a:pt x="14748" y="1"/>
                </a:moveTo>
                <a:cubicBezTo>
                  <a:pt x="14663" y="1"/>
                  <a:pt x="14577" y="65"/>
                  <a:pt x="14577" y="172"/>
                </a:cubicBezTo>
                <a:cubicBezTo>
                  <a:pt x="14577" y="279"/>
                  <a:pt x="14663" y="343"/>
                  <a:pt x="14748" y="343"/>
                </a:cubicBezTo>
                <a:lnTo>
                  <a:pt x="15496" y="343"/>
                </a:lnTo>
                <a:cubicBezTo>
                  <a:pt x="15582" y="343"/>
                  <a:pt x="15667" y="279"/>
                  <a:pt x="15667" y="172"/>
                </a:cubicBezTo>
                <a:cubicBezTo>
                  <a:pt x="15667" y="65"/>
                  <a:pt x="15582" y="1"/>
                  <a:pt x="15496" y="1"/>
                </a:cubicBezTo>
                <a:close/>
                <a:moveTo>
                  <a:pt x="16223" y="1"/>
                </a:moveTo>
                <a:cubicBezTo>
                  <a:pt x="16116" y="1"/>
                  <a:pt x="16031" y="65"/>
                  <a:pt x="16031" y="172"/>
                </a:cubicBezTo>
                <a:cubicBezTo>
                  <a:pt x="16031" y="279"/>
                  <a:pt x="16116" y="343"/>
                  <a:pt x="16223" y="343"/>
                </a:cubicBezTo>
                <a:lnTo>
                  <a:pt x="16950" y="343"/>
                </a:lnTo>
                <a:cubicBezTo>
                  <a:pt x="17035" y="343"/>
                  <a:pt x="17121" y="279"/>
                  <a:pt x="17121" y="172"/>
                </a:cubicBezTo>
                <a:cubicBezTo>
                  <a:pt x="17121" y="65"/>
                  <a:pt x="17035" y="1"/>
                  <a:pt x="16950" y="1"/>
                </a:cubicBezTo>
                <a:close/>
                <a:moveTo>
                  <a:pt x="17677" y="1"/>
                </a:moveTo>
                <a:cubicBezTo>
                  <a:pt x="17570" y="1"/>
                  <a:pt x="17506" y="65"/>
                  <a:pt x="17506" y="172"/>
                </a:cubicBezTo>
                <a:cubicBezTo>
                  <a:pt x="17506" y="279"/>
                  <a:pt x="17570" y="343"/>
                  <a:pt x="17677" y="343"/>
                </a:cubicBezTo>
                <a:lnTo>
                  <a:pt x="18403" y="343"/>
                </a:lnTo>
                <a:cubicBezTo>
                  <a:pt x="18510" y="343"/>
                  <a:pt x="18574" y="279"/>
                  <a:pt x="18574" y="172"/>
                </a:cubicBezTo>
                <a:cubicBezTo>
                  <a:pt x="18574" y="65"/>
                  <a:pt x="18510" y="1"/>
                  <a:pt x="18403" y="1"/>
                </a:cubicBezTo>
                <a:close/>
                <a:moveTo>
                  <a:pt x="19130" y="1"/>
                </a:moveTo>
                <a:cubicBezTo>
                  <a:pt x="19023" y="1"/>
                  <a:pt x="18959" y="65"/>
                  <a:pt x="18959" y="172"/>
                </a:cubicBezTo>
                <a:cubicBezTo>
                  <a:pt x="18959" y="279"/>
                  <a:pt x="19023" y="343"/>
                  <a:pt x="19130" y="343"/>
                </a:cubicBezTo>
                <a:lnTo>
                  <a:pt x="19857" y="343"/>
                </a:lnTo>
                <a:cubicBezTo>
                  <a:pt x="19964" y="343"/>
                  <a:pt x="20028" y="279"/>
                  <a:pt x="20028" y="172"/>
                </a:cubicBezTo>
                <a:cubicBezTo>
                  <a:pt x="20028" y="65"/>
                  <a:pt x="19964" y="1"/>
                  <a:pt x="19857" y="1"/>
                </a:cubicBezTo>
                <a:close/>
                <a:moveTo>
                  <a:pt x="20583" y="1"/>
                </a:moveTo>
                <a:cubicBezTo>
                  <a:pt x="20498" y="1"/>
                  <a:pt x="20412" y="65"/>
                  <a:pt x="20412" y="172"/>
                </a:cubicBezTo>
                <a:cubicBezTo>
                  <a:pt x="20412" y="279"/>
                  <a:pt x="20498" y="343"/>
                  <a:pt x="20583" y="343"/>
                </a:cubicBezTo>
                <a:lnTo>
                  <a:pt x="21310" y="343"/>
                </a:lnTo>
                <a:cubicBezTo>
                  <a:pt x="21417" y="343"/>
                  <a:pt x="21503" y="279"/>
                  <a:pt x="21503" y="172"/>
                </a:cubicBezTo>
                <a:cubicBezTo>
                  <a:pt x="21503" y="65"/>
                  <a:pt x="21417" y="1"/>
                  <a:pt x="21310" y="1"/>
                </a:cubicBezTo>
                <a:close/>
                <a:moveTo>
                  <a:pt x="22037" y="1"/>
                </a:moveTo>
                <a:cubicBezTo>
                  <a:pt x="21951" y="1"/>
                  <a:pt x="21866" y="65"/>
                  <a:pt x="21866" y="172"/>
                </a:cubicBezTo>
                <a:cubicBezTo>
                  <a:pt x="21866" y="279"/>
                  <a:pt x="21951" y="343"/>
                  <a:pt x="22037" y="343"/>
                </a:cubicBezTo>
                <a:lnTo>
                  <a:pt x="22785" y="343"/>
                </a:lnTo>
                <a:cubicBezTo>
                  <a:pt x="22870" y="343"/>
                  <a:pt x="22956" y="279"/>
                  <a:pt x="22956" y="172"/>
                </a:cubicBezTo>
                <a:cubicBezTo>
                  <a:pt x="22956" y="65"/>
                  <a:pt x="22870" y="1"/>
                  <a:pt x="22785" y="1"/>
                </a:cubicBezTo>
                <a:close/>
                <a:moveTo>
                  <a:pt x="23512" y="1"/>
                </a:moveTo>
                <a:cubicBezTo>
                  <a:pt x="23405" y="1"/>
                  <a:pt x="23319" y="65"/>
                  <a:pt x="23319" y="172"/>
                </a:cubicBezTo>
                <a:cubicBezTo>
                  <a:pt x="23319" y="279"/>
                  <a:pt x="23405" y="343"/>
                  <a:pt x="23512" y="343"/>
                </a:cubicBezTo>
                <a:lnTo>
                  <a:pt x="24238" y="343"/>
                </a:lnTo>
                <a:cubicBezTo>
                  <a:pt x="24324" y="343"/>
                  <a:pt x="24409" y="279"/>
                  <a:pt x="24409" y="172"/>
                </a:cubicBezTo>
                <a:cubicBezTo>
                  <a:pt x="24409" y="65"/>
                  <a:pt x="24324" y="1"/>
                  <a:pt x="24238" y="1"/>
                </a:cubicBezTo>
                <a:close/>
                <a:moveTo>
                  <a:pt x="24965" y="1"/>
                </a:moveTo>
                <a:cubicBezTo>
                  <a:pt x="24858" y="1"/>
                  <a:pt x="24794" y="65"/>
                  <a:pt x="24794" y="172"/>
                </a:cubicBezTo>
                <a:cubicBezTo>
                  <a:pt x="24794" y="279"/>
                  <a:pt x="24858" y="343"/>
                  <a:pt x="24965" y="343"/>
                </a:cubicBezTo>
                <a:lnTo>
                  <a:pt x="25692" y="343"/>
                </a:lnTo>
                <a:cubicBezTo>
                  <a:pt x="25799" y="343"/>
                  <a:pt x="25863" y="279"/>
                  <a:pt x="25863" y="172"/>
                </a:cubicBezTo>
                <a:cubicBezTo>
                  <a:pt x="25863" y="65"/>
                  <a:pt x="25799" y="1"/>
                  <a:pt x="25692" y="1"/>
                </a:cubicBezTo>
                <a:close/>
                <a:moveTo>
                  <a:pt x="26419" y="1"/>
                </a:moveTo>
                <a:cubicBezTo>
                  <a:pt x="26312" y="1"/>
                  <a:pt x="26248" y="65"/>
                  <a:pt x="26248" y="172"/>
                </a:cubicBezTo>
                <a:cubicBezTo>
                  <a:pt x="26248" y="279"/>
                  <a:pt x="26312" y="343"/>
                  <a:pt x="26419" y="343"/>
                </a:cubicBezTo>
                <a:lnTo>
                  <a:pt x="27145" y="343"/>
                </a:lnTo>
                <a:cubicBezTo>
                  <a:pt x="27252" y="343"/>
                  <a:pt x="27316" y="279"/>
                  <a:pt x="27316" y="172"/>
                </a:cubicBezTo>
                <a:cubicBezTo>
                  <a:pt x="27316" y="65"/>
                  <a:pt x="27252" y="1"/>
                  <a:pt x="2714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8"/>
          <p:cNvSpPr/>
          <p:nvPr/>
        </p:nvSpPr>
        <p:spPr>
          <a:xfrm>
            <a:off x="977375" y="847458"/>
            <a:ext cx="1114582" cy="338829"/>
          </a:xfrm>
          <a:custGeom>
            <a:rect b="b" l="l" r="r" t="t"/>
            <a:pathLst>
              <a:path extrusionOk="0" h="17063" w="56129">
                <a:moveTo>
                  <a:pt x="28067" y="1"/>
                </a:moveTo>
                <a:cubicBezTo>
                  <a:pt x="26650" y="1"/>
                  <a:pt x="25232" y="332"/>
                  <a:pt x="23982" y="989"/>
                </a:cubicBezTo>
                <a:cubicBezTo>
                  <a:pt x="21503" y="2314"/>
                  <a:pt x="19729" y="4879"/>
                  <a:pt x="19387" y="7679"/>
                </a:cubicBezTo>
                <a:cubicBezTo>
                  <a:pt x="19301" y="8299"/>
                  <a:pt x="19280" y="8962"/>
                  <a:pt x="19087" y="9560"/>
                </a:cubicBezTo>
                <a:cubicBezTo>
                  <a:pt x="18660" y="10757"/>
                  <a:pt x="17506" y="11099"/>
                  <a:pt x="16352" y="11099"/>
                </a:cubicBezTo>
                <a:cubicBezTo>
                  <a:pt x="13545" y="11067"/>
                  <a:pt x="10960" y="9938"/>
                  <a:pt x="8270" y="9938"/>
                </a:cubicBezTo>
                <a:cubicBezTo>
                  <a:pt x="7416" y="9938"/>
                  <a:pt x="6551" y="10052"/>
                  <a:pt x="5665" y="10351"/>
                </a:cubicBezTo>
                <a:cubicBezTo>
                  <a:pt x="4297" y="10800"/>
                  <a:pt x="3014" y="11591"/>
                  <a:pt x="2095" y="12724"/>
                </a:cubicBezTo>
                <a:cubicBezTo>
                  <a:pt x="1817" y="13044"/>
                  <a:pt x="0" y="17062"/>
                  <a:pt x="513" y="17062"/>
                </a:cubicBezTo>
                <a:lnTo>
                  <a:pt x="55616" y="17062"/>
                </a:lnTo>
                <a:cubicBezTo>
                  <a:pt x="56129" y="17062"/>
                  <a:pt x="54355" y="13108"/>
                  <a:pt x="54098" y="12788"/>
                </a:cubicBezTo>
                <a:cubicBezTo>
                  <a:pt x="53179" y="11633"/>
                  <a:pt x="51897" y="10821"/>
                  <a:pt x="50507" y="10351"/>
                </a:cubicBezTo>
                <a:cubicBezTo>
                  <a:pt x="49604" y="10050"/>
                  <a:pt x="48661" y="9931"/>
                  <a:pt x="47700" y="9931"/>
                </a:cubicBezTo>
                <a:cubicBezTo>
                  <a:pt x="47229" y="9931"/>
                  <a:pt x="46753" y="9960"/>
                  <a:pt x="46275" y="10009"/>
                </a:cubicBezTo>
                <a:cubicBezTo>
                  <a:pt x="44416" y="10201"/>
                  <a:pt x="42535" y="10693"/>
                  <a:pt x="40804" y="10971"/>
                </a:cubicBezTo>
                <a:cubicBezTo>
                  <a:pt x="40359" y="11039"/>
                  <a:pt x="39890" y="11101"/>
                  <a:pt x="39436" y="11101"/>
                </a:cubicBezTo>
                <a:cubicBezTo>
                  <a:pt x="38755" y="11101"/>
                  <a:pt x="38106" y="10962"/>
                  <a:pt x="37619" y="10501"/>
                </a:cubicBezTo>
                <a:cubicBezTo>
                  <a:pt x="36871" y="9795"/>
                  <a:pt x="36871" y="8641"/>
                  <a:pt x="36742" y="7615"/>
                </a:cubicBezTo>
                <a:cubicBezTo>
                  <a:pt x="36379" y="4815"/>
                  <a:pt x="34584" y="2250"/>
                  <a:pt x="32083" y="968"/>
                </a:cubicBezTo>
                <a:cubicBezTo>
                  <a:pt x="30853" y="321"/>
                  <a:pt x="29461" y="1"/>
                  <a:pt x="280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4">
    <p:spTree>
      <p:nvGrpSpPr>
        <p:cNvPr id="568" name="Shape 568"/>
        <p:cNvGrpSpPr/>
        <p:nvPr/>
      </p:nvGrpSpPr>
      <p:grpSpPr>
        <a:xfrm>
          <a:off x="0" y="0"/>
          <a:ext cx="0" cy="0"/>
          <a:chOff x="0" y="0"/>
          <a:chExt cx="0" cy="0"/>
        </a:xfrm>
      </p:grpSpPr>
      <p:sp>
        <p:nvSpPr>
          <p:cNvPr id="569" name="Google Shape;569;p39"/>
          <p:cNvSpPr/>
          <p:nvPr/>
        </p:nvSpPr>
        <p:spPr>
          <a:xfrm flipH="1">
            <a:off x="-335262" y="2754925"/>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9"/>
          <p:cNvSpPr/>
          <p:nvPr/>
        </p:nvSpPr>
        <p:spPr>
          <a:xfrm flipH="1">
            <a:off x="2643188" y="204450"/>
            <a:ext cx="1557650" cy="473000"/>
          </a:xfrm>
          <a:custGeom>
            <a:rect b="b" l="l" r="r" t="t"/>
            <a:pathLst>
              <a:path extrusionOk="0" h="18920" w="62306">
                <a:moveTo>
                  <a:pt x="31141" y="1"/>
                </a:moveTo>
                <a:cubicBezTo>
                  <a:pt x="29577" y="1"/>
                  <a:pt x="28016" y="364"/>
                  <a:pt x="26632" y="1093"/>
                </a:cubicBezTo>
                <a:cubicBezTo>
                  <a:pt x="23875" y="2547"/>
                  <a:pt x="21887" y="5411"/>
                  <a:pt x="21524" y="8510"/>
                </a:cubicBezTo>
                <a:cubicBezTo>
                  <a:pt x="21438" y="9216"/>
                  <a:pt x="21417" y="9921"/>
                  <a:pt x="21182" y="10605"/>
                </a:cubicBezTo>
                <a:cubicBezTo>
                  <a:pt x="20733" y="11930"/>
                  <a:pt x="19451" y="12315"/>
                  <a:pt x="18147" y="12315"/>
                </a:cubicBezTo>
                <a:cubicBezTo>
                  <a:pt x="15032" y="12282"/>
                  <a:pt x="12176" y="11019"/>
                  <a:pt x="9196" y="11019"/>
                </a:cubicBezTo>
                <a:cubicBezTo>
                  <a:pt x="8249" y="11019"/>
                  <a:pt x="7290" y="11146"/>
                  <a:pt x="6305" y="11481"/>
                </a:cubicBezTo>
                <a:cubicBezTo>
                  <a:pt x="4788" y="11973"/>
                  <a:pt x="3377" y="12849"/>
                  <a:pt x="2351" y="14110"/>
                </a:cubicBezTo>
                <a:cubicBezTo>
                  <a:pt x="2031" y="14474"/>
                  <a:pt x="0" y="18919"/>
                  <a:pt x="599" y="18919"/>
                </a:cubicBezTo>
                <a:lnTo>
                  <a:pt x="61728" y="18919"/>
                </a:lnTo>
                <a:cubicBezTo>
                  <a:pt x="62306" y="18919"/>
                  <a:pt x="60339" y="14538"/>
                  <a:pt x="60040" y="14174"/>
                </a:cubicBezTo>
                <a:cubicBezTo>
                  <a:pt x="59014" y="12892"/>
                  <a:pt x="57582" y="11994"/>
                  <a:pt x="56064" y="11481"/>
                </a:cubicBezTo>
                <a:cubicBezTo>
                  <a:pt x="55067" y="11139"/>
                  <a:pt x="54022" y="11016"/>
                  <a:pt x="52961" y="11016"/>
                </a:cubicBezTo>
                <a:cubicBezTo>
                  <a:pt x="52431" y="11016"/>
                  <a:pt x="51896" y="11047"/>
                  <a:pt x="51362" y="11096"/>
                </a:cubicBezTo>
                <a:cubicBezTo>
                  <a:pt x="49289" y="11310"/>
                  <a:pt x="47194" y="11866"/>
                  <a:pt x="45270" y="12165"/>
                </a:cubicBezTo>
                <a:cubicBezTo>
                  <a:pt x="44787" y="12242"/>
                  <a:pt x="44273" y="12308"/>
                  <a:pt x="43774" y="12308"/>
                </a:cubicBezTo>
                <a:cubicBezTo>
                  <a:pt x="43016" y="12308"/>
                  <a:pt x="42294" y="12155"/>
                  <a:pt x="41765" y="11652"/>
                </a:cubicBezTo>
                <a:cubicBezTo>
                  <a:pt x="40931" y="10861"/>
                  <a:pt x="40931" y="9579"/>
                  <a:pt x="40782" y="8446"/>
                </a:cubicBezTo>
                <a:cubicBezTo>
                  <a:pt x="40376" y="5347"/>
                  <a:pt x="38388" y="2504"/>
                  <a:pt x="35631" y="1072"/>
                </a:cubicBezTo>
                <a:cubicBezTo>
                  <a:pt x="34247" y="359"/>
                  <a:pt x="32693" y="1"/>
                  <a:pt x="311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9"/>
          <p:cNvSpPr/>
          <p:nvPr/>
        </p:nvSpPr>
        <p:spPr>
          <a:xfrm flipH="1">
            <a:off x="6602963" y="275063"/>
            <a:ext cx="1403225" cy="426575"/>
          </a:xfrm>
          <a:custGeom>
            <a:rect b="b" l="l" r="r" t="t"/>
            <a:pathLst>
              <a:path extrusionOk="0" h="17063" w="56129">
                <a:moveTo>
                  <a:pt x="28067" y="1"/>
                </a:moveTo>
                <a:cubicBezTo>
                  <a:pt x="26650" y="1"/>
                  <a:pt x="25232" y="332"/>
                  <a:pt x="23982" y="989"/>
                </a:cubicBezTo>
                <a:cubicBezTo>
                  <a:pt x="21503" y="2314"/>
                  <a:pt x="19729" y="4879"/>
                  <a:pt x="19387" y="7679"/>
                </a:cubicBezTo>
                <a:cubicBezTo>
                  <a:pt x="19301" y="8299"/>
                  <a:pt x="19280" y="8962"/>
                  <a:pt x="19087" y="9560"/>
                </a:cubicBezTo>
                <a:cubicBezTo>
                  <a:pt x="18660" y="10757"/>
                  <a:pt x="17506" y="11099"/>
                  <a:pt x="16352" y="11099"/>
                </a:cubicBezTo>
                <a:cubicBezTo>
                  <a:pt x="13545" y="11067"/>
                  <a:pt x="10960" y="9938"/>
                  <a:pt x="8270" y="9938"/>
                </a:cubicBezTo>
                <a:cubicBezTo>
                  <a:pt x="7416" y="9938"/>
                  <a:pt x="6551" y="10052"/>
                  <a:pt x="5665" y="10351"/>
                </a:cubicBezTo>
                <a:cubicBezTo>
                  <a:pt x="4297" y="10800"/>
                  <a:pt x="3014" y="11591"/>
                  <a:pt x="2095" y="12724"/>
                </a:cubicBezTo>
                <a:cubicBezTo>
                  <a:pt x="1817" y="13044"/>
                  <a:pt x="0" y="17062"/>
                  <a:pt x="513" y="17062"/>
                </a:cubicBezTo>
                <a:lnTo>
                  <a:pt x="55616" y="17062"/>
                </a:lnTo>
                <a:cubicBezTo>
                  <a:pt x="56129" y="17062"/>
                  <a:pt x="54355" y="13108"/>
                  <a:pt x="54098" y="12788"/>
                </a:cubicBezTo>
                <a:cubicBezTo>
                  <a:pt x="53179" y="11633"/>
                  <a:pt x="51897" y="10821"/>
                  <a:pt x="50507" y="10351"/>
                </a:cubicBezTo>
                <a:cubicBezTo>
                  <a:pt x="49604" y="10050"/>
                  <a:pt x="48661" y="9931"/>
                  <a:pt x="47700" y="9931"/>
                </a:cubicBezTo>
                <a:cubicBezTo>
                  <a:pt x="47229" y="9931"/>
                  <a:pt x="46753" y="9960"/>
                  <a:pt x="46275" y="10009"/>
                </a:cubicBezTo>
                <a:cubicBezTo>
                  <a:pt x="44416" y="10201"/>
                  <a:pt x="42535" y="10693"/>
                  <a:pt x="40804" y="10971"/>
                </a:cubicBezTo>
                <a:cubicBezTo>
                  <a:pt x="40359" y="11039"/>
                  <a:pt x="39890" y="11101"/>
                  <a:pt x="39436" y="11101"/>
                </a:cubicBezTo>
                <a:cubicBezTo>
                  <a:pt x="38755" y="11101"/>
                  <a:pt x="38106" y="10962"/>
                  <a:pt x="37619" y="10501"/>
                </a:cubicBezTo>
                <a:cubicBezTo>
                  <a:pt x="36871" y="9795"/>
                  <a:pt x="36871" y="8641"/>
                  <a:pt x="36742" y="7615"/>
                </a:cubicBezTo>
                <a:cubicBezTo>
                  <a:pt x="36379" y="4815"/>
                  <a:pt x="34584" y="2250"/>
                  <a:pt x="32083" y="968"/>
                </a:cubicBezTo>
                <a:cubicBezTo>
                  <a:pt x="30853" y="321"/>
                  <a:pt x="29461" y="1"/>
                  <a:pt x="280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9"/>
          <p:cNvSpPr/>
          <p:nvPr/>
        </p:nvSpPr>
        <p:spPr>
          <a:xfrm flipH="1">
            <a:off x="7039263" y="3775525"/>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9"/>
          <p:cNvSpPr/>
          <p:nvPr/>
        </p:nvSpPr>
        <p:spPr>
          <a:xfrm flipH="1">
            <a:off x="644238" y="1390825"/>
            <a:ext cx="814400" cy="247500"/>
          </a:xfrm>
          <a:custGeom>
            <a:rect b="b" l="l" r="r" t="t"/>
            <a:pathLst>
              <a:path extrusionOk="0" h="9900" w="32576">
                <a:moveTo>
                  <a:pt x="16295" y="0"/>
                </a:moveTo>
                <a:cubicBezTo>
                  <a:pt x="15471" y="0"/>
                  <a:pt x="14647" y="193"/>
                  <a:pt x="13915" y="580"/>
                </a:cubicBezTo>
                <a:cubicBezTo>
                  <a:pt x="12483" y="1328"/>
                  <a:pt x="11436" y="2825"/>
                  <a:pt x="11244" y="4449"/>
                </a:cubicBezTo>
                <a:cubicBezTo>
                  <a:pt x="11201" y="4812"/>
                  <a:pt x="11201" y="5197"/>
                  <a:pt x="11073" y="5539"/>
                </a:cubicBezTo>
                <a:cubicBezTo>
                  <a:pt x="10838" y="6244"/>
                  <a:pt x="10154" y="6437"/>
                  <a:pt x="9491" y="6437"/>
                </a:cubicBezTo>
                <a:cubicBezTo>
                  <a:pt x="7855" y="6421"/>
                  <a:pt x="6367" y="5766"/>
                  <a:pt x="4812" y="5766"/>
                </a:cubicBezTo>
                <a:cubicBezTo>
                  <a:pt x="4315" y="5766"/>
                  <a:pt x="3810" y="5833"/>
                  <a:pt x="3293" y="6009"/>
                </a:cubicBezTo>
                <a:cubicBezTo>
                  <a:pt x="2480" y="6266"/>
                  <a:pt x="1754" y="6736"/>
                  <a:pt x="1219" y="7377"/>
                </a:cubicBezTo>
                <a:cubicBezTo>
                  <a:pt x="1048" y="7570"/>
                  <a:pt x="1" y="9899"/>
                  <a:pt x="300" y="9899"/>
                </a:cubicBezTo>
                <a:lnTo>
                  <a:pt x="32297" y="9899"/>
                </a:lnTo>
                <a:cubicBezTo>
                  <a:pt x="32575" y="9899"/>
                  <a:pt x="31549" y="7612"/>
                  <a:pt x="31399" y="7420"/>
                </a:cubicBezTo>
                <a:cubicBezTo>
                  <a:pt x="30865" y="6757"/>
                  <a:pt x="30117" y="6287"/>
                  <a:pt x="29326" y="6009"/>
                </a:cubicBezTo>
                <a:cubicBezTo>
                  <a:pt x="28818" y="5831"/>
                  <a:pt x="28291" y="5767"/>
                  <a:pt x="27758" y="5767"/>
                </a:cubicBezTo>
                <a:cubicBezTo>
                  <a:pt x="27463" y="5767"/>
                  <a:pt x="27166" y="5786"/>
                  <a:pt x="26868" y="5817"/>
                </a:cubicBezTo>
                <a:cubicBezTo>
                  <a:pt x="25778" y="5924"/>
                  <a:pt x="24688" y="6202"/>
                  <a:pt x="23683" y="6373"/>
                </a:cubicBezTo>
                <a:cubicBezTo>
                  <a:pt x="23427" y="6407"/>
                  <a:pt x="23157" y="6441"/>
                  <a:pt x="22895" y="6441"/>
                </a:cubicBezTo>
                <a:cubicBezTo>
                  <a:pt x="22502" y="6441"/>
                  <a:pt x="22127" y="6364"/>
                  <a:pt x="21845" y="6095"/>
                </a:cubicBezTo>
                <a:cubicBezTo>
                  <a:pt x="21418" y="5667"/>
                  <a:pt x="21418" y="5005"/>
                  <a:pt x="21332" y="4406"/>
                </a:cubicBezTo>
                <a:cubicBezTo>
                  <a:pt x="21119" y="2803"/>
                  <a:pt x="20071" y="1307"/>
                  <a:pt x="18639" y="559"/>
                </a:cubicBezTo>
                <a:cubicBezTo>
                  <a:pt x="17918" y="187"/>
                  <a:pt x="17106" y="0"/>
                  <a:pt x="162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9"/>
          <p:cNvSpPr/>
          <p:nvPr/>
        </p:nvSpPr>
        <p:spPr>
          <a:xfrm flipH="1">
            <a:off x="329038" y="3390813"/>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9"/>
          <p:cNvSpPr/>
          <p:nvPr/>
        </p:nvSpPr>
        <p:spPr>
          <a:xfrm flipH="1">
            <a:off x="-592775" y="-343962"/>
            <a:ext cx="1633550" cy="1437425"/>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9"/>
          <p:cNvSpPr/>
          <p:nvPr/>
        </p:nvSpPr>
        <p:spPr>
          <a:xfrm flipH="1">
            <a:off x="7598750" y="3058538"/>
            <a:ext cx="1633550" cy="1437425"/>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5">
    <p:spTree>
      <p:nvGrpSpPr>
        <p:cNvPr id="578" name="Shape 578"/>
        <p:cNvGrpSpPr/>
        <p:nvPr/>
      </p:nvGrpSpPr>
      <p:grpSpPr>
        <a:xfrm>
          <a:off x="0" y="0"/>
          <a:ext cx="0" cy="0"/>
          <a:chOff x="0" y="0"/>
          <a:chExt cx="0" cy="0"/>
        </a:xfrm>
      </p:grpSpPr>
      <p:sp>
        <p:nvSpPr>
          <p:cNvPr id="579" name="Google Shape;579;p40"/>
          <p:cNvSpPr/>
          <p:nvPr/>
        </p:nvSpPr>
        <p:spPr>
          <a:xfrm>
            <a:off x="7452488" y="3802100"/>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0"/>
          <p:cNvSpPr/>
          <p:nvPr/>
        </p:nvSpPr>
        <p:spPr>
          <a:xfrm>
            <a:off x="148425" y="3253000"/>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0"/>
          <p:cNvSpPr/>
          <p:nvPr/>
        </p:nvSpPr>
        <p:spPr>
          <a:xfrm>
            <a:off x="8097450" y="1913350"/>
            <a:ext cx="814400" cy="247500"/>
          </a:xfrm>
          <a:custGeom>
            <a:rect b="b" l="l" r="r" t="t"/>
            <a:pathLst>
              <a:path extrusionOk="0" h="9900" w="32576">
                <a:moveTo>
                  <a:pt x="16295" y="0"/>
                </a:moveTo>
                <a:cubicBezTo>
                  <a:pt x="15471" y="0"/>
                  <a:pt x="14647" y="193"/>
                  <a:pt x="13915" y="580"/>
                </a:cubicBezTo>
                <a:cubicBezTo>
                  <a:pt x="12483" y="1328"/>
                  <a:pt x="11436" y="2825"/>
                  <a:pt x="11244" y="4449"/>
                </a:cubicBezTo>
                <a:cubicBezTo>
                  <a:pt x="11201" y="4812"/>
                  <a:pt x="11201" y="5197"/>
                  <a:pt x="11073" y="5539"/>
                </a:cubicBezTo>
                <a:cubicBezTo>
                  <a:pt x="10838" y="6244"/>
                  <a:pt x="10154" y="6437"/>
                  <a:pt x="9491" y="6437"/>
                </a:cubicBezTo>
                <a:cubicBezTo>
                  <a:pt x="7855" y="6421"/>
                  <a:pt x="6367" y="5766"/>
                  <a:pt x="4812" y="5766"/>
                </a:cubicBezTo>
                <a:cubicBezTo>
                  <a:pt x="4315" y="5766"/>
                  <a:pt x="3810" y="5833"/>
                  <a:pt x="3293" y="6009"/>
                </a:cubicBezTo>
                <a:cubicBezTo>
                  <a:pt x="2480" y="6266"/>
                  <a:pt x="1754" y="6736"/>
                  <a:pt x="1219" y="7377"/>
                </a:cubicBezTo>
                <a:cubicBezTo>
                  <a:pt x="1048" y="7570"/>
                  <a:pt x="1" y="9899"/>
                  <a:pt x="300" y="9899"/>
                </a:cubicBezTo>
                <a:lnTo>
                  <a:pt x="32297" y="9899"/>
                </a:lnTo>
                <a:cubicBezTo>
                  <a:pt x="32575" y="9899"/>
                  <a:pt x="31549" y="7612"/>
                  <a:pt x="31399" y="7420"/>
                </a:cubicBezTo>
                <a:cubicBezTo>
                  <a:pt x="30865" y="6757"/>
                  <a:pt x="30117" y="6287"/>
                  <a:pt x="29326" y="6009"/>
                </a:cubicBezTo>
                <a:cubicBezTo>
                  <a:pt x="28818" y="5831"/>
                  <a:pt x="28291" y="5767"/>
                  <a:pt x="27758" y="5767"/>
                </a:cubicBezTo>
                <a:cubicBezTo>
                  <a:pt x="27463" y="5767"/>
                  <a:pt x="27166" y="5786"/>
                  <a:pt x="26868" y="5817"/>
                </a:cubicBezTo>
                <a:cubicBezTo>
                  <a:pt x="25778" y="5924"/>
                  <a:pt x="24688" y="6202"/>
                  <a:pt x="23683" y="6373"/>
                </a:cubicBezTo>
                <a:cubicBezTo>
                  <a:pt x="23427" y="6407"/>
                  <a:pt x="23157" y="6441"/>
                  <a:pt x="22895" y="6441"/>
                </a:cubicBezTo>
                <a:cubicBezTo>
                  <a:pt x="22502" y="6441"/>
                  <a:pt x="22127" y="6364"/>
                  <a:pt x="21845" y="6095"/>
                </a:cubicBezTo>
                <a:cubicBezTo>
                  <a:pt x="21418" y="5667"/>
                  <a:pt x="21418" y="5005"/>
                  <a:pt x="21332" y="4406"/>
                </a:cubicBezTo>
                <a:cubicBezTo>
                  <a:pt x="21119" y="2803"/>
                  <a:pt x="20071" y="1307"/>
                  <a:pt x="18639" y="559"/>
                </a:cubicBezTo>
                <a:cubicBezTo>
                  <a:pt x="17918" y="187"/>
                  <a:pt x="17106" y="0"/>
                  <a:pt x="162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0"/>
          <p:cNvSpPr/>
          <p:nvPr/>
        </p:nvSpPr>
        <p:spPr>
          <a:xfrm>
            <a:off x="8015075" y="3129563"/>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0"/>
          <p:cNvSpPr/>
          <p:nvPr/>
        </p:nvSpPr>
        <p:spPr>
          <a:xfrm>
            <a:off x="7333738" y="-343962"/>
            <a:ext cx="1633550" cy="1437425"/>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0"/>
          <p:cNvSpPr/>
          <p:nvPr/>
        </p:nvSpPr>
        <p:spPr>
          <a:xfrm>
            <a:off x="670963" y="3802100"/>
            <a:ext cx="1633550" cy="1437425"/>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0"/>
          <p:cNvSpPr/>
          <p:nvPr/>
        </p:nvSpPr>
        <p:spPr>
          <a:xfrm>
            <a:off x="-332312" y="-268737"/>
            <a:ext cx="1633550" cy="1437425"/>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0"/>
          <p:cNvSpPr/>
          <p:nvPr/>
        </p:nvSpPr>
        <p:spPr>
          <a:xfrm>
            <a:off x="368325" y="275063"/>
            <a:ext cx="1403225" cy="426575"/>
          </a:xfrm>
          <a:custGeom>
            <a:rect b="b" l="l" r="r" t="t"/>
            <a:pathLst>
              <a:path extrusionOk="0" h="17063" w="56129">
                <a:moveTo>
                  <a:pt x="28067" y="1"/>
                </a:moveTo>
                <a:cubicBezTo>
                  <a:pt x="26650" y="1"/>
                  <a:pt x="25232" y="332"/>
                  <a:pt x="23982" y="989"/>
                </a:cubicBezTo>
                <a:cubicBezTo>
                  <a:pt x="21503" y="2314"/>
                  <a:pt x="19729" y="4879"/>
                  <a:pt x="19387" y="7679"/>
                </a:cubicBezTo>
                <a:cubicBezTo>
                  <a:pt x="19301" y="8299"/>
                  <a:pt x="19280" y="8962"/>
                  <a:pt x="19087" y="9560"/>
                </a:cubicBezTo>
                <a:cubicBezTo>
                  <a:pt x="18660" y="10757"/>
                  <a:pt x="17506" y="11099"/>
                  <a:pt x="16352" y="11099"/>
                </a:cubicBezTo>
                <a:cubicBezTo>
                  <a:pt x="13545" y="11067"/>
                  <a:pt x="10960" y="9938"/>
                  <a:pt x="8270" y="9938"/>
                </a:cubicBezTo>
                <a:cubicBezTo>
                  <a:pt x="7416" y="9938"/>
                  <a:pt x="6551" y="10052"/>
                  <a:pt x="5665" y="10351"/>
                </a:cubicBezTo>
                <a:cubicBezTo>
                  <a:pt x="4297" y="10800"/>
                  <a:pt x="3014" y="11591"/>
                  <a:pt x="2095" y="12724"/>
                </a:cubicBezTo>
                <a:cubicBezTo>
                  <a:pt x="1817" y="13044"/>
                  <a:pt x="0" y="17062"/>
                  <a:pt x="513" y="17062"/>
                </a:cubicBezTo>
                <a:lnTo>
                  <a:pt x="55616" y="17062"/>
                </a:lnTo>
                <a:cubicBezTo>
                  <a:pt x="56129" y="17062"/>
                  <a:pt x="54355" y="13108"/>
                  <a:pt x="54098" y="12788"/>
                </a:cubicBezTo>
                <a:cubicBezTo>
                  <a:pt x="53179" y="11633"/>
                  <a:pt x="51897" y="10821"/>
                  <a:pt x="50507" y="10351"/>
                </a:cubicBezTo>
                <a:cubicBezTo>
                  <a:pt x="49604" y="10050"/>
                  <a:pt x="48661" y="9931"/>
                  <a:pt x="47700" y="9931"/>
                </a:cubicBezTo>
                <a:cubicBezTo>
                  <a:pt x="47229" y="9931"/>
                  <a:pt x="46753" y="9960"/>
                  <a:pt x="46275" y="10009"/>
                </a:cubicBezTo>
                <a:cubicBezTo>
                  <a:pt x="44416" y="10201"/>
                  <a:pt x="42535" y="10693"/>
                  <a:pt x="40804" y="10971"/>
                </a:cubicBezTo>
                <a:cubicBezTo>
                  <a:pt x="40359" y="11039"/>
                  <a:pt x="39890" y="11101"/>
                  <a:pt x="39436" y="11101"/>
                </a:cubicBezTo>
                <a:cubicBezTo>
                  <a:pt x="38755" y="11101"/>
                  <a:pt x="38106" y="10962"/>
                  <a:pt x="37619" y="10501"/>
                </a:cubicBezTo>
                <a:cubicBezTo>
                  <a:pt x="36871" y="9795"/>
                  <a:pt x="36871" y="8641"/>
                  <a:pt x="36742" y="7615"/>
                </a:cubicBezTo>
                <a:cubicBezTo>
                  <a:pt x="36379" y="4815"/>
                  <a:pt x="34584" y="2250"/>
                  <a:pt x="32083" y="968"/>
                </a:cubicBezTo>
                <a:cubicBezTo>
                  <a:pt x="30853" y="321"/>
                  <a:pt x="29461" y="1"/>
                  <a:pt x="280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0"/>
          <p:cNvSpPr/>
          <p:nvPr/>
        </p:nvSpPr>
        <p:spPr>
          <a:xfrm>
            <a:off x="6329050" y="368325"/>
            <a:ext cx="1557650" cy="473000"/>
          </a:xfrm>
          <a:custGeom>
            <a:rect b="b" l="l" r="r" t="t"/>
            <a:pathLst>
              <a:path extrusionOk="0" h="18920" w="62306">
                <a:moveTo>
                  <a:pt x="31141" y="1"/>
                </a:moveTo>
                <a:cubicBezTo>
                  <a:pt x="29577" y="1"/>
                  <a:pt x="28016" y="364"/>
                  <a:pt x="26632" y="1093"/>
                </a:cubicBezTo>
                <a:cubicBezTo>
                  <a:pt x="23875" y="2547"/>
                  <a:pt x="21887" y="5411"/>
                  <a:pt x="21524" y="8510"/>
                </a:cubicBezTo>
                <a:cubicBezTo>
                  <a:pt x="21438" y="9216"/>
                  <a:pt x="21417" y="9921"/>
                  <a:pt x="21182" y="10605"/>
                </a:cubicBezTo>
                <a:cubicBezTo>
                  <a:pt x="20733" y="11930"/>
                  <a:pt x="19451" y="12315"/>
                  <a:pt x="18147" y="12315"/>
                </a:cubicBezTo>
                <a:cubicBezTo>
                  <a:pt x="15032" y="12282"/>
                  <a:pt x="12176" y="11019"/>
                  <a:pt x="9196" y="11019"/>
                </a:cubicBezTo>
                <a:cubicBezTo>
                  <a:pt x="8249" y="11019"/>
                  <a:pt x="7290" y="11146"/>
                  <a:pt x="6305" y="11481"/>
                </a:cubicBezTo>
                <a:cubicBezTo>
                  <a:pt x="4788" y="11973"/>
                  <a:pt x="3377" y="12849"/>
                  <a:pt x="2351" y="14110"/>
                </a:cubicBezTo>
                <a:cubicBezTo>
                  <a:pt x="2031" y="14474"/>
                  <a:pt x="0" y="18919"/>
                  <a:pt x="599" y="18919"/>
                </a:cubicBezTo>
                <a:lnTo>
                  <a:pt x="61728" y="18919"/>
                </a:lnTo>
                <a:cubicBezTo>
                  <a:pt x="62306" y="18919"/>
                  <a:pt x="60339" y="14538"/>
                  <a:pt x="60040" y="14174"/>
                </a:cubicBezTo>
                <a:cubicBezTo>
                  <a:pt x="59014" y="12892"/>
                  <a:pt x="57582" y="11994"/>
                  <a:pt x="56064" y="11481"/>
                </a:cubicBezTo>
                <a:cubicBezTo>
                  <a:pt x="55067" y="11139"/>
                  <a:pt x="54022" y="11016"/>
                  <a:pt x="52961" y="11016"/>
                </a:cubicBezTo>
                <a:cubicBezTo>
                  <a:pt x="52431" y="11016"/>
                  <a:pt x="51896" y="11047"/>
                  <a:pt x="51362" y="11096"/>
                </a:cubicBezTo>
                <a:cubicBezTo>
                  <a:pt x="49289" y="11310"/>
                  <a:pt x="47194" y="11866"/>
                  <a:pt x="45270" y="12165"/>
                </a:cubicBezTo>
                <a:cubicBezTo>
                  <a:pt x="44787" y="12242"/>
                  <a:pt x="44273" y="12308"/>
                  <a:pt x="43774" y="12308"/>
                </a:cubicBezTo>
                <a:cubicBezTo>
                  <a:pt x="43016" y="12308"/>
                  <a:pt x="42294" y="12155"/>
                  <a:pt x="41765" y="11652"/>
                </a:cubicBezTo>
                <a:cubicBezTo>
                  <a:pt x="40931" y="10861"/>
                  <a:pt x="40931" y="9579"/>
                  <a:pt x="40782" y="8446"/>
                </a:cubicBezTo>
                <a:cubicBezTo>
                  <a:pt x="40376" y="5347"/>
                  <a:pt x="38388" y="2504"/>
                  <a:pt x="35631" y="1072"/>
                </a:cubicBezTo>
                <a:cubicBezTo>
                  <a:pt x="34247" y="359"/>
                  <a:pt x="32693" y="1"/>
                  <a:pt x="311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2" name="Shape 52"/>
        <p:cNvGrpSpPr/>
        <p:nvPr/>
      </p:nvGrpSpPr>
      <p:grpSpPr>
        <a:xfrm>
          <a:off x="0" y="0"/>
          <a:ext cx="0" cy="0"/>
          <a:chOff x="0" y="0"/>
          <a:chExt cx="0" cy="0"/>
        </a:xfrm>
      </p:grpSpPr>
      <p:sp>
        <p:nvSpPr>
          <p:cNvPr id="53" name="Google Shape;53;p5"/>
          <p:cNvSpPr txBox="1"/>
          <p:nvPr>
            <p:ph idx="1" type="subTitle"/>
          </p:nvPr>
        </p:nvSpPr>
        <p:spPr>
          <a:xfrm>
            <a:off x="1065975" y="1995650"/>
            <a:ext cx="3124800" cy="1856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54" name="Google Shape;54;p5"/>
          <p:cNvSpPr txBox="1"/>
          <p:nvPr>
            <p:ph idx="2" type="subTitle"/>
          </p:nvPr>
        </p:nvSpPr>
        <p:spPr>
          <a:xfrm>
            <a:off x="4953225" y="1995659"/>
            <a:ext cx="3124800" cy="1856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55" name="Google Shape;55;p5"/>
          <p:cNvSpPr txBox="1"/>
          <p:nvPr>
            <p:ph type="title"/>
          </p:nvPr>
        </p:nvSpPr>
        <p:spPr>
          <a:xfrm>
            <a:off x="1065975" y="1403450"/>
            <a:ext cx="3124800" cy="5922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dk2"/>
              </a:buClr>
              <a:buSzPts val="3200"/>
              <a:buFont typeface="Fredoka One"/>
              <a:buNone/>
              <a:defRPr sz="2200"/>
            </a:lvl1pPr>
            <a:lvl2pPr lvl="1"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56" name="Google Shape;56;p5"/>
          <p:cNvSpPr txBox="1"/>
          <p:nvPr>
            <p:ph idx="3" type="title"/>
          </p:nvPr>
        </p:nvSpPr>
        <p:spPr>
          <a:xfrm>
            <a:off x="4953227" y="1403450"/>
            <a:ext cx="3124800" cy="5922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dk2"/>
              </a:buClr>
              <a:buSzPts val="3200"/>
              <a:buFont typeface="Fredoka One"/>
              <a:buNone/>
              <a:defRPr sz="2200"/>
            </a:lvl1pPr>
            <a:lvl2pPr lvl="1"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57" name="Google Shape;57;p5"/>
          <p:cNvSpPr txBox="1"/>
          <p:nvPr>
            <p:ph idx="4" type="title"/>
          </p:nvPr>
        </p:nvSpPr>
        <p:spPr>
          <a:xfrm>
            <a:off x="713225" y="558889"/>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8" name="Google Shape;58;p5"/>
          <p:cNvSpPr/>
          <p:nvPr/>
        </p:nvSpPr>
        <p:spPr>
          <a:xfrm>
            <a:off x="7314788" y="172150"/>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1112150" y="331000"/>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7627425" y="292938"/>
            <a:ext cx="1403225" cy="426575"/>
          </a:xfrm>
          <a:custGeom>
            <a:rect b="b" l="l" r="r" t="t"/>
            <a:pathLst>
              <a:path extrusionOk="0" h="17063" w="56129">
                <a:moveTo>
                  <a:pt x="28067" y="1"/>
                </a:moveTo>
                <a:cubicBezTo>
                  <a:pt x="26650" y="1"/>
                  <a:pt x="25232" y="332"/>
                  <a:pt x="23982" y="989"/>
                </a:cubicBezTo>
                <a:cubicBezTo>
                  <a:pt x="21503" y="2314"/>
                  <a:pt x="19729" y="4879"/>
                  <a:pt x="19387" y="7679"/>
                </a:cubicBezTo>
                <a:cubicBezTo>
                  <a:pt x="19301" y="8299"/>
                  <a:pt x="19280" y="8962"/>
                  <a:pt x="19087" y="9560"/>
                </a:cubicBezTo>
                <a:cubicBezTo>
                  <a:pt x="18660" y="10757"/>
                  <a:pt x="17506" y="11099"/>
                  <a:pt x="16352" y="11099"/>
                </a:cubicBezTo>
                <a:cubicBezTo>
                  <a:pt x="13545" y="11067"/>
                  <a:pt x="10960" y="9938"/>
                  <a:pt x="8270" y="9938"/>
                </a:cubicBezTo>
                <a:cubicBezTo>
                  <a:pt x="7416" y="9938"/>
                  <a:pt x="6551" y="10052"/>
                  <a:pt x="5665" y="10351"/>
                </a:cubicBezTo>
                <a:cubicBezTo>
                  <a:pt x="4297" y="10800"/>
                  <a:pt x="3014" y="11591"/>
                  <a:pt x="2095" y="12724"/>
                </a:cubicBezTo>
                <a:cubicBezTo>
                  <a:pt x="1817" y="13044"/>
                  <a:pt x="0" y="17062"/>
                  <a:pt x="513" y="17062"/>
                </a:cubicBezTo>
                <a:lnTo>
                  <a:pt x="55616" y="17062"/>
                </a:lnTo>
                <a:cubicBezTo>
                  <a:pt x="56129" y="17062"/>
                  <a:pt x="54355" y="13108"/>
                  <a:pt x="54098" y="12788"/>
                </a:cubicBezTo>
                <a:cubicBezTo>
                  <a:pt x="53179" y="11633"/>
                  <a:pt x="51897" y="10821"/>
                  <a:pt x="50507" y="10351"/>
                </a:cubicBezTo>
                <a:cubicBezTo>
                  <a:pt x="49604" y="10050"/>
                  <a:pt x="48661" y="9931"/>
                  <a:pt x="47700" y="9931"/>
                </a:cubicBezTo>
                <a:cubicBezTo>
                  <a:pt x="47229" y="9931"/>
                  <a:pt x="46753" y="9960"/>
                  <a:pt x="46275" y="10009"/>
                </a:cubicBezTo>
                <a:cubicBezTo>
                  <a:pt x="44416" y="10201"/>
                  <a:pt x="42535" y="10693"/>
                  <a:pt x="40804" y="10971"/>
                </a:cubicBezTo>
                <a:cubicBezTo>
                  <a:pt x="40359" y="11039"/>
                  <a:pt x="39890" y="11101"/>
                  <a:pt x="39436" y="11101"/>
                </a:cubicBezTo>
                <a:cubicBezTo>
                  <a:pt x="38755" y="11101"/>
                  <a:pt x="38106" y="10962"/>
                  <a:pt x="37619" y="10501"/>
                </a:cubicBezTo>
                <a:cubicBezTo>
                  <a:pt x="36871" y="9795"/>
                  <a:pt x="36871" y="8641"/>
                  <a:pt x="36742" y="7615"/>
                </a:cubicBezTo>
                <a:cubicBezTo>
                  <a:pt x="36379" y="4815"/>
                  <a:pt x="34584" y="2250"/>
                  <a:pt x="32083" y="968"/>
                </a:cubicBezTo>
                <a:cubicBezTo>
                  <a:pt x="30853" y="321"/>
                  <a:pt x="29461" y="1"/>
                  <a:pt x="280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p:nvPr/>
        </p:nvSpPr>
        <p:spPr>
          <a:xfrm>
            <a:off x="7904200" y="802975"/>
            <a:ext cx="1403219" cy="1234748"/>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p:nvPr/>
        </p:nvSpPr>
        <p:spPr>
          <a:xfrm>
            <a:off x="7627425" y="4346150"/>
            <a:ext cx="1403219" cy="1234748"/>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p:nvPr/>
        </p:nvSpPr>
        <p:spPr>
          <a:xfrm>
            <a:off x="-82800" y="0"/>
            <a:ext cx="1403219" cy="1234748"/>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6"/>
          <p:cNvSpPr txBox="1"/>
          <p:nvPr>
            <p:ph type="title"/>
          </p:nvPr>
        </p:nvSpPr>
        <p:spPr>
          <a:xfrm>
            <a:off x="713225" y="564025"/>
            <a:ext cx="7717500" cy="5481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7" name="Google Shape;67;p6"/>
          <p:cNvSpPr/>
          <p:nvPr/>
        </p:nvSpPr>
        <p:spPr>
          <a:xfrm>
            <a:off x="5759738" y="218425"/>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a:off x="6718500" y="395275"/>
            <a:ext cx="1403219" cy="1234748"/>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p:nvPr/>
        </p:nvSpPr>
        <p:spPr>
          <a:xfrm>
            <a:off x="7939350" y="2612075"/>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p:nvPr/>
        </p:nvSpPr>
        <p:spPr>
          <a:xfrm>
            <a:off x="8051700" y="3293463"/>
            <a:ext cx="1633550" cy="1437425"/>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a:off x="-28300" y="3440800"/>
            <a:ext cx="1255750" cy="1255750"/>
          </a:xfrm>
          <a:custGeom>
            <a:rect b="b" l="l" r="r" t="t"/>
            <a:pathLst>
              <a:path extrusionOk="0" h="50230" w="50230">
                <a:moveTo>
                  <a:pt x="25115" y="1"/>
                </a:moveTo>
                <a:cubicBezTo>
                  <a:pt x="11244" y="1"/>
                  <a:pt x="1" y="11243"/>
                  <a:pt x="1" y="25115"/>
                </a:cubicBezTo>
                <a:cubicBezTo>
                  <a:pt x="1" y="38987"/>
                  <a:pt x="11244" y="50230"/>
                  <a:pt x="25115" y="50230"/>
                </a:cubicBezTo>
                <a:cubicBezTo>
                  <a:pt x="38987" y="50230"/>
                  <a:pt x="50230" y="38987"/>
                  <a:pt x="50230" y="25115"/>
                </a:cubicBezTo>
                <a:cubicBezTo>
                  <a:pt x="50230" y="11243"/>
                  <a:pt x="38987" y="1"/>
                  <a:pt x="251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a:off x="687325" y="4075150"/>
            <a:ext cx="1403219" cy="1234748"/>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6"/>
          <p:cNvSpPr/>
          <p:nvPr/>
        </p:nvSpPr>
        <p:spPr>
          <a:xfrm>
            <a:off x="4090650" y="4660175"/>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
          <p:cNvSpPr/>
          <p:nvPr/>
        </p:nvSpPr>
        <p:spPr>
          <a:xfrm>
            <a:off x="3974975" y="91025"/>
            <a:ext cx="1557650" cy="473000"/>
          </a:xfrm>
          <a:custGeom>
            <a:rect b="b" l="l" r="r" t="t"/>
            <a:pathLst>
              <a:path extrusionOk="0" h="18920" w="62306">
                <a:moveTo>
                  <a:pt x="31141" y="1"/>
                </a:moveTo>
                <a:cubicBezTo>
                  <a:pt x="29577" y="1"/>
                  <a:pt x="28016" y="364"/>
                  <a:pt x="26632" y="1093"/>
                </a:cubicBezTo>
                <a:cubicBezTo>
                  <a:pt x="23875" y="2547"/>
                  <a:pt x="21887" y="5411"/>
                  <a:pt x="21524" y="8510"/>
                </a:cubicBezTo>
                <a:cubicBezTo>
                  <a:pt x="21438" y="9216"/>
                  <a:pt x="21417" y="9921"/>
                  <a:pt x="21182" y="10605"/>
                </a:cubicBezTo>
                <a:cubicBezTo>
                  <a:pt x="20733" y="11930"/>
                  <a:pt x="19451" y="12315"/>
                  <a:pt x="18147" y="12315"/>
                </a:cubicBezTo>
                <a:cubicBezTo>
                  <a:pt x="15032" y="12282"/>
                  <a:pt x="12176" y="11019"/>
                  <a:pt x="9196" y="11019"/>
                </a:cubicBezTo>
                <a:cubicBezTo>
                  <a:pt x="8249" y="11019"/>
                  <a:pt x="7290" y="11146"/>
                  <a:pt x="6305" y="11481"/>
                </a:cubicBezTo>
                <a:cubicBezTo>
                  <a:pt x="4788" y="11973"/>
                  <a:pt x="3377" y="12849"/>
                  <a:pt x="2351" y="14110"/>
                </a:cubicBezTo>
                <a:cubicBezTo>
                  <a:pt x="2031" y="14474"/>
                  <a:pt x="0" y="18919"/>
                  <a:pt x="599" y="18919"/>
                </a:cubicBezTo>
                <a:lnTo>
                  <a:pt x="61728" y="18919"/>
                </a:lnTo>
                <a:cubicBezTo>
                  <a:pt x="62306" y="18919"/>
                  <a:pt x="60339" y="14538"/>
                  <a:pt x="60040" y="14174"/>
                </a:cubicBezTo>
                <a:cubicBezTo>
                  <a:pt x="59014" y="12892"/>
                  <a:pt x="57582" y="11994"/>
                  <a:pt x="56064" y="11481"/>
                </a:cubicBezTo>
                <a:cubicBezTo>
                  <a:pt x="55067" y="11139"/>
                  <a:pt x="54022" y="11016"/>
                  <a:pt x="52961" y="11016"/>
                </a:cubicBezTo>
                <a:cubicBezTo>
                  <a:pt x="52431" y="11016"/>
                  <a:pt x="51896" y="11047"/>
                  <a:pt x="51362" y="11096"/>
                </a:cubicBezTo>
                <a:cubicBezTo>
                  <a:pt x="49289" y="11310"/>
                  <a:pt x="47194" y="11866"/>
                  <a:pt x="45270" y="12165"/>
                </a:cubicBezTo>
                <a:cubicBezTo>
                  <a:pt x="44787" y="12242"/>
                  <a:pt x="44273" y="12308"/>
                  <a:pt x="43774" y="12308"/>
                </a:cubicBezTo>
                <a:cubicBezTo>
                  <a:pt x="43016" y="12308"/>
                  <a:pt x="42294" y="12155"/>
                  <a:pt x="41765" y="11652"/>
                </a:cubicBezTo>
                <a:cubicBezTo>
                  <a:pt x="40931" y="10861"/>
                  <a:pt x="40931" y="9579"/>
                  <a:pt x="40782" y="8446"/>
                </a:cubicBezTo>
                <a:cubicBezTo>
                  <a:pt x="40376" y="5347"/>
                  <a:pt x="38388" y="2504"/>
                  <a:pt x="35631" y="1072"/>
                </a:cubicBezTo>
                <a:cubicBezTo>
                  <a:pt x="34247" y="359"/>
                  <a:pt x="32693" y="1"/>
                  <a:pt x="311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6"/>
          <p:cNvSpPr/>
          <p:nvPr/>
        </p:nvSpPr>
        <p:spPr>
          <a:xfrm>
            <a:off x="7173675" y="639125"/>
            <a:ext cx="1557650" cy="473000"/>
          </a:xfrm>
          <a:custGeom>
            <a:rect b="b" l="l" r="r" t="t"/>
            <a:pathLst>
              <a:path extrusionOk="0" h="18920" w="62306">
                <a:moveTo>
                  <a:pt x="31141" y="1"/>
                </a:moveTo>
                <a:cubicBezTo>
                  <a:pt x="29577" y="1"/>
                  <a:pt x="28016" y="364"/>
                  <a:pt x="26632" y="1093"/>
                </a:cubicBezTo>
                <a:cubicBezTo>
                  <a:pt x="23875" y="2547"/>
                  <a:pt x="21887" y="5411"/>
                  <a:pt x="21524" y="8510"/>
                </a:cubicBezTo>
                <a:cubicBezTo>
                  <a:pt x="21438" y="9216"/>
                  <a:pt x="21417" y="9921"/>
                  <a:pt x="21182" y="10605"/>
                </a:cubicBezTo>
                <a:cubicBezTo>
                  <a:pt x="20733" y="11930"/>
                  <a:pt x="19451" y="12315"/>
                  <a:pt x="18147" y="12315"/>
                </a:cubicBezTo>
                <a:cubicBezTo>
                  <a:pt x="15032" y="12282"/>
                  <a:pt x="12176" y="11019"/>
                  <a:pt x="9196" y="11019"/>
                </a:cubicBezTo>
                <a:cubicBezTo>
                  <a:pt x="8249" y="11019"/>
                  <a:pt x="7290" y="11146"/>
                  <a:pt x="6305" y="11481"/>
                </a:cubicBezTo>
                <a:cubicBezTo>
                  <a:pt x="4788" y="11973"/>
                  <a:pt x="3377" y="12849"/>
                  <a:pt x="2351" y="14110"/>
                </a:cubicBezTo>
                <a:cubicBezTo>
                  <a:pt x="2031" y="14474"/>
                  <a:pt x="0" y="18919"/>
                  <a:pt x="599" y="18919"/>
                </a:cubicBezTo>
                <a:lnTo>
                  <a:pt x="61728" y="18919"/>
                </a:lnTo>
                <a:cubicBezTo>
                  <a:pt x="62306" y="18919"/>
                  <a:pt x="60339" y="14538"/>
                  <a:pt x="60040" y="14174"/>
                </a:cubicBezTo>
                <a:cubicBezTo>
                  <a:pt x="59014" y="12892"/>
                  <a:pt x="57582" y="11994"/>
                  <a:pt x="56064" y="11481"/>
                </a:cubicBezTo>
                <a:cubicBezTo>
                  <a:pt x="55067" y="11139"/>
                  <a:pt x="54022" y="11016"/>
                  <a:pt x="52961" y="11016"/>
                </a:cubicBezTo>
                <a:cubicBezTo>
                  <a:pt x="52431" y="11016"/>
                  <a:pt x="51896" y="11047"/>
                  <a:pt x="51362" y="11096"/>
                </a:cubicBezTo>
                <a:cubicBezTo>
                  <a:pt x="49289" y="11310"/>
                  <a:pt x="47194" y="11866"/>
                  <a:pt x="45270" y="12165"/>
                </a:cubicBezTo>
                <a:cubicBezTo>
                  <a:pt x="44787" y="12242"/>
                  <a:pt x="44273" y="12308"/>
                  <a:pt x="43774" y="12308"/>
                </a:cubicBezTo>
                <a:cubicBezTo>
                  <a:pt x="43016" y="12308"/>
                  <a:pt x="42294" y="12155"/>
                  <a:pt x="41765" y="11652"/>
                </a:cubicBezTo>
                <a:cubicBezTo>
                  <a:pt x="40931" y="10861"/>
                  <a:pt x="40931" y="9579"/>
                  <a:pt x="40782" y="8446"/>
                </a:cubicBezTo>
                <a:cubicBezTo>
                  <a:pt x="40376" y="5347"/>
                  <a:pt x="38388" y="2504"/>
                  <a:pt x="35631" y="1072"/>
                </a:cubicBezTo>
                <a:cubicBezTo>
                  <a:pt x="34247" y="359"/>
                  <a:pt x="32693" y="1"/>
                  <a:pt x="311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p:nvPr/>
        </p:nvSpPr>
        <p:spPr>
          <a:xfrm>
            <a:off x="268025" y="269695"/>
            <a:ext cx="1073065" cy="325850"/>
          </a:xfrm>
          <a:custGeom>
            <a:rect b="b" l="l" r="r" t="t"/>
            <a:pathLst>
              <a:path extrusionOk="0" h="18920" w="62306">
                <a:moveTo>
                  <a:pt x="31141" y="1"/>
                </a:moveTo>
                <a:cubicBezTo>
                  <a:pt x="29577" y="1"/>
                  <a:pt x="28016" y="364"/>
                  <a:pt x="26632" y="1093"/>
                </a:cubicBezTo>
                <a:cubicBezTo>
                  <a:pt x="23875" y="2547"/>
                  <a:pt x="21887" y="5411"/>
                  <a:pt x="21524" y="8510"/>
                </a:cubicBezTo>
                <a:cubicBezTo>
                  <a:pt x="21438" y="9216"/>
                  <a:pt x="21417" y="9921"/>
                  <a:pt x="21182" y="10605"/>
                </a:cubicBezTo>
                <a:cubicBezTo>
                  <a:pt x="20733" y="11930"/>
                  <a:pt x="19451" y="12315"/>
                  <a:pt x="18147" y="12315"/>
                </a:cubicBezTo>
                <a:cubicBezTo>
                  <a:pt x="15032" y="12282"/>
                  <a:pt x="12176" y="11019"/>
                  <a:pt x="9196" y="11019"/>
                </a:cubicBezTo>
                <a:cubicBezTo>
                  <a:pt x="8249" y="11019"/>
                  <a:pt x="7290" y="11146"/>
                  <a:pt x="6305" y="11481"/>
                </a:cubicBezTo>
                <a:cubicBezTo>
                  <a:pt x="4788" y="11973"/>
                  <a:pt x="3377" y="12849"/>
                  <a:pt x="2351" y="14110"/>
                </a:cubicBezTo>
                <a:cubicBezTo>
                  <a:pt x="2031" y="14474"/>
                  <a:pt x="0" y="18919"/>
                  <a:pt x="599" y="18919"/>
                </a:cubicBezTo>
                <a:lnTo>
                  <a:pt x="61728" y="18919"/>
                </a:lnTo>
                <a:cubicBezTo>
                  <a:pt x="62306" y="18919"/>
                  <a:pt x="60339" y="14538"/>
                  <a:pt x="60040" y="14174"/>
                </a:cubicBezTo>
                <a:cubicBezTo>
                  <a:pt x="59014" y="12892"/>
                  <a:pt x="57582" y="11994"/>
                  <a:pt x="56064" y="11481"/>
                </a:cubicBezTo>
                <a:cubicBezTo>
                  <a:pt x="55067" y="11139"/>
                  <a:pt x="54022" y="11016"/>
                  <a:pt x="52961" y="11016"/>
                </a:cubicBezTo>
                <a:cubicBezTo>
                  <a:pt x="52431" y="11016"/>
                  <a:pt x="51896" y="11047"/>
                  <a:pt x="51362" y="11096"/>
                </a:cubicBezTo>
                <a:cubicBezTo>
                  <a:pt x="49289" y="11310"/>
                  <a:pt x="47194" y="11866"/>
                  <a:pt x="45270" y="12165"/>
                </a:cubicBezTo>
                <a:cubicBezTo>
                  <a:pt x="44787" y="12242"/>
                  <a:pt x="44273" y="12308"/>
                  <a:pt x="43774" y="12308"/>
                </a:cubicBezTo>
                <a:cubicBezTo>
                  <a:pt x="43016" y="12308"/>
                  <a:pt x="42294" y="12155"/>
                  <a:pt x="41765" y="11652"/>
                </a:cubicBezTo>
                <a:cubicBezTo>
                  <a:pt x="40931" y="10861"/>
                  <a:pt x="40931" y="9579"/>
                  <a:pt x="40782" y="8446"/>
                </a:cubicBezTo>
                <a:cubicBezTo>
                  <a:pt x="40376" y="5347"/>
                  <a:pt x="38388" y="2504"/>
                  <a:pt x="35631" y="1072"/>
                </a:cubicBezTo>
                <a:cubicBezTo>
                  <a:pt x="34247" y="359"/>
                  <a:pt x="32693" y="1"/>
                  <a:pt x="311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sp>
        <p:nvSpPr>
          <p:cNvPr id="79" name="Google Shape;79;p7"/>
          <p:cNvSpPr txBox="1"/>
          <p:nvPr>
            <p:ph idx="1" type="subTitle"/>
          </p:nvPr>
        </p:nvSpPr>
        <p:spPr>
          <a:xfrm>
            <a:off x="4213950" y="2903850"/>
            <a:ext cx="3608400" cy="1266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80" name="Google Shape;80;p7"/>
          <p:cNvSpPr txBox="1"/>
          <p:nvPr>
            <p:ph type="title"/>
          </p:nvPr>
        </p:nvSpPr>
        <p:spPr>
          <a:xfrm>
            <a:off x="4213950" y="1104050"/>
            <a:ext cx="4175100" cy="18396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sz="3500"/>
            </a:lvl1pPr>
            <a:lvl2pPr lvl="1" rtl="0">
              <a:spcBef>
                <a:spcPts val="0"/>
              </a:spcBef>
              <a:spcAft>
                <a:spcPts val="0"/>
              </a:spcAft>
              <a:buSzPts val="3000"/>
              <a:buFont typeface="Palanquin Dark"/>
              <a:buNone/>
              <a:defRPr>
                <a:latin typeface="Palanquin Dark"/>
                <a:ea typeface="Palanquin Dark"/>
                <a:cs typeface="Palanquin Dark"/>
                <a:sym typeface="Palanquin Dark"/>
              </a:defRPr>
            </a:lvl2pPr>
            <a:lvl3pPr lvl="2" rtl="0">
              <a:spcBef>
                <a:spcPts val="0"/>
              </a:spcBef>
              <a:spcAft>
                <a:spcPts val="0"/>
              </a:spcAft>
              <a:buSzPts val="3000"/>
              <a:buFont typeface="Palanquin Dark"/>
              <a:buNone/>
              <a:defRPr>
                <a:latin typeface="Palanquin Dark"/>
                <a:ea typeface="Palanquin Dark"/>
                <a:cs typeface="Palanquin Dark"/>
                <a:sym typeface="Palanquin Dark"/>
              </a:defRPr>
            </a:lvl3pPr>
            <a:lvl4pPr lvl="3" rtl="0">
              <a:spcBef>
                <a:spcPts val="0"/>
              </a:spcBef>
              <a:spcAft>
                <a:spcPts val="0"/>
              </a:spcAft>
              <a:buSzPts val="3000"/>
              <a:buFont typeface="Palanquin Dark"/>
              <a:buNone/>
              <a:defRPr>
                <a:latin typeface="Palanquin Dark"/>
                <a:ea typeface="Palanquin Dark"/>
                <a:cs typeface="Palanquin Dark"/>
                <a:sym typeface="Palanquin Dark"/>
              </a:defRPr>
            </a:lvl4pPr>
            <a:lvl5pPr lvl="4" rtl="0">
              <a:spcBef>
                <a:spcPts val="0"/>
              </a:spcBef>
              <a:spcAft>
                <a:spcPts val="0"/>
              </a:spcAft>
              <a:buSzPts val="3000"/>
              <a:buFont typeface="Palanquin Dark"/>
              <a:buNone/>
              <a:defRPr>
                <a:latin typeface="Palanquin Dark"/>
                <a:ea typeface="Palanquin Dark"/>
                <a:cs typeface="Palanquin Dark"/>
                <a:sym typeface="Palanquin Dark"/>
              </a:defRPr>
            </a:lvl5pPr>
            <a:lvl6pPr lvl="5" rtl="0">
              <a:spcBef>
                <a:spcPts val="0"/>
              </a:spcBef>
              <a:spcAft>
                <a:spcPts val="0"/>
              </a:spcAft>
              <a:buSzPts val="3000"/>
              <a:buFont typeface="Palanquin Dark"/>
              <a:buNone/>
              <a:defRPr>
                <a:latin typeface="Palanquin Dark"/>
                <a:ea typeface="Palanquin Dark"/>
                <a:cs typeface="Palanquin Dark"/>
                <a:sym typeface="Palanquin Dark"/>
              </a:defRPr>
            </a:lvl6pPr>
            <a:lvl7pPr lvl="6" rtl="0">
              <a:spcBef>
                <a:spcPts val="0"/>
              </a:spcBef>
              <a:spcAft>
                <a:spcPts val="0"/>
              </a:spcAft>
              <a:buSzPts val="3000"/>
              <a:buFont typeface="Palanquin Dark"/>
              <a:buNone/>
              <a:defRPr>
                <a:latin typeface="Palanquin Dark"/>
                <a:ea typeface="Palanquin Dark"/>
                <a:cs typeface="Palanquin Dark"/>
                <a:sym typeface="Palanquin Dark"/>
              </a:defRPr>
            </a:lvl7pPr>
            <a:lvl8pPr lvl="7" rtl="0">
              <a:spcBef>
                <a:spcPts val="0"/>
              </a:spcBef>
              <a:spcAft>
                <a:spcPts val="0"/>
              </a:spcAft>
              <a:buSzPts val="3000"/>
              <a:buFont typeface="Palanquin Dark"/>
              <a:buNone/>
              <a:defRPr>
                <a:latin typeface="Palanquin Dark"/>
                <a:ea typeface="Palanquin Dark"/>
                <a:cs typeface="Palanquin Dark"/>
                <a:sym typeface="Palanquin Dark"/>
              </a:defRPr>
            </a:lvl8pPr>
            <a:lvl9pPr lvl="8" rtl="0">
              <a:spcBef>
                <a:spcPts val="0"/>
              </a:spcBef>
              <a:spcAft>
                <a:spcPts val="0"/>
              </a:spcAft>
              <a:buSzPts val="3000"/>
              <a:buFont typeface="Palanquin Dark"/>
              <a:buNone/>
              <a:defRPr>
                <a:latin typeface="Palanquin Dark"/>
                <a:ea typeface="Palanquin Dark"/>
                <a:cs typeface="Palanquin Dark"/>
                <a:sym typeface="Palanquin Dark"/>
              </a:defRPr>
            </a:lvl9pPr>
          </a:lstStyle>
          <a:p/>
        </p:txBody>
      </p:sp>
      <p:sp>
        <p:nvSpPr>
          <p:cNvPr id="81" name="Google Shape;81;p7"/>
          <p:cNvSpPr/>
          <p:nvPr>
            <p:ph idx="2" type="pic"/>
          </p:nvPr>
        </p:nvSpPr>
        <p:spPr>
          <a:xfrm>
            <a:off x="756025" y="1037950"/>
            <a:ext cx="3215400" cy="3215400"/>
          </a:xfrm>
          <a:prstGeom prst="rect">
            <a:avLst/>
          </a:prstGeom>
          <a:noFill/>
          <a:ln cap="flat" cmpd="sng" w="9525">
            <a:solidFill>
              <a:schemeClr val="dk1"/>
            </a:solidFill>
            <a:prstDash val="solid"/>
            <a:round/>
            <a:headEnd len="sm" w="sm" type="none"/>
            <a:tailEnd len="sm" w="sm" type="none"/>
          </a:ln>
        </p:spPr>
      </p:sp>
      <p:sp>
        <p:nvSpPr>
          <p:cNvPr id="82" name="Google Shape;82;p7"/>
          <p:cNvSpPr/>
          <p:nvPr/>
        </p:nvSpPr>
        <p:spPr>
          <a:xfrm>
            <a:off x="2281749" y="4440825"/>
            <a:ext cx="1073008" cy="1072534"/>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
          <p:cNvSpPr/>
          <p:nvPr/>
        </p:nvSpPr>
        <p:spPr>
          <a:xfrm>
            <a:off x="7203525" y="-53650"/>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
          <p:cNvSpPr/>
          <p:nvPr/>
        </p:nvSpPr>
        <p:spPr>
          <a:xfrm>
            <a:off x="7993600" y="583950"/>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7"/>
          <p:cNvSpPr/>
          <p:nvPr/>
        </p:nvSpPr>
        <p:spPr>
          <a:xfrm>
            <a:off x="4213950" y="191788"/>
            <a:ext cx="1403225" cy="426575"/>
          </a:xfrm>
          <a:custGeom>
            <a:rect b="b" l="l" r="r" t="t"/>
            <a:pathLst>
              <a:path extrusionOk="0" h="17063" w="56129">
                <a:moveTo>
                  <a:pt x="28067" y="1"/>
                </a:moveTo>
                <a:cubicBezTo>
                  <a:pt x="26650" y="1"/>
                  <a:pt x="25232" y="332"/>
                  <a:pt x="23982" y="989"/>
                </a:cubicBezTo>
                <a:cubicBezTo>
                  <a:pt x="21503" y="2314"/>
                  <a:pt x="19729" y="4879"/>
                  <a:pt x="19387" y="7679"/>
                </a:cubicBezTo>
                <a:cubicBezTo>
                  <a:pt x="19301" y="8299"/>
                  <a:pt x="19280" y="8962"/>
                  <a:pt x="19087" y="9560"/>
                </a:cubicBezTo>
                <a:cubicBezTo>
                  <a:pt x="18660" y="10757"/>
                  <a:pt x="17506" y="11099"/>
                  <a:pt x="16352" y="11099"/>
                </a:cubicBezTo>
                <a:cubicBezTo>
                  <a:pt x="13545" y="11067"/>
                  <a:pt x="10960" y="9938"/>
                  <a:pt x="8270" y="9938"/>
                </a:cubicBezTo>
                <a:cubicBezTo>
                  <a:pt x="7416" y="9938"/>
                  <a:pt x="6551" y="10052"/>
                  <a:pt x="5665" y="10351"/>
                </a:cubicBezTo>
                <a:cubicBezTo>
                  <a:pt x="4297" y="10800"/>
                  <a:pt x="3014" y="11591"/>
                  <a:pt x="2095" y="12724"/>
                </a:cubicBezTo>
                <a:cubicBezTo>
                  <a:pt x="1817" y="13044"/>
                  <a:pt x="0" y="17062"/>
                  <a:pt x="513" y="17062"/>
                </a:cubicBezTo>
                <a:lnTo>
                  <a:pt x="55616" y="17062"/>
                </a:lnTo>
                <a:cubicBezTo>
                  <a:pt x="56129" y="17062"/>
                  <a:pt x="54355" y="13108"/>
                  <a:pt x="54098" y="12788"/>
                </a:cubicBezTo>
                <a:cubicBezTo>
                  <a:pt x="53179" y="11633"/>
                  <a:pt x="51897" y="10821"/>
                  <a:pt x="50507" y="10351"/>
                </a:cubicBezTo>
                <a:cubicBezTo>
                  <a:pt x="49604" y="10050"/>
                  <a:pt x="48661" y="9931"/>
                  <a:pt x="47700" y="9931"/>
                </a:cubicBezTo>
                <a:cubicBezTo>
                  <a:pt x="47229" y="9931"/>
                  <a:pt x="46753" y="9960"/>
                  <a:pt x="46275" y="10009"/>
                </a:cubicBezTo>
                <a:cubicBezTo>
                  <a:pt x="44416" y="10201"/>
                  <a:pt x="42535" y="10693"/>
                  <a:pt x="40804" y="10971"/>
                </a:cubicBezTo>
                <a:cubicBezTo>
                  <a:pt x="40359" y="11039"/>
                  <a:pt x="39890" y="11101"/>
                  <a:pt x="39436" y="11101"/>
                </a:cubicBezTo>
                <a:cubicBezTo>
                  <a:pt x="38755" y="11101"/>
                  <a:pt x="38106" y="10962"/>
                  <a:pt x="37619" y="10501"/>
                </a:cubicBezTo>
                <a:cubicBezTo>
                  <a:pt x="36871" y="9795"/>
                  <a:pt x="36871" y="8641"/>
                  <a:pt x="36742" y="7615"/>
                </a:cubicBezTo>
                <a:cubicBezTo>
                  <a:pt x="36379" y="4815"/>
                  <a:pt x="34584" y="2250"/>
                  <a:pt x="32083" y="968"/>
                </a:cubicBezTo>
                <a:cubicBezTo>
                  <a:pt x="30853" y="321"/>
                  <a:pt x="29461" y="1"/>
                  <a:pt x="280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
          <p:cNvSpPr/>
          <p:nvPr/>
        </p:nvSpPr>
        <p:spPr>
          <a:xfrm>
            <a:off x="1039213" y="63125"/>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
          <p:cNvSpPr/>
          <p:nvPr/>
        </p:nvSpPr>
        <p:spPr>
          <a:xfrm>
            <a:off x="-97050" y="394825"/>
            <a:ext cx="1403219" cy="1234748"/>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
          <p:cNvSpPr/>
          <p:nvPr/>
        </p:nvSpPr>
        <p:spPr>
          <a:xfrm>
            <a:off x="7130900" y="4263300"/>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7"/>
          <p:cNvSpPr/>
          <p:nvPr/>
        </p:nvSpPr>
        <p:spPr>
          <a:xfrm>
            <a:off x="7729163" y="3541150"/>
            <a:ext cx="1403219" cy="1234748"/>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7"/>
          <p:cNvSpPr/>
          <p:nvPr/>
        </p:nvSpPr>
        <p:spPr>
          <a:xfrm>
            <a:off x="1140900" y="3991200"/>
            <a:ext cx="1403219" cy="1234748"/>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2" name="Shape 92"/>
        <p:cNvGrpSpPr/>
        <p:nvPr/>
      </p:nvGrpSpPr>
      <p:grpSpPr>
        <a:xfrm>
          <a:off x="0" y="0"/>
          <a:ext cx="0" cy="0"/>
          <a:chOff x="0" y="0"/>
          <a:chExt cx="0" cy="0"/>
        </a:xfrm>
      </p:grpSpPr>
      <p:sp>
        <p:nvSpPr>
          <p:cNvPr id="93" name="Google Shape;93;p8"/>
          <p:cNvSpPr txBox="1"/>
          <p:nvPr>
            <p:ph type="title"/>
          </p:nvPr>
        </p:nvSpPr>
        <p:spPr>
          <a:xfrm>
            <a:off x="2897800" y="795250"/>
            <a:ext cx="5532900" cy="23331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94" name="Google Shape;94;p8"/>
          <p:cNvSpPr/>
          <p:nvPr/>
        </p:nvSpPr>
        <p:spPr>
          <a:xfrm>
            <a:off x="1216463" y="3639900"/>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p:nvPr/>
        </p:nvSpPr>
        <p:spPr>
          <a:xfrm>
            <a:off x="1200484" y="3128347"/>
            <a:ext cx="1218792" cy="1072463"/>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p:nvPr/>
        </p:nvSpPr>
        <p:spPr>
          <a:xfrm>
            <a:off x="405800" y="699413"/>
            <a:ext cx="1557650" cy="473000"/>
          </a:xfrm>
          <a:custGeom>
            <a:rect b="b" l="l" r="r" t="t"/>
            <a:pathLst>
              <a:path extrusionOk="0" h="18920" w="62306">
                <a:moveTo>
                  <a:pt x="31141" y="1"/>
                </a:moveTo>
                <a:cubicBezTo>
                  <a:pt x="29577" y="1"/>
                  <a:pt x="28016" y="364"/>
                  <a:pt x="26632" y="1093"/>
                </a:cubicBezTo>
                <a:cubicBezTo>
                  <a:pt x="23875" y="2547"/>
                  <a:pt x="21887" y="5411"/>
                  <a:pt x="21524" y="8510"/>
                </a:cubicBezTo>
                <a:cubicBezTo>
                  <a:pt x="21438" y="9216"/>
                  <a:pt x="21417" y="9921"/>
                  <a:pt x="21182" y="10605"/>
                </a:cubicBezTo>
                <a:cubicBezTo>
                  <a:pt x="20733" y="11930"/>
                  <a:pt x="19451" y="12315"/>
                  <a:pt x="18147" y="12315"/>
                </a:cubicBezTo>
                <a:cubicBezTo>
                  <a:pt x="15032" y="12282"/>
                  <a:pt x="12176" y="11019"/>
                  <a:pt x="9196" y="11019"/>
                </a:cubicBezTo>
                <a:cubicBezTo>
                  <a:pt x="8249" y="11019"/>
                  <a:pt x="7290" y="11146"/>
                  <a:pt x="6305" y="11481"/>
                </a:cubicBezTo>
                <a:cubicBezTo>
                  <a:pt x="4788" y="11973"/>
                  <a:pt x="3377" y="12849"/>
                  <a:pt x="2351" y="14110"/>
                </a:cubicBezTo>
                <a:cubicBezTo>
                  <a:pt x="2031" y="14474"/>
                  <a:pt x="0" y="18919"/>
                  <a:pt x="599" y="18919"/>
                </a:cubicBezTo>
                <a:lnTo>
                  <a:pt x="61728" y="18919"/>
                </a:lnTo>
                <a:cubicBezTo>
                  <a:pt x="62306" y="18919"/>
                  <a:pt x="60339" y="14538"/>
                  <a:pt x="60040" y="14174"/>
                </a:cubicBezTo>
                <a:cubicBezTo>
                  <a:pt x="59014" y="12892"/>
                  <a:pt x="57582" y="11994"/>
                  <a:pt x="56064" y="11481"/>
                </a:cubicBezTo>
                <a:cubicBezTo>
                  <a:pt x="55067" y="11139"/>
                  <a:pt x="54022" y="11016"/>
                  <a:pt x="52961" y="11016"/>
                </a:cubicBezTo>
                <a:cubicBezTo>
                  <a:pt x="52431" y="11016"/>
                  <a:pt x="51896" y="11047"/>
                  <a:pt x="51362" y="11096"/>
                </a:cubicBezTo>
                <a:cubicBezTo>
                  <a:pt x="49289" y="11310"/>
                  <a:pt x="47194" y="11866"/>
                  <a:pt x="45270" y="12165"/>
                </a:cubicBezTo>
                <a:cubicBezTo>
                  <a:pt x="44787" y="12242"/>
                  <a:pt x="44273" y="12308"/>
                  <a:pt x="43774" y="12308"/>
                </a:cubicBezTo>
                <a:cubicBezTo>
                  <a:pt x="43016" y="12308"/>
                  <a:pt x="42294" y="12155"/>
                  <a:pt x="41765" y="11652"/>
                </a:cubicBezTo>
                <a:cubicBezTo>
                  <a:pt x="40931" y="10861"/>
                  <a:pt x="40931" y="9579"/>
                  <a:pt x="40782" y="8446"/>
                </a:cubicBezTo>
                <a:cubicBezTo>
                  <a:pt x="40376" y="5347"/>
                  <a:pt x="38388" y="2504"/>
                  <a:pt x="35631" y="1072"/>
                </a:cubicBezTo>
                <a:cubicBezTo>
                  <a:pt x="34247" y="359"/>
                  <a:pt x="32693" y="1"/>
                  <a:pt x="311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
          <p:cNvSpPr/>
          <p:nvPr/>
        </p:nvSpPr>
        <p:spPr>
          <a:xfrm>
            <a:off x="3399275" y="245250"/>
            <a:ext cx="814400" cy="247500"/>
          </a:xfrm>
          <a:custGeom>
            <a:rect b="b" l="l" r="r" t="t"/>
            <a:pathLst>
              <a:path extrusionOk="0" h="9900" w="32576">
                <a:moveTo>
                  <a:pt x="16295" y="0"/>
                </a:moveTo>
                <a:cubicBezTo>
                  <a:pt x="15471" y="0"/>
                  <a:pt x="14647" y="193"/>
                  <a:pt x="13915" y="580"/>
                </a:cubicBezTo>
                <a:cubicBezTo>
                  <a:pt x="12483" y="1328"/>
                  <a:pt x="11436" y="2825"/>
                  <a:pt x="11244" y="4449"/>
                </a:cubicBezTo>
                <a:cubicBezTo>
                  <a:pt x="11201" y="4812"/>
                  <a:pt x="11201" y="5197"/>
                  <a:pt x="11073" y="5539"/>
                </a:cubicBezTo>
                <a:cubicBezTo>
                  <a:pt x="10838" y="6244"/>
                  <a:pt x="10154" y="6437"/>
                  <a:pt x="9491" y="6437"/>
                </a:cubicBezTo>
                <a:cubicBezTo>
                  <a:pt x="7855" y="6421"/>
                  <a:pt x="6367" y="5766"/>
                  <a:pt x="4812" y="5766"/>
                </a:cubicBezTo>
                <a:cubicBezTo>
                  <a:pt x="4315" y="5766"/>
                  <a:pt x="3810" y="5833"/>
                  <a:pt x="3293" y="6009"/>
                </a:cubicBezTo>
                <a:cubicBezTo>
                  <a:pt x="2480" y="6266"/>
                  <a:pt x="1754" y="6736"/>
                  <a:pt x="1219" y="7377"/>
                </a:cubicBezTo>
                <a:cubicBezTo>
                  <a:pt x="1048" y="7570"/>
                  <a:pt x="1" y="9899"/>
                  <a:pt x="300" y="9899"/>
                </a:cubicBezTo>
                <a:lnTo>
                  <a:pt x="32297" y="9899"/>
                </a:lnTo>
                <a:cubicBezTo>
                  <a:pt x="32575" y="9899"/>
                  <a:pt x="31549" y="7612"/>
                  <a:pt x="31399" y="7420"/>
                </a:cubicBezTo>
                <a:cubicBezTo>
                  <a:pt x="30865" y="6757"/>
                  <a:pt x="30117" y="6287"/>
                  <a:pt x="29326" y="6009"/>
                </a:cubicBezTo>
                <a:cubicBezTo>
                  <a:pt x="28818" y="5831"/>
                  <a:pt x="28291" y="5767"/>
                  <a:pt x="27758" y="5767"/>
                </a:cubicBezTo>
                <a:cubicBezTo>
                  <a:pt x="27463" y="5767"/>
                  <a:pt x="27166" y="5786"/>
                  <a:pt x="26868" y="5817"/>
                </a:cubicBezTo>
                <a:cubicBezTo>
                  <a:pt x="25778" y="5924"/>
                  <a:pt x="24688" y="6202"/>
                  <a:pt x="23683" y="6373"/>
                </a:cubicBezTo>
                <a:cubicBezTo>
                  <a:pt x="23427" y="6407"/>
                  <a:pt x="23157" y="6441"/>
                  <a:pt x="22895" y="6441"/>
                </a:cubicBezTo>
                <a:cubicBezTo>
                  <a:pt x="22502" y="6441"/>
                  <a:pt x="22127" y="6364"/>
                  <a:pt x="21845" y="6095"/>
                </a:cubicBezTo>
                <a:cubicBezTo>
                  <a:pt x="21418" y="5667"/>
                  <a:pt x="21418" y="5005"/>
                  <a:pt x="21332" y="4406"/>
                </a:cubicBezTo>
                <a:cubicBezTo>
                  <a:pt x="21119" y="2803"/>
                  <a:pt x="20071" y="1307"/>
                  <a:pt x="18639" y="559"/>
                </a:cubicBezTo>
                <a:cubicBezTo>
                  <a:pt x="17918" y="187"/>
                  <a:pt x="17106" y="0"/>
                  <a:pt x="162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8"/>
          <p:cNvSpPr/>
          <p:nvPr/>
        </p:nvSpPr>
        <p:spPr>
          <a:xfrm>
            <a:off x="8201938" y="2543225"/>
            <a:ext cx="1255750" cy="1255750"/>
          </a:xfrm>
          <a:custGeom>
            <a:rect b="b" l="l" r="r" t="t"/>
            <a:pathLst>
              <a:path extrusionOk="0" h="50230" w="50230">
                <a:moveTo>
                  <a:pt x="25115" y="1"/>
                </a:moveTo>
                <a:cubicBezTo>
                  <a:pt x="11244" y="1"/>
                  <a:pt x="1" y="11243"/>
                  <a:pt x="1" y="25115"/>
                </a:cubicBezTo>
                <a:cubicBezTo>
                  <a:pt x="1" y="38987"/>
                  <a:pt x="11244" y="50230"/>
                  <a:pt x="25115" y="50230"/>
                </a:cubicBezTo>
                <a:cubicBezTo>
                  <a:pt x="38987" y="50230"/>
                  <a:pt x="50230" y="38987"/>
                  <a:pt x="50230" y="25115"/>
                </a:cubicBezTo>
                <a:cubicBezTo>
                  <a:pt x="50230" y="11243"/>
                  <a:pt x="38987" y="1"/>
                  <a:pt x="251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8"/>
          <p:cNvSpPr/>
          <p:nvPr/>
        </p:nvSpPr>
        <p:spPr>
          <a:xfrm>
            <a:off x="7140488" y="3055813"/>
            <a:ext cx="1633550" cy="1437425"/>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
          <p:cNvSpPr/>
          <p:nvPr/>
        </p:nvSpPr>
        <p:spPr>
          <a:xfrm>
            <a:off x="-778262" y="217188"/>
            <a:ext cx="1633550" cy="1437425"/>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8"/>
          <p:cNvSpPr/>
          <p:nvPr/>
        </p:nvSpPr>
        <p:spPr>
          <a:xfrm flipH="1">
            <a:off x="713225" y="4608575"/>
            <a:ext cx="7717415" cy="8575"/>
          </a:xfrm>
          <a:custGeom>
            <a:rect b="b" l="l" r="r" t="t"/>
            <a:pathLst>
              <a:path extrusionOk="0" h="343" w="248368">
                <a:moveTo>
                  <a:pt x="1" y="0"/>
                </a:moveTo>
                <a:lnTo>
                  <a:pt x="1" y="342"/>
                </a:lnTo>
                <a:lnTo>
                  <a:pt x="248367" y="342"/>
                </a:lnTo>
                <a:lnTo>
                  <a:pt x="248367" y="0"/>
                </a:lnTo>
                <a:close/>
              </a:path>
            </a:pathLst>
          </a:custGeom>
          <a:solidFill>
            <a:srgbClr val="2D2D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8"/>
          <p:cNvSpPr/>
          <p:nvPr/>
        </p:nvSpPr>
        <p:spPr>
          <a:xfrm flipH="1">
            <a:off x="3775065" y="4817625"/>
            <a:ext cx="702175" cy="8575"/>
          </a:xfrm>
          <a:custGeom>
            <a:rect b="b" l="l" r="r" t="t"/>
            <a:pathLst>
              <a:path extrusionOk="0" h="343" w="28087">
                <a:moveTo>
                  <a:pt x="172" y="1"/>
                </a:moveTo>
                <a:cubicBezTo>
                  <a:pt x="86" y="1"/>
                  <a:pt x="1" y="65"/>
                  <a:pt x="1" y="172"/>
                </a:cubicBezTo>
                <a:cubicBezTo>
                  <a:pt x="1" y="278"/>
                  <a:pt x="86" y="343"/>
                  <a:pt x="172" y="343"/>
                </a:cubicBezTo>
                <a:lnTo>
                  <a:pt x="898" y="343"/>
                </a:lnTo>
                <a:cubicBezTo>
                  <a:pt x="984" y="343"/>
                  <a:pt x="1069" y="278"/>
                  <a:pt x="1069" y="172"/>
                </a:cubicBezTo>
                <a:cubicBezTo>
                  <a:pt x="1069" y="65"/>
                  <a:pt x="984" y="1"/>
                  <a:pt x="898" y="1"/>
                </a:cubicBezTo>
                <a:close/>
                <a:moveTo>
                  <a:pt x="1604" y="1"/>
                </a:moveTo>
                <a:cubicBezTo>
                  <a:pt x="1497" y="1"/>
                  <a:pt x="1433" y="65"/>
                  <a:pt x="1433" y="172"/>
                </a:cubicBezTo>
                <a:cubicBezTo>
                  <a:pt x="1433" y="278"/>
                  <a:pt x="1497" y="343"/>
                  <a:pt x="1604" y="343"/>
                </a:cubicBezTo>
                <a:lnTo>
                  <a:pt x="2309" y="343"/>
                </a:lnTo>
                <a:cubicBezTo>
                  <a:pt x="2416" y="343"/>
                  <a:pt x="2501" y="278"/>
                  <a:pt x="2501" y="172"/>
                </a:cubicBezTo>
                <a:cubicBezTo>
                  <a:pt x="2501" y="65"/>
                  <a:pt x="2416" y="1"/>
                  <a:pt x="2309" y="1"/>
                </a:cubicBezTo>
                <a:close/>
                <a:moveTo>
                  <a:pt x="3036" y="1"/>
                </a:moveTo>
                <a:cubicBezTo>
                  <a:pt x="2929" y="1"/>
                  <a:pt x="2843" y="65"/>
                  <a:pt x="2843" y="172"/>
                </a:cubicBezTo>
                <a:cubicBezTo>
                  <a:pt x="2843" y="278"/>
                  <a:pt x="2929" y="343"/>
                  <a:pt x="3036" y="343"/>
                </a:cubicBezTo>
                <a:lnTo>
                  <a:pt x="3741" y="343"/>
                </a:lnTo>
                <a:cubicBezTo>
                  <a:pt x="3827" y="343"/>
                  <a:pt x="3912" y="278"/>
                  <a:pt x="3912" y="172"/>
                </a:cubicBezTo>
                <a:cubicBezTo>
                  <a:pt x="3912" y="65"/>
                  <a:pt x="3827" y="1"/>
                  <a:pt x="3741" y="1"/>
                </a:cubicBezTo>
                <a:close/>
                <a:moveTo>
                  <a:pt x="4446" y="1"/>
                </a:moveTo>
                <a:cubicBezTo>
                  <a:pt x="4340" y="1"/>
                  <a:pt x="4275" y="65"/>
                  <a:pt x="4275" y="172"/>
                </a:cubicBezTo>
                <a:cubicBezTo>
                  <a:pt x="4275" y="278"/>
                  <a:pt x="4340" y="343"/>
                  <a:pt x="4446" y="343"/>
                </a:cubicBezTo>
                <a:lnTo>
                  <a:pt x="5152" y="343"/>
                </a:lnTo>
                <a:cubicBezTo>
                  <a:pt x="5259" y="343"/>
                  <a:pt x="5344" y="278"/>
                  <a:pt x="5344" y="172"/>
                </a:cubicBezTo>
                <a:cubicBezTo>
                  <a:pt x="5344" y="65"/>
                  <a:pt x="5259" y="1"/>
                  <a:pt x="5152" y="1"/>
                </a:cubicBezTo>
                <a:close/>
                <a:moveTo>
                  <a:pt x="5879" y="1"/>
                </a:moveTo>
                <a:cubicBezTo>
                  <a:pt x="5772" y="1"/>
                  <a:pt x="5686" y="65"/>
                  <a:pt x="5686" y="172"/>
                </a:cubicBezTo>
                <a:cubicBezTo>
                  <a:pt x="5686" y="278"/>
                  <a:pt x="5772" y="343"/>
                  <a:pt x="5879" y="343"/>
                </a:cubicBezTo>
                <a:lnTo>
                  <a:pt x="6584" y="343"/>
                </a:lnTo>
                <a:cubicBezTo>
                  <a:pt x="6691" y="343"/>
                  <a:pt x="6755" y="278"/>
                  <a:pt x="6755" y="172"/>
                </a:cubicBezTo>
                <a:cubicBezTo>
                  <a:pt x="6755" y="65"/>
                  <a:pt x="6691" y="1"/>
                  <a:pt x="6584" y="1"/>
                </a:cubicBezTo>
                <a:close/>
                <a:moveTo>
                  <a:pt x="7289" y="1"/>
                </a:moveTo>
                <a:cubicBezTo>
                  <a:pt x="7204" y="1"/>
                  <a:pt x="7118" y="65"/>
                  <a:pt x="7118" y="172"/>
                </a:cubicBezTo>
                <a:cubicBezTo>
                  <a:pt x="7118" y="278"/>
                  <a:pt x="7204" y="343"/>
                  <a:pt x="7289" y="343"/>
                </a:cubicBezTo>
                <a:lnTo>
                  <a:pt x="7995" y="343"/>
                </a:lnTo>
                <a:cubicBezTo>
                  <a:pt x="8101" y="343"/>
                  <a:pt x="8187" y="278"/>
                  <a:pt x="8187" y="172"/>
                </a:cubicBezTo>
                <a:cubicBezTo>
                  <a:pt x="8187" y="65"/>
                  <a:pt x="8101" y="1"/>
                  <a:pt x="7995" y="1"/>
                </a:cubicBezTo>
                <a:close/>
                <a:moveTo>
                  <a:pt x="8721" y="1"/>
                </a:moveTo>
                <a:cubicBezTo>
                  <a:pt x="8614" y="1"/>
                  <a:pt x="8529" y="65"/>
                  <a:pt x="8529" y="172"/>
                </a:cubicBezTo>
                <a:cubicBezTo>
                  <a:pt x="8529" y="278"/>
                  <a:pt x="8614" y="343"/>
                  <a:pt x="8721" y="343"/>
                </a:cubicBezTo>
                <a:lnTo>
                  <a:pt x="9427" y="343"/>
                </a:lnTo>
                <a:cubicBezTo>
                  <a:pt x="9534" y="343"/>
                  <a:pt x="9598" y="278"/>
                  <a:pt x="9598" y="172"/>
                </a:cubicBezTo>
                <a:cubicBezTo>
                  <a:pt x="9598" y="65"/>
                  <a:pt x="9534" y="1"/>
                  <a:pt x="9427" y="1"/>
                </a:cubicBezTo>
                <a:close/>
                <a:moveTo>
                  <a:pt x="10132" y="1"/>
                </a:moveTo>
                <a:cubicBezTo>
                  <a:pt x="10046" y="1"/>
                  <a:pt x="9961" y="65"/>
                  <a:pt x="9961" y="172"/>
                </a:cubicBezTo>
                <a:cubicBezTo>
                  <a:pt x="9961" y="278"/>
                  <a:pt x="10046" y="343"/>
                  <a:pt x="10132" y="343"/>
                </a:cubicBezTo>
                <a:lnTo>
                  <a:pt x="10859" y="343"/>
                </a:lnTo>
                <a:cubicBezTo>
                  <a:pt x="10944" y="343"/>
                  <a:pt x="11030" y="278"/>
                  <a:pt x="11030" y="172"/>
                </a:cubicBezTo>
                <a:cubicBezTo>
                  <a:pt x="11030" y="65"/>
                  <a:pt x="10944" y="1"/>
                  <a:pt x="10859" y="1"/>
                </a:cubicBezTo>
                <a:close/>
                <a:moveTo>
                  <a:pt x="11564" y="1"/>
                </a:moveTo>
                <a:cubicBezTo>
                  <a:pt x="11457" y="1"/>
                  <a:pt x="11372" y="65"/>
                  <a:pt x="11372" y="172"/>
                </a:cubicBezTo>
                <a:cubicBezTo>
                  <a:pt x="11372" y="278"/>
                  <a:pt x="11457" y="343"/>
                  <a:pt x="11564" y="343"/>
                </a:cubicBezTo>
                <a:lnTo>
                  <a:pt x="12269" y="343"/>
                </a:lnTo>
                <a:cubicBezTo>
                  <a:pt x="12376" y="343"/>
                  <a:pt x="12440" y="278"/>
                  <a:pt x="12440" y="172"/>
                </a:cubicBezTo>
                <a:cubicBezTo>
                  <a:pt x="12440" y="65"/>
                  <a:pt x="12376" y="1"/>
                  <a:pt x="12269" y="1"/>
                </a:cubicBezTo>
                <a:close/>
                <a:moveTo>
                  <a:pt x="12975" y="1"/>
                </a:moveTo>
                <a:cubicBezTo>
                  <a:pt x="12889" y="1"/>
                  <a:pt x="12804" y="65"/>
                  <a:pt x="12804" y="172"/>
                </a:cubicBezTo>
                <a:cubicBezTo>
                  <a:pt x="12804" y="278"/>
                  <a:pt x="12889" y="343"/>
                  <a:pt x="12975" y="343"/>
                </a:cubicBezTo>
                <a:lnTo>
                  <a:pt x="13701" y="343"/>
                </a:lnTo>
                <a:cubicBezTo>
                  <a:pt x="13787" y="343"/>
                  <a:pt x="13872" y="278"/>
                  <a:pt x="13872" y="172"/>
                </a:cubicBezTo>
                <a:cubicBezTo>
                  <a:pt x="13872" y="65"/>
                  <a:pt x="13787" y="1"/>
                  <a:pt x="13701" y="1"/>
                </a:cubicBezTo>
                <a:close/>
                <a:moveTo>
                  <a:pt x="14407" y="1"/>
                </a:moveTo>
                <a:cubicBezTo>
                  <a:pt x="14300" y="1"/>
                  <a:pt x="14236" y="65"/>
                  <a:pt x="14236" y="172"/>
                </a:cubicBezTo>
                <a:cubicBezTo>
                  <a:pt x="14236" y="278"/>
                  <a:pt x="14300" y="343"/>
                  <a:pt x="14407" y="343"/>
                </a:cubicBezTo>
                <a:lnTo>
                  <a:pt x="15112" y="343"/>
                </a:lnTo>
                <a:cubicBezTo>
                  <a:pt x="15219" y="343"/>
                  <a:pt x="15283" y="278"/>
                  <a:pt x="15283" y="172"/>
                </a:cubicBezTo>
                <a:cubicBezTo>
                  <a:pt x="15283" y="65"/>
                  <a:pt x="15219" y="1"/>
                  <a:pt x="15112" y="1"/>
                </a:cubicBezTo>
                <a:close/>
                <a:moveTo>
                  <a:pt x="15817" y="1"/>
                </a:moveTo>
                <a:cubicBezTo>
                  <a:pt x="15732" y="1"/>
                  <a:pt x="15646" y="65"/>
                  <a:pt x="15646" y="172"/>
                </a:cubicBezTo>
                <a:cubicBezTo>
                  <a:pt x="15646" y="278"/>
                  <a:pt x="15732" y="343"/>
                  <a:pt x="15817" y="343"/>
                </a:cubicBezTo>
                <a:lnTo>
                  <a:pt x="16544" y="343"/>
                </a:lnTo>
                <a:cubicBezTo>
                  <a:pt x="16630" y="343"/>
                  <a:pt x="16715" y="278"/>
                  <a:pt x="16715" y="172"/>
                </a:cubicBezTo>
                <a:cubicBezTo>
                  <a:pt x="16715" y="65"/>
                  <a:pt x="16630" y="1"/>
                  <a:pt x="16544" y="1"/>
                </a:cubicBezTo>
                <a:close/>
                <a:moveTo>
                  <a:pt x="17250" y="1"/>
                </a:moveTo>
                <a:cubicBezTo>
                  <a:pt x="17143" y="1"/>
                  <a:pt x="17079" y="65"/>
                  <a:pt x="17079" y="172"/>
                </a:cubicBezTo>
                <a:cubicBezTo>
                  <a:pt x="17079" y="278"/>
                  <a:pt x="17143" y="343"/>
                  <a:pt x="17250" y="343"/>
                </a:cubicBezTo>
                <a:lnTo>
                  <a:pt x="17955" y="343"/>
                </a:lnTo>
                <a:cubicBezTo>
                  <a:pt x="18062" y="343"/>
                  <a:pt x="18147" y="278"/>
                  <a:pt x="18147" y="172"/>
                </a:cubicBezTo>
                <a:cubicBezTo>
                  <a:pt x="18147" y="65"/>
                  <a:pt x="18062" y="1"/>
                  <a:pt x="17955" y="1"/>
                </a:cubicBezTo>
                <a:close/>
                <a:moveTo>
                  <a:pt x="18682" y="1"/>
                </a:moveTo>
                <a:cubicBezTo>
                  <a:pt x="18575" y="1"/>
                  <a:pt x="18489" y="65"/>
                  <a:pt x="18489" y="172"/>
                </a:cubicBezTo>
                <a:cubicBezTo>
                  <a:pt x="18489" y="278"/>
                  <a:pt x="18575" y="343"/>
                  <a:pt x="18682" y="343"/>
                </a:cubicBezTo>
                <a:lnTo>
                  <a:pt x="19387" y="343"/>
                </a:lnTo>
                <a:cubicBezTo>
                  <a:pt x="19472" y="343"/>
                  <a:pt x="19558" y="278"/>
                  <a:pt x="19558" y="172"/>
                </a:cubicBezTo>
                <a:cubicBezTo>
                  <a:pt x="19558" y="65"/>
                  <a:pt x="19472" y="1"/>
                  <a:pt x="19387" y="1"/>
                </a:cubicBezTo>
                <a:close/>
                <a:moveTo>
                  <a:pt x="20092" y="1"/>
                </a:moveTo>
                <a:cubicBezTo>
                  <a:pt x="19985" y="1"/>
                  <a:pt x="19921" y="65"/>
                  <a:pt x="19921" y="172"/>
                </a:cubicBezTo>
                <a:cubicBezTo>
                  <a:pt x="19921" y="278"/>
                  <a:pt x="19985" y="343"/>
                  <a:pt x="20092" y="343"/>
                </a:cubicBezTo>
                <a:lnTo>
                  <a:pt x="20798" y="343"/>
                </a:lnTo>
                <a:cubicBezTo>
                  <a:pt x="20905" y="343"/>
                  <a:pt x="20990" y="278"/>
                  <a:pt x="20990" y="172"/>
                </a:cubicBezTo>
                <a:cubicBezTo>
                  <a:pt x="20990" y="65"/>
                  <a:pt x="20905" y="1"/>
                  <a:pt x="20798" y="1"/>
                </a:cubicBezTo>
                <a:close/>
                <a:moveTo>
                  <a:pt x="21524" y="1"/>
                </a:moveTo>
                <a:cubicBezTo>
                  <a:pt x="21417" y="1"/>
                  <a:pt x="21332" y="65"/>
                  <a:pt x="21332" y="172"/>
                </a:cubicBezTo>
                <a:cubicBezTo>
                  <a:pt x="21332" y="278"/>
                  <a:pt x="21417" y="343"/>
                  <a:pt x="21524" y="343"/>
                </a:cubicBezTo>
                <a:lnTo>
                  <a:pt x="22230" y="343"/>
                </a:lnTo>
                <a:cubicBezTo>
                  <a:pt x="22315" y="343"/>
                  <a:pt x="22401" y="278"/>
                  <a:pt x="22401" y="172"/>
                </a:cubicBezTo>
                <a:cubicBezTo>
                  <a:pt x="22401" y="65"/>
                  <a:pt x="22315" y="1"/>
                  <a:pt x="22230" y="1"/>
                </a:cubicBezTo>
                <a:close/>
                <a:moveTo>
                  <a:pt x="22935" y="1"/>
                </a:moveTo>
                <a:cubicBezTo>
                  <a:pt x="22850" y="1"/>
                  <a:pt x="22764" y="65"/>
                  <a:pt x="22764" y="172"/>
                </a:cubicBezTo>
                <a:cubicBezTo>
                  <a:pt x="22764" y="278"/>
                  <a:pt x="22850" y="343"/>
                  <a:pt x="22935" y="343"/>
                </a:cubicBezTo>
                <a:lnTo>
                  <a:pt x="23640" y="343"/>
                </a:lnTo>
                <a:cubicBezTo>
                  <a:pt x="23747" y="343"/>
                  <a:pt x="23833" y="278"/>
                  <a:pt x="23833" y="172"/>
                </a:cubicBezTo>
                <a:cubicBezTo>
                  <a:pt x="23833" y="65"/>
                  <a:pt x="23747" y="1"/>
                  <a:pt x="23640" y="1"/>
                </a:cubicBezTo>
                <a:close/>
                <a:moveTo>
                  <a:pt x="24367" y="1"/>
                </a:moveTo>
                <a:cubicBezTo>
                  <a:pt x="24260" y="1"/>
                  <a:pt x="24175" y="65"/>
                  <a:pt x="24175" y="172"/>
                </a:cubicBezTo>
                <a:cubicBezTo>
                  <a:pt x="24175" y="278"/>
                  <a:pt x="24260" y="343"/>
                  <a:pt x="24367" y="343"/>
                </a:cubicBezTo>
                <a:lnTo>
                  <a:pt x="25072" y="343"/>
                </a:lnTo>
                <a:cubicBezTo>
                  <a:pt x="25179" y="343"/>
                  <a:pt x="25243" y="278"/>
                  <a:pt x="25243" y="172"/>
                </a:cubicBezTo>
                <a:cubicBezTo>
                  <a:pt x="25243" y="65"/>
                  <a:pt x="25179" y="1"/>
                  <a:pt x="25072" y="1"/>
                </a:cubicBezTo>
                <a:close/>
                <a:moveTo>
                  <a:pt x="25778" y="1"/>
                </a:moveTo>
                <a:cubicBezTo>
                  <a:pt x="25692" y="1"/>
                  <a:pt x="25607" y="65"/>
                  <a:pt x="25607" y="172"/>
                </a:cubicBezTo>
                <a:cubicBezTo>
                  <a:pt x="25607" y="278"/>
                  <a:pt x="25692" y="343"/>
                  <a:pt x="25778" y="343"/>
                </a:cubicBezTo>
                <a:lnTo>
                  <a:pt x="26483" y="343"/>
                </a:lnTo>
                <a:cubicBezTo>
                  <a:pt x="26590" y="343"/>
                  <a:pt x="26676" y="278"/>
                  <a:pt x="26676" y="172"/>
                </a:cubicBezTo>
                <a:cubicBezTo>
                  <a:pt x="26676" y="65"/>
                  <a:pt x="26590" y="1"/>
                  <a:pt x="26483" y="1"/>
                </a:cubicBezTo>
                <a:close/>
                <a:moveTo>
                  <a:pt x="27210" y="1"/>
                </a:moveTo>
                <a:cubicBezTo>
                  <a:pt x="27103" y="1"/>
                  <a:pt x="27017" y="65"/>
                  <a:pt x="27017" y="172"/>
                </a:cubicBezTo>
                <a:cubicBezTo>
                  <a:pt x="27017" y="278"/>
                  <a:pt x="27103" y="343"/>
                  <a:pt x="27210" y="343"/>
                </a:cubicBezTo>
                <a:lnTo>
                  <a:pt x="27915" y="343"/>
                </a:lnTo>
                <a:cubicBezTo>
                  <a:pt x="28022" y="343"/>
                  <a:pt x="28086" y="278"/>
                  <a:pt x="28086" y="172"/>
                </a:cubicBezTo>
                <a:cubicBezTo>
                  <a:pt x="28086" y="65"/>
                  <a:pt x="28022" y="1"/>
                  <a:pt x="2791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8"/>
          <p:cNvSpPr/>
          <p:nvPr/>
        </p:nvSpPr>
        <p:spPr>
          <a:xfrm flipH="1">
            <a:off x="1585490" y="4900100"/>
            <a:ext cx="682925" cy="8575"/>
          </a:xfrm>
          <a:custGeom>
            <a:rect b="b" l="l" r="r" t="t"/>
            <a:pathLst>
              <a:path extrusionOk="0" h="343" w="27317">
                <a:moveTo>
                  <a:pt x="193" y="1"/>
                </a:moveTo>
                <a:cubicBezTo>
                  <a:pt x="86" y="1"/>
                  <a:pt x="0" y="65"/>
                  <a:pt x="0" y="172"/>
                </a:cubicBezTo>
                <a:cubicBezTo>
                  <a:pt x="0" y="279"/>
                  <a:pt x="86" y="343"/>
                  <a:pt x="193" y="343"/>
                </a:cubicBezTo>
                <a:lnTo>
                  <a:pt x="919" y="343"/>
                </a:lnTo>
                <a:cubicBezTo>
                  <a:pt x="1005" y="343"/>
                  <a:pt x="1090" y="279"/>
                  <a:pt x="1090" y="172"/>
                </a:cubicBezTo>
                <a:cubicBezTo>
                  <a:pt x="1090" y="65"/>
                  <a:pt x="1005" y="1"/>
                  <a:pt x="919" y="1"/>
                </a:cubicBezTo>
                <a:close/>
                <a:moveTo>
                  <a:pt x="1646" y="1"/>
                </a:moveTo>
                <a:cubicBezTo>
                  <a:pt x="1539" y="1"/>
                  <a:pt x="1454" y="65"/>
                  <a:pt x="1454" y="172"/>
                </a:cubicBezTo>
                <a:cubicBezTo>
                  <a:pt x="1454" y="279"/>
                  <a:pt x="1539" y="343"/>
                  <a:pt x="1646" y="343"/>
                </a:cubicBezTo>
                <a:lnTo>
                  <a:pt x="2373" y="343"/>
                </a:lnTo>
                <a:cubicBezTo>
                  <a:pt x="2458" y="343"/>
                  <a:pt x="2544" y="279"/>
                  <a:pt x="2544" y="172"/>
                </a:cubicBezTo>
                <a:cubicBezTo>
                  <a:pt x="2544" y="65"/>
                  <a:pt x="2458" y="1"/>
                  <a:pt x="2373" y="1"/>
                </a:cubicBezTo>
                <a:close/>
                <a:moveTo>
                  <a:pt x="3099" y="1"/>
                </a:moveTo>
                <a:cubicBezTo>
                  <a:pt x="2993" y="1"/>
                  <a:pt x="2928" y="65"/>
                  <a:pt x="2928" y="172"/>
                </a:cubicBezTo>
                <a:cubicBezTo>
                  <a:pt x="2928" y="279"/>
                  <a:pt x="2993" y="343"/>
                  <a:pt x="3099" y="343"/>
                </a:cubicBezTo>
                <a:lnTo>
                  <a:pt x="3826" y="343"/>
                </a:lnTo>
                <a:cubicBezTo>
                  <a:pt x="3933" y="343"/>
                  <a:pt x="3997" y="279"/>
                  <a:pt x="3997" y="172"/>
                </a:cubicBezTo>
                <a:cubicBezTo>
                  <a:pt x="3997" y="65"/>
                  <a:pt x="3933" y="1"/>
                  <a:pt x="3826" y="1"/>
                </a:cubicBezTo>
                <a:close/>
                <a:moveTo>
                  <a:pt x="4553" y="1"/>
                </a:moveTo>
                <a:cubicBezTo>
                  <a:pt x="4467" y="1"/>
                  <a:pt x="4382" y="65"/>
                  <a:pt x="4382" y="172"/>
                </a:cubicBezTo>
                <a:cubicBezTo>
                  <a:pt x="4382" y="279"/>
                  <a:pt x="4467" y="343"/>
                  <a:pt x="4553" y="343"/>
                </a:cubicBezTo>
                <a:lnTo>
                  <a:pt x="5280" y="343"/>
                </a:lnTo>
                <a:cubicBezTo>
                  <a:pt x="5386" y="343"/>
                  <a:pt x="5472" y="279"/>
                  <a:pt x="5472" y="172"/>
                </a:cubicBezTo>
                <a:cubicBezTo>
                  <a:pt x="5472" y="65"/>
                  <a:pt x="5386" y="1"/>
                  <a:pt x="5280" y="1"/>
                </a:cubicBezTo>
                <a:close/>
                <a:moveTo>
                  <a:pt x="6006" y="1"/>
                </a:moveTo>
                <a:cubicBezTo>
                  <a:pt x="5921" y="1"/>
                  <a:pt x="5835" y="65"/>
                  <a:pt x="5835" y="172"/>
                </a:cubicBezTo>
                <a:cubicBezTo>
                  <a:pt x="5835" y="279"/>
                  <a:pt x="5921" y="343"/>
                  <a:pt x="6006" y="343"/>
                </a:cubicBezTo>
                <a:lnTo>
                  <a:pt x="6733" y="343"/>
                </a:lnTo>
                <a:cubicBezTo>
                  <a:pt x="6840" y="343"/>
                  <a:pt x="6925" y="279"/>
                  <a:pt x="6925" y="172"/>
                </a:cubicBezTo>
                <a:cubicBezTo>
                  <a:pt x="6925" y="65"/>
                  <a:pt x="6840" y="1"/>
                  <a:pt x="6733" y="1"/>
                </a:cubicBezTo>
                <a:close/>
                <a:moveTo>
                  <a:pt x="7481" y="1"/>
                </a:moveTo>
                <a:cubicBezTo>
                  <a:pt x="7374" y="1"/>
                  <a:pt x="7289" y="65"/>
                  <a:pt x="7289" y="172"/>
                </a:cubicBezTo>
                <a:cubicBezTo>
                  <a:pt x="7289" y="279"/>
                  <a:pt x="7374" y="343"/>
                  <a:pt x="7481" y="343"/>
                </a:cubicBezTo>
                <a:lnTo>
                  <a:pt x="8208" y="343"/>
                </a:lnTo>
                <a:cubicBezTo>
                  <a:pt x="8293" y="343"/>
                  <a:pt x="8379" y="279"/>
                  <a:pt x="8379" y="172"/>
                </a:cubicBezTo>
                <a:cubicBezTo>
                  <a:pt x="8379" y="65"/>
                  <a:pt x="8293" y="1"/>
                  <a:pt x="8208" y="1"/>
                </a:cubicBezTo>
                <a:close/>
                <a:moveTo>
                  <a:pt x="8935" y="1"/>
                </a:moveTo>
                <a:cubicBezTo>
                  <a:pt x="8828" y="1"/>
                  <a:pt x="8742" y="65"/>
                  <a:pt x="8742" y="172"/>
                </a:cubicBezTo>
                <a:cubicBezTo>
                  <a:pt x="8742" y="279"/>
                  <a:pt x="8828" y="343"/>
                  <a:pt x="8935" y="343"/>
                </a:cubicBezTo>
                <a:lnTo>
                  <a:pt x="9661" y="343"/>
                </a:lnTo>
                <a:cubicBezTo>
                  <a:pt x="9747" y="343"/>
                  <a:pt x="9832" y="279"/>
                  <a:pt x="9832" y="172"/>
                </a:cubicBezTo>
                <a:cubicBezTo>
                  <a:pt x="9832" y="65"/>
                  <a:pt x="9747" y="1"/>
                  <a:pt x="9661" y="1"/>
                </a:cubicBezTo>
                <a:close/>
                <a:moveTo>
                  <a:pt x="10388" y="1"/>
                </a:moveTo>
                <a:cubicBezTo>
                  <a:pt x="10281" y="1"/>
                  <a:pt x="10217" y="65"/>
                  <a:pt x="10217" y="172"/>
                </a:cubicBezTo>
                <a:cubicBezTo>
                  <a:pt x="10217" y="279"/>
                  <a:pt x="10281" y="343"/>
                  <a:pt x="10388" y="343"/>
                </a:cubicBezTo>
                <a:lnTo>
                  <a:pt x="11115" y="343"/>
                </a:lnTo>
                <a:cubicBezTo>
                  <a:pt x="11222" y="343"/>
                  <a:pt x="11286" y="279"/>
                  <a:pt x="11286" y="172"/>
                </a:cubicBezTo>
                <a:cubicBezTo>
                  <a:pt x="11286" y="65"/>
                  <a:pt x="11222" y="1"/>
                  <a:pt x="11115" y="1"/>
                </a:cubicBezTo>
                <a:close/>
                <a:moveTo>
                  <a:pt x="11841" y="1"/>
                </a:moveTo>
                <a:cubicBezTo>
                  <a:pt x="11735" y="1"/>
                  <a:pt x="11670" y="65"/>
                  <a:pt x="11670" y="172"/>
                </a:cubicBezTo>
                <a:cubicBezTo>
                  <a:pt x="11670" y="279"/>
                  <a:pt x="11735" y="343"/>
                  <a:pt x="11841" y="343"/>
                </a:cubicBezTo>
                <a:lnTo>
                  <a:pt x="12568" y="343"/>
                </a:lnTo>
                <a:cubicBezTo>
                  <a:pt x="12675" y="343"/>
                  <a:pt x="12761" y="279"/>
                  <a:pt x="12761" y="172"/>
                </a:cubicBezTo>
                <a:cubicBezTo>
                  <a:pt x="12761" y="65"/>
                  <a:pt x="12675" y="1"/>
                  <a:pt x="12568" y="1"/>
                </a:cubicBezTo>
                <a:close/>
                <a:moveTo>
                  <a:pt x="13295" y="1"/>
                </a:moveTo>
                <a:cubicBezTo>
                  <a:pt x="13209" y="1"/>
                  <a:pt x="13124" y="65"/>
                  <a:pt x="13124" y="172"/>
                </a:cubicBezTo>
                <a:cubicBezTo>
                  <a:pt x="13124" y="279"/>
                  <a:pt x="13209" y="343"/>
                  <a:pt x="13295" y="343"/>
                </a:cubicBezTo>
                <a:lnTo>
                  <a:pt x="14022" y="343"/>
                </a:lnTo>
                <a:cubicBezTo>
                  <a:pt x="14128" y="343"/>
                  <a:pt x="14214" y="279"/>
                  <a:pt x="14214" y="172"/>
                </a:cubicBezTo>
                <a:cubicBezTo>
                  <a:pt x="14214" y="65"/>
                  <a:pt x="14128" y="1"/>
                  <a:pt x="14022" y="1"/>
                </a:cubicBezTo>
                <a:close/>
                <a:moveTo>
                  <a:pt x="14748" y="1"/>
                </a:moveTo>
                <a:cubicBezTo>
                  <a:pt x="14663" y="1"/>
                  <a:pt x="14577" y="65"/>
                  <a:pt x="14577" y="172"/>
                </a:cubicBezTo>
                <a:cubicBezTo>
                  <a:pt x="14577" y="279"/>
                  <a:pt x="14663" y="343"/>
                  <a:pt x="14748" y="343"/>
                </a:cubicBezTo>
                <a:lnTo>
                  <a:pt x="15496" y="343"/>
                </a:lnTo>
                <a:cubicBezTo>
                  <a:pt x="15582" y="343"/>
                  <a:pt x="15667" y="279"/>
                  <a:pt x="15667" y="172"/>
                </a:cubicBezTo>
                <a:cubicBezTo>
                  <a:pt x="15667" y="65"/>
                  <a:pt x="15582" y="1"/>
                  <a:pt x="15496" y="1"/>
                </a:cubicBezTo>
                <a:close/>
                <a:moveTo>
                  <a:pt x="16223" y="1"/>
                </a:moveTo>
                <a:cubicBezTo>
                  <a:pt x="16116" y="1"/>
                  <a:pt x="16031" y="65"/>
                  <a:pt x="16031" y="172"/>
                </a:cubicBezTo>
                <a:cubicBezTo>
                  <a:pt x="16031" y="279"/>
                  <a:pt x="16116" y="343"/>
                  <a:pt x="16223" y="343"/>
                </a:cubicBezTo>
                <a:lnTo>
                  <a:pt x="16950" y="343"/>
                </a:lnTo>
                <a:cubicBezTo>
                  <a:pt x="17035" y="343"/>
                  <a:pt x="17121" y="279"/>
                  <a:pt x="17121" y="172"/>
                </a:cubicBezTo>
                <a:cubicBezTo>
                  <a:pt x="17121" y="65"/>
                  <a:pt x="17035" y="1"/>
                  <a:pt x="16950" y="1"/>
                </a:cubicBezTo>
                <a:close/>
                <a:moveTo>
                  <a:pt x="17677" y="1"/>
                </a:moveTo>
                <a:cubicBezTo>
                  <a:pt x="17570" y="1"/>
                  <a:pt x="17506" y="65"/>
                  <a:pt x="17506" y="172"/>
                </a:cubicBezTo>
                <a:cubicBezTo>
                  <a:pt x="17506" y="279"/>
                  <a:pt x="17570" y="343"/>
                  <a:pt x="17677" y="343"/>
                </a:cubicBezTo>
                <a:lnTo>
                  <a:pt x="18403" y="343"/>
                </a:lnTo>
                <a:cubicBezTo>
                  <a:pt x="18510" y="343"/>
                  <a:pt x="18574" y="279"/>
                  <a:pt x="18574" y="172"/>
                </a:cubicBezTo>
                <a:cubicBezTo>
                  <a:pt x="18574" y="65"/>
                  <a:pt x="18510" y="1"/>
                  <a:pt x="18403" y="1"/>
                </a:cubicBezTo>
                <a:close/>
                <a:moveTo>
                  <a:pt x="19130" y="1"/>
                </a:moveTo>
                <a:cubicBezTo>
                  <a:pt x="19023" y="1"/>
                  <a:pt x="18959" y="65"/>
                  <a:pt x="18959" y="172"/>
                </a:cubicBezTo>
                <a:cubicBezTo>
                  <a:pt x="18959" y="279"/>
                  <a:pt x="19023" y="343"/>
                  <a:pt x="19130" y="343"/>
                </a:cubicBezTo>
                <a:lnTo>
                  <a:pt x="19857" y="343"/>
                </a:lnTo>
                <a:cubicBezTo>
                  <a:pt x="19964" y="343"/>
                  <a:pt x="20028" y="279"/>
                  <a:pt x="20028" y="172"/>
                </a:cubicBezTo>
                <a:cubicBezTo>
                  <a:pt x="20028" y="65"/>
                  <a:pt x="19964" y="1"/>
                  <a:pt x="19857" y="1"/>
                </a:cubicBezTo>
                <a:close/>
                <a:moveTo>
                  <a:pt x="20583" y="1"/>
                </a:moveTo>
                <a:cubicBezTo>
                  <a:pt x="20498" y="1"/>
                  <a:pt x="20412" y="65"/>
                  <a:pt x="20412" y="172"/>
                </a:cubicBezTo>
                <a:cubicBezTo>
                  <a:pt x="20412" y="279"/>
                  <a:pt x="20498" y="343"/>
                  <a:pt x="20583" y="343"/>
                </a:cubicBezTo>
                <a:lnTo>
                  <a:pt x="21310" y="343"/>
                </a:lnTo>
                <a:cubicBezTo>
                  <a:pt x="21417" y="343"/>
                  <a:pt x="21503" y="279"/>
                  <a:pt x="21503" y="172"/>
                </a:cubicBezTo>
                <a:cubicBezTo>
                  <a:pt x="21503" y="65"/>
                  <a:pt x="21417" y="1"/>
                  <a:pt x="21310" y="1"/>
                </a:cubicBezTo>
                <a:close/>
                <a:moveTo>
                  <a:pt x="22037" y="1"/>
                </a:moveTo>
                <a:cubicBezTo>
                  <a:pt x="21951" y="1"/>
                  <a:pt x="21866" y="65"/>
                  <a:pt x="21866" y="172"/>
                </a:cubicBezTo>
                <a:cubicBezTo>
                  <a:pt x="21866" y="279"/>
                  <a:pt x="21951" y="343"/>
                  <a:pt x="22037" y="343"/>
                </a:cubicBezTo>
                <a:lnTo>
                  <a:pt x="22785" y="343"/>
                </a:lnTo>
                <a:cubicBezTo>
                  <a:pt x="22870" y="343"/>
                  <a:pt x="22956" y="279"/>
                  <a:pt x="22956" y="172"/>
                </a:cubicBezTo>
                <a:cubicBezTo>
                  <a:pt x="22956" y="65"/>
                  <a:pt x="22870" y="1"/>
                  <a:pt x="22785" y="1"/>
                </a:cubicBezTo>
                <a:close/>
                <a:moveTo>
                  <a:pt x="23512" y="1"/>
                </a:moveTo>
                <a:cubicBezTo>
                  <a:pt x="23405" y="1"/>
                  <a:pt x="23319" y="65"/>
                  <a:pt x="23319" y="172"/>
                </a:cubicBezTo>
                <a:cubicBezTo>
                  <a:pt x="23319" y="279"/>
                  <a:pt x="23405" y="343"/>
                  <a:pt x="23512" y="343"/>
                </a:cubicBezTo>
                <a:lnTo>
                  <a:pt x="24238" y="343"/>
                </a:lnTo>
                <a:cubicBezTo>
                  <a:pt x="24324" y="343"/>
                  <a:pt x="24409" y="279"/>
                  <a:pt x="24409" y="172"/>
                </a:cubicBezTo>
                <a:cubicBezTo>
                  <a:pt x="24409" y="65"/>
                  <a:pt x="24324" y="1"/>
                  <a:pt x="24238" y="1"/>
                </a:cubicBezTo>
                <a:close/>
                <a:moveTo>
                  <a:pt x="24965" y="1"/>
                </a:moveTo>
                <a:cubicBezTo>
                  <a:pt x="24858" y="1"/>
                  <a:pt x="24794" y="65"/>
                  <a:pt x="24794" y="172"/>
                </a:cubicBezTo>
                <a:cubicBezTo>
                  <a:pt x="24794" y="279"/>
                  <a:pt x="24858" y="343"/>
                  <a:pt x="24965" y="343"/>
                </a:cubicBezTo>
                <a:lnTo>
                  <a:pt x="25692" y="343"/>
                </a:lnTo>
                <a:cubicBezTo>
                  <a:pt x="25799" y="343"/>
                  <a:pt x="25863" y="279"/>
                  <a:pt x="25863" y="172"/>
                </a:cubicBezTo>
                <a:cubicBezTo>
                  <a:pt x="25863" y="65"/>
                  <a:pt x="25799" y="1"/>
                  <a:pt x="25692" y="1"/>
                </a:cubicBezTo>
                <a:close/>
                <a:moveTo>
                  <a:pt x="26419" y="1"/>
                </a:moveTo>
                <a:cubicBezTo>
                  <a:pt x="26312" y="1"/>
                  <a:pt x="26248" y="65"/>
                  <a:pt x="26248" y="172"/>
                </a:cubicBezTo>
                <a:cubicBezTo>
                  <a:pt x="26248" y="279"/>
                  <a:pt x="26312" y="343"/>
                  <a:pt x="26419" y="343"/>
                </a:cubicBezTo>
                <a:lnTo>
                  <a:pt x="27145" y="343"/>
                </a:lnTo>
                <a:cubicBezTo>
                  <a:pt x="27252" y="343"/>
                  <a:pt x="27316" y="279"/>
                  <a:pt x="27316" y="172"/>
                </a:cubicBezTo>
                <a:cubicBezTo>
                  <a:pt x="27316" y="65"/>
                  <a:pt x="27252" y="1"/>
                  <a:pt x="27145" y="1"/>
                </a:cubicBezTo>
                <a:close/>
              </a:path>
            </a:pathLst>
          </a:custGeom>
          <a:solidFill>
            <a:srgbClr val="1616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
          <p:cNvSpPr/>
          <p:nvPr/>
        </p:nvSpPr>
        <p:spPr>
          <a:xfrm>
            <a:off x="6493500" y="3901225"/>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a:off x="7322225" y="-220300"/>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7" name="Shape 107"/>
        <p:cNvGrpSpPr/>
        <p:nvPr/>
      </p:nvGrpSpPr>
      <p:grpSpPr>
        <a:xfrm>
          <a:off x="0" y="0"/>
          <a:ext cx="0" cy="0"/>
          <a:chOff x="0" y="0"/>
          <a:chExt cx="0" cy="0"/>
        </a:xfrm>
      </p:grpSpPr>
      <p:sp>
        <p:nvSpPr>
          <p:cNvPr id="108" name="Google Shape;108;p9"/>
          <p:cNvSpPr txBox="1"/>
          <p:nvPr>
            <p:ph type="title"/>
          </p:nvPr>
        </p:nvSpPr>
        <p:spPr>
          <a:xfrm>
            <a:off x="4324500" y="1587975"/>
            <a:ext cx="4168800" cy="7494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09" name="Google Shape;109;p9"/>
          <p:cNvSpPr txBox="1"/>
          <p:nvPr>
            <p:ph idx="1" type="subTitle"/>
          </p:nvPr>
        </p:nvSpPr>
        <p:spPr>
          <a:xfrm>
            <a:off x="4324500" y="2337375"/>
            <a:ext cx="4168800" cy="1551900"/>
          </a:xfrm>
          <a:prstGeom prst="rect">
            <a:avLst/>
          </a:prstGeom>
        </p:spPr>
        <p:txBody>
          <a:bodyPr anchorCtr="0" anchor="t" bIns="91425" lIns="91425" spcFirstLastPara="1" rIns="91425" wrap="square" tIns="91425">
            <a:noAutofit/>
          </a:bodyPr>
          <a:lstStyle>
            <a:lvl1pPr lvl="0">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10" name="Google Shape;110;p9"/>
          <p:cNvSpPr/>
          <p:nvPr/>
        </p:nvSpPr>
        <p:spPr>
          <a:xfrm>
            <a:off x="7993599" y="3935000"/>
            <a:ext cx="1073008" cy="1072534"/>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9"/>
          <p:cNvSpPr/>
          <p:nvPr/>
        </p:nvSpPr>
        <p:spPr>
          <a:xfrm>
            <a:off x="6193850" y="207688"/>
            <a:ext cx="1403225" cy="426575"/>
          </a:xfrm>
          <a:custGeom>
            <a:rect b="b" l="l" r="r" t="t"/>
            <a:pathLst>
              <a:path extrusionOk="0" h="17063" w="56129">
                <a:moveTo>
                  <a:pt x="28067" y="1"/>
                </a:moveTo>
                <a:cubicBezTo>
                  <a:pt x="26650" y="1"/>
                  <a:pt x="25232" y="332"/>
                  <a:pt x="23982" y="989"/>
                </a:cubicBezTo>
                <a:cubicBezTo>
                  <a:pt x="21503" y="2314"/>
                  <a:pt x="19729" y="4879"/>
                  <a:pt x="19387" y="7679"/>
                </a:cubicBezTo>
                <a:cubicBezTo>
                  <a:pt x="19301" y="8299"/>
                  <a:pt x="19280" y="8962"/>
                  <a:pt x="19087" y="9560"/>
                </a:cubicBezTo>
                <a:cubicBezTo>
                  <a:pt x="18660" y="10757"/>
                  <a:pt x="17506" y="11099"/>
                  <a:pt x="16352" y="11099"/>
                </a:cubicBezTo>
                <a:cubicBezTo>
                  <a:pt x="13545" y="11067"/>
                  <a:pt x="10960" y="9938"/>
                  <a:pt x="8270" y="9938"/>
                </a:cubicBezTo>
                <a:cubicBezTo>
                  <a:pt x="7416" y="9938"/>
                  <a:pt x="6551" y="10052"/>
                  <a:pt x="5665" y="10351"/>
                </a:cubicBezTo>
                <a:cubicBezTo>
                  <a:pt x="4297" y="10800"/>
                  <a:pt x="3014" y="11591"/>
                  <a:pt x="2095" y="12724"/>
                </a:cubicBezTo>
                <a:cubicBezTo>
                  <a:pt x="1817" y="13044"/>
                  <a:pt x="0" y="17062"/>
                  <a:pt x="513" y="17062"/>
                </a:cubicBezTo>
                <a:lnTo>
                  <a:pt x="55616" y="17062"/>
                </a:lnTo>
                <a:cubicBezTo>
                  <a:pt x="56129" y="17062"/>
                  <a:pt x="54355" y="13108"/>
                  <a:pt x="54098" y="12788"/>
                </a:cubicBezTo>
                <a:cubicBezTo>
                  <a:pt x="53179" y="11633"/>
                  <a:pt x="51897" y="10821"/>
                  <a:pt x="50507" y="10351"/>
                </a:cubicBezTo>
                <a:cubicBezTo>
                  <a:pt x="49604" y="10050"/>
                  <a:pt x="48661" y="9931"/>
                  <a:pt x="47700" y="9931"/>
                </a:cubicBezTo>
                <a:cubicBezTo>
                  <a:pt x="47229" y="9931"/>
                  <a:pt x="46753" y="9960"/>
                  <a:pt x="46275" y="10009"/>
                </a:cubicBezTo>
                <a:cubicBezTo>
                  <a:pt x="44416" y="10201"/>
                  <a:pt x="42535" y="10693"/>
                  <a:pt x="40804" y="10971"/>
                </a:cubicBezTo>
                <a:cubicBezTo>
                  <a:pt x="40359" y="11039"/>
                  <a:pt x="39890" y="11101"/>
                  <a:pt x="39436" y="11101"/>
                </a:cubicBezTo>
                <a:cubicBezTo>
                  <a:pt x="38755" y="11101"/>
                  <a:pt x="38106" y="10962"/>
                  <a:pt x="37619" y="10501"/>
                </a:cubicBezTo>
                <a:cubicBezTo>
                  <a:pt x="36871" y="9795"/>
                  <a:pt x="36871" y="8641"/>
                  <a:pt x="36742" y="7615"/>
                </a:cubicBezTo>
                <a:cubicBezTo>
                  <a:pt x="36379" y="4815"/>
                  <a:pt x="34584" y="2250"/>
                  <a:pt x="32083" y="968"/>
                </a:cubicBezTo>
                <a:cubicBezTo>
                  <a:pt x="30853" y="321"/>
                  <a:pt x="29461" y="1"/>
                  <a:pt x="280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
          <p:cNvSpPr/>
          <p:nvPr/>
        </p:nvSpPr>
        <p:spPr>
          <a:xfrm>
            <a:off x="7130900" y="4263300"/>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4" name="Shape 114"/>
        <p:cNvGrpSpPr/>
        <p:nvPr/>
      </p:nvGrpSpPr>
      <p:grpSpPr>
        <a:xfrm>
          <a:off x="0" y="0"/>
          <a:ext cx="0" cy="0"/>
          <a:chOff x="0" y="0"/>
          <a:chExt cx="0" cy="0"/>
        </a:xfrm>
      </p:grpSpPr>
      <p:sp>
        <p:nvSpPr>
          <p:cNvPr id="115" name="Google Shape;115;p10"/>
          <p:cNvSpPr/>
          <p:nvPr>
            <p:ph idx="2" type="pic"/>
          </p:nvPr>
        </p:nvSpPr>
        <p:spPr>
          <a:xfrm>
            <a:off x="-9900" y="-17825"/>
            <a:ext cx="9144000" cy="5161200"/>
          </a:xfrm>
          <a:prstGeom prst="rect">
            <a:avLst/>
          </a:prstGeom>
          <a:noFill/>
          <a:ln>
            <a:noFill/>
          </a:ln>
        </p:spPr>
      </p:sp>
      <p:sp>
        <p:nvSpPr>
          <p:cNvPr id="116" name="Google Shape;116;p10"/>
          <p:cNvSpPr txBox="1"/>
          <p:nvPr>
            <p:ph idx="1" type="body"/>
          </p:nvPr>
        </p:nvSpPr>
        <p:spPr>
          <a:xfrm>
            <a:off x="713250" y="3988775"/>
            <a:ext cx="7717500" cy="619800"/>
          </a:xfrm>
          <a:prstGeom prst="rect">
            <a:avLst/>
          </a:prstGeom>
          <a:solidFill>
            <a:srgbClr val="EFEFF3"/>
          </a:solidFill>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800"/>
              <a:buNone/>
              <a:defRPr b="1" sz="3000">
                <a:latin typeface="Albert Sans"/>
                <a:ea typeface="Albert Sans"/>
                <a:cs typeface="Albert Sans"/>
                <a:sym typeface="Albert Sans"/>
              </a:defRPr>
            </a:lvl1pPr>
          </a:lstStyle>
          <a:p/>
        </p:txBody>
      </p:sp>
      <p:sp>
        <p:nvSpPr>
          <p:cNvPr id="117" name="Google Shape;117;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Albert Sans"/>
                <a:ea typeface="Albert Sans"/>
                <a:cs typeface="Albert Sans"/>
                <a:sym typeface="Albert Sans"/>
              </a:defRPr>
            </a:lvl1pPr>
            <a:lvl2pPr lvl="1">
              <a:buNone/>
              <a:defRPr>
                <a:latin typeface="Albert Sans"/>
                <a:ea typeface="Albert Sans"/>
                <a:cs typeface="Albert Sans"/>
                <a:sym typeface="Albert Sans"/>
              </a:defRPr>
            </a:lvl2pPr>
            <a:lvl3pPr lvl="2">
              <a:buNone/>
              <a:defRPr>
                <a:latin typeface="Albert Sans"/>
                <a:ea typeface="Albert Sans"/>
                <a:cs typeface="Albert Sans"/>
                <a:sym typeface="Albert Sans"/>
              </a:defRPr>
            </a:lvl3pPr>
            <a:lvl4pPr lvl="3">
              <a:buNone/>
              <a:defRPr>
                <a:latin typeface="Albert Sans"/>
                <a:ea typeface="Albert Sans"/>
                <a:cs typeface="Albert Sans"/>
                <a:sym typeface="Albert Sans"/>
              </a:defRPr>
            </a:lvl4pPr>
            <a:lvl5pPr lvl="4">
              <a:buNone/>
              <a:defRPr>
                <a:latin typeface="Albert Sans"/>
                <a:ea typeface="Albert Sans"/>
                <a:cs typeface="Albert Sans"/>
                <a:sym typeface="Albert Sans"/>
              </a:defRPr>
            </a:lvl5pPr>
            <a:lvl6pPr lvl="5">
              <a:buNone/>
              <a:defRPr>
                <a:latin typeface="Albert Sans"/>
                <a:ea typeface="Albert Sans"/>
                <a:cs typeface="Albert Sans"/>
                <a:sym typeface="Albert Sans"/>
              </a:defRPr>
            </a:lvl6pPr>
            <a:lvl7pPr lvl="6">
              <a:buNone/>
              <a:defRPr>
                <a:latin typeface="Albert Sans"/>
                <a:ea typeface="Albert Sans"/>
                <a:cs typeface="Albert Sans"/>
                <a:sym typeface="Albert Sans"/>
              </a:defRPr>
            </a:lvl7pPr>
            <a:lvl8pPr lvl="7">
              <a:buNone/>
              <a:defRPr>
                <a:latin typeface="Albert Sans"/>
                <a:ea typeface="Albert Sans"/>
                <a:cs typeface="Albert Sans"/>
                <a:sym typeface="Albert Sans"/>
              </a:defRPr>
            </a:lvl8pPr>
            <a:lvl9pPr lvl="8">
              <a:buNone/>
              <a:defRPr>
                <a:latin typeface="Albert Sans"/>
                <a:ea typeface="Albert Sans"/>
                <a:cs typeface="Albert Sans"/>
                <a:sym typeface="Albert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theme" Target="../theme/theme1.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517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Albert Sans"/>
              <a:buNone/>
              <a:defRPr b="1" sz="3000">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000"/>
              <a:buFont typeface="Albert Sans"/>
              <a:buNone/>
              <a:defRPr b="1" sz="3000">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000"/>
              <a:buFont typeface="Albert Sans"/>
              <a:buNone/>
              <a:defRPr b="1" sz="3000">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000"/>
              <a:buFont typeface="Albert Sans"/>
              <a:buNone/>
              <a:defRPr b="1" sz="3000">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000"/>
              <a:buFont typeface="Albert Sans"/>
              <a:buNone/>
              <a:defRPr b="1" sz="3000">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000"/>
              <a:buFont typeface="Albert Sans"/>
              <a:buNone/>
              <a:defRPr b="1" sz="3000">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000"/>
              <a:buFont typeface="Albert Sans"/>
              <a:buNone/>
              <a:defRPr b="1" sz="3000">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000"/>
              <a:buFont typeface="Albert Sans"/>
              <a:buNone/>
              <a:defRPr b="1" sz="3000">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000"/>
              <a:buFont typeface="Albert Sans"/>
              <a:buNone/>
              <a:defRPr b="1" sz="3000">
                <a:solidFill>
                  <a:schemeClr val="dk1"/>
                </a:solidFill>
                <a:latin typeface="Albert Sans"/>
                <a:ea typeface="Albert Sans"/>
                <a:cs typeface="Albert Sans"/>
                <a:sym typeface="Albert Sans"/>
              </a:defRPr>
            </a:lvl9pPr>
          </a:lstStyle>
          <a:p/>
        </p:txBody>
      </p:sp>
      <p:sp>
        <p:nvSpPr>
          <p:cNvPr id="7" name="Google Shape;7;p1"/>
          <p:cNvSpPr txBox="1"/>
          <p:nvPr>
            <p:ph idx="1" type="body"/>
          </p:nvPr>
        </p:nvSpPr>
        <p:spPr>
          <a:xfrm>
            <a:off x="713225" y="1246950"/>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DM Sans"/>
              <a:buChar char="●"/>
              <a:defRPr sz="1800">
                <a:solidFill>
                  <a:schemeClr val="dk1"/>
                </a:solidFill>
                <a:latin typeface="DM Sans"/>
                <a:ea typeface="DM Sans"/>
                <a:cs typeface="DM Sans"/>
                <a:sym typeface="DM Sans"/>
              </a:defRPr>
            </a:lvl1pPr>
            <a:lvl2pPr indent="-317500" lvl="1" marL="9144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indent="-317500" lvl="2" marL="13716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indent="-317500" lvl="3" marL="18288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indent="-317500" lvl="4" marL="22860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indent="-317500" lvl="5" marL="27432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indent="-317500" lvl="6" marL="32004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indent="-317500" lvl="7" marL="36576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indent="-317500" lvl="8" marL="41148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DM Sans"/>
                <a:ea typeface="DM Sans"/>
                <a:cs typeface="DM Sans"/>
                <a:sym typeface="DM Sans"/>
              </a:defRPr>
            </a:lvl1pPr>
            <a:lvl2pPr lvl="1" algn="r">
              <a:buNone/>
              <a:defRPr sz="1300">
                <a:solidFill>
                  <a:schemeClr val="dk1"/>
                </a:solidFill>
                <a:latin typeface="DM Sans"/>
                <a:ea typeface="DM Sans"/>
                <a:cs typeface="DM Sans"/>
                <a:sym typeface="DM Sans"/>
              </a:defRPr>
            </a:lvl2pPr>
            <a:lvl3pPr lvl="2" algn="r">
              <a:buNone/>
              <a:defRPr sz="1300">
                <a:solidFill>
                  <a:schemeClr val="dk1"/>
                </a:solidFill>
                <a:latin typeface="DM Sans"/>
                <a:ea typeface="DM Sans"/>
                <a:cs typeface="DM Sans"/>
                <a:sym typeface="DM Sans"/>
              </a:defRPr>
            </a:lvl3pPr>
            <a:lvl4pPr lvl="3" algn="r">
              <a:buNone/>
              <a:defRPr sz="1300">
                <a:solidFill>
                  <a:schemeClr val="dk1"/>
                </a:solidFill>
                <a:latin typeface="DM Sans"/>
                <a:ea typeface="DM Sans"/>
                <a:cs typeface="DM Sans"/>
                <a:sym typeface="DM Sans"/>
              </a:defRPr>
            </a:lvl4pPr>
            <a:lvl5pPr lvl="4" algn="r">
              <a:buNone/>
              <a:defRPr sz="1300">
                <a:solidFill>
                  <a:schemeClr val="dk1"/>
                </a:solidFill>
                <a:latin typeface="DM Sans"/>
                <a:ea typeface="DM Sans"/>
                <a:cs typeface="DM Sans"/>
                <a:sym typeface="DM Sans"/>
              </a:defRPr>
            </a:lvl5pPr>
            <a:lvl6pPr lvl="5" algn="r">
              <a:buNone/>
              <a:defRPr sz="1300">
                <a:solidFill>
                  <a:schemeClr val="dk1"/>
                </a:solidFill>
                <a:latin typeface="DM Sans"/>
                <a:ea typeface="DM Sans"/>
                <a:cs typeface="DM Sans"/>
                <a:sym typeface="DM Sans"/>
              </a:defRPr>
            </a:lvl6pPr>
            <a:lvl7pPr lvl="6" algn="r">
              <a:buNone/>
              <a:defRPr sz="1300">
                <a:solidFill>
                  <a:schemeClr val="dk1"/>
                </a:solidFill>
                <a:latin typeface="DM Sans"/>
                <a:ea typeface="DM Sans"/>
                <a:cs typeface="DM Sans"/>
                <a:sym typeface="DM Sans"/>
              </a:defRPr>
            </a:lvl7pPr>
            <a:lvl8pPr lvl="7" algn="r">
              <a:buNone/>
              <a:defRPr sz="1300">
                <a:solidFill>
                  <a:schemeClr val="dk1"/>
                </a:solidFill>
                <a:latin typeface="DM Sans"/>
                <a:ea typeface="DM Sans"/>
                <a:cs typeface="DM Sans"/>
                <a:sym typeface="DM Sans"/>
              </a:defRPr>
            </a:lvl8pPr>
            <a:lvl9pPr lvl="8" algn="r">
              <a:buNone/>
              <a:defRPr sz="13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1.jp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0.jpg"/><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hyperlink" Target="https://www.kaggle.com/datasets/noaa/hurricane-database" TargetMode="External"/><Relationship Id="rId4" Type="http://schemas.openxmlformats.org/officeDocument/2006/relationships/hyperlink" Target="https://www.kaggle.com/datasets/sshubam/insat3d-infrared-raw-cyclone-images-20132021" TargetMode="External"/><Relationship Id="rId9" Type="http://schemas.openxmlformats.org/officeDocument/2006/relationships/hyperlink" Target="https://www.frontiersin.org/articles/10.3389/fmars.2023.1296274" TargetMode="External"/><Relationship Id="rId5" Type="http://schemas.openxmlformats.org/officeDocument/2006/relationships/hyperlink" Target="https://www.kaggle.com/datasets/sshubam/insat3d-infrared-raw-cyclone-images-20132021" TargetMode="External"/><Relationship Id="rId6" Type="http://schemas.openxmlformats.org/officeDocument/2006/relationships/hyperlink" Target="https://www.nytimes.com/2022/09/29/briefing/hurricane-ian-storm-climate-change.html" TargetMode="External"/><Relationship Id="rId7" Type="http://schemas.openxmlformats.org/officeDocument/2006/relationships/hyperlink" Target="https://www.nytimes.com/2022/09/29/briefing/hurricane-ian-storm-climate-change.html" TargetMode="External"/><Relationship Id="rId8" Type="http://schemas.openxmlformats.org/officeDocument/2006/relationships/hyperlink" Target="https://www.mdpi.com/2073-4433/11/7/676"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41"/>
          <p:cNvSpPr/>
          <p:nvPr/>
        </p:nvSpPr>
        <p:spPr>
          <a:xfrm>
            <a:off x="5400013" y="2094575"/>
            <a:ext cx="1255750" cy="1255750"/>
          </a:xfrm>
          <a:custGeom>
            <a:rect b="b" l="l" r="r" t="t"/>
            <a:pathLst>
              <a:path extrusionOk="0" h="50230" w="50230">
                <a:moveTo>
                  <a:pt x="25115" y="1"/>
                </a:moveTo>
                <a:cubicBezTo>
                  <a:pt x="11244" y="1"/>
                  <a:pt x="1" y="11243"/>
                  <a:pt x="1" y="25115"/>
                </a:cubicBezTo>
                <a:cubicBezTo>
                  <a:pt x="1" y="38987"/>
                  <a:pt x="11244" y="50230"/>
                  <a:pt x="25115" y="50230"/>
                </a:cubicBezTo>
                <a:cubicBezTo>
                  <a:pt x="38987" y="50230"/>
                  <a:pt x="50230" y="38987"/>
                  <a:pt x="50230" y="25115"/>
                </a:cubicBezTo>
                <a:cubicBezTo>
                  <a:pt x="50230" y="11243"/>
                  <a:pt x="38987" y="1"/>
                  <a:pt x="251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1"/>
          <p:cNvSpPr/>
          <p:nvPr/>
        </p:nvSpPr>
        <p:spPr>
          <a:xfrm>
            <a:off x="7302050" y="3309925"/>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1"/>
          <p:cNvSpPr/>
          <p:nvPr/>
        </p:nvSpPr>
        <p:spPr>
          <a:xfrm>
            <a:off x="5668488" y="2947813"/>
            <a:ext cx="1633550" cy="1437425"/>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1"/>
          <p:cNvSpPr txBox="1"/>
          <p:nvPr>
            <p:ph type="ctrTitle"/>
          </p:nvPr>
        </p:nvSpPr>
        <p:spPr>
          <a:xfrm rot="-150">
            <a:off x="627275" y="487675"/>
            <a:ext cx="6873600" cy="246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Early Detection Warning Systems and Intensity Estimation for Cyclones</a:t>
            </a:r>
            <a:endParaRPr b="0">
              <a:latin typeface="Anton"/>
              <a:ea typeface="Anton"/>
              <a:cs typeface="Anton"/>
              <a:sym typeface="Anton"/>
            </a:endParaRPr>
          </a:p>
        </p:txBody>
      </p:sp>
      <p:grpSp>
        <p:nvGrpSpPr>
          <p:cNvPr id="597" name="Google Shape;597;p41"/>
          <p:cNvGrpSpPr/>
          <p:nvPr/>
        </p:nvGrpSpPr>
        <p:grpSpPr>
          <a:xfrm>
            <a:off x="7179910" y="1434037"/>
            <a:ext cx="2331590" cy="3200969"/>
            <a:chOff x="5050700" y="701850"/>
            <a:chExt cx="1854000" cy="2545300"/>
          </a:xfrm>
        </p:grpSpPr>
        <p:sp>
          <p:nvSpPr>
            <p:cNvPr id="598" name="Google Shape;598;p41"/>
            <p:cNvSpPr/>
            <p:nvPr/>
          </p:nvSpPr>
          <p:spPr>
            <a:xfrm>
              <a:off x="5553000" y="920625"/>
              <a:ext cx="750375" cy="972250"/>
            </a:xfrm>
            <a:custGeom>
              <a:rect b="b" l="l" r="r" t="t"/>
              <a:pathLst>
                <a:path extrusionOk="0" h="38890" w="30015">
                  <a:moveTo>
                    <a:pt x="24762" y="2787"/>
                  </a:moveTo>
                  <a:cubicBezTo>
                    <a:pt x="24094" y="2289"/>
                    <a:pt x="23385" y="1785"/>
                    <a:pt x="22769" y="1254"/>
                  </a:cubicBezTo>
                  <a:cubicBezTo>
                    <a:pt x="26771" y="2012"/>
                    <a:pt x="28441" y="9360"/>
                    <a:pt x="29082" y="12806"/>
                  </a:cubicBezTo>
                  <a:cubicBezTo>
                    <a:pt x="30015" y="17837"/>
                    <a:pt x="29822" y="23012"/>
                    <a:pt x="29461" y="28093"/>
                  </a:cubicBezTo>
                  <a:cubicBezTo>
                    <a:pt x="29243" y="31141"/>
                    <a:pt x="29250" y="35021"/>
                    <a:pt x="25963" y="36436"/>
                  </a:cubicBezTo>
                  <a:cubicBezTo>
                    <a:pt x="24327" y="37139"/>
                    <a:pt x="22390" y="37176"/>
                    <a:pt x="20642" y="37391"/>
                  </a:cubicBezTo>
                  <a:cubicBezTo>
                    <a:pt x="18503" y="37658"/>
                    <a:pt x="16363" y="37929"/>
                    <a:pt x="14224" y="38184"/>
                  </a:cubicBezTo>
                  <a:cubicBezTo>
                    <a:pt x="10570" y="38616"/>
                    <a:pt x="6649" y="38890"/>
                    <a:pt x="3265" y="37161"/>
                  </a:cubicBezTo>
                  <a:cubicBezTo>
                    <a:pt x="1701" y="36365"/>
                    <a:pt x="1073" y="35270"/>
                    <a:pt x="827" y="33563"/>
                  </a:cubicBezTo>
                  <a:cubicBezTo>
                    <a:pt x="523" y="31433"/>
                    <a:pt x="336" y="29281"/>
                    <a:pt x="224" y="27135"/>
                  </a:cubicBezTo>
                  <a:cubicBezTo>
                    <a:pt x="0" y="22822"/>
                    <a:pt x="137" y="18490"/>
                    <a:pt x="631" y="14202"/>
                  </a:cubicBezTo>
                  <a:cubicBezTo>
                    <a:pt x="1017" y="10866"/>
                    <a:pt x="1440" y="7212"/>
                    <a:pt x="3542" y="4463"/>
                  </a:cubicBezTo>
                  <a:cubicBezTo>
                    <a:pt x="5660" y="1701"/>
                    <a:pt x="9267" y="815"/>
                    <a:pt x="12560" y="414"/>
                  </a:cubicBezTo>
                  <a:cubicBezTo>
                    <a:pt x="15940" y="0"/>
                    <a:pt x="19361" y="286"/>
                    <a:pt x="22629" y="120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1"/>
            <p:cNvSpPr/>
            <p:nvPr/>
          </p:nvSpPr>
          <p:spPr>
            <a:xfrm>
              <a:off x="5050700" y="2938800"/>
              <a:ext cx="334250" cy="306400"/>
            </a:xfrm>
            <a:custGeom>
              <a:rect b="b" l="l" r="r" t="t"/>
              <a:pathLst>
                <a:path extrusionOk="0" h="12256" w="13370">
                  <a:moveTo>
                    <a:pt x="9610" y="6033"/>
                  </a:moveTo>
                  <a:cubicBezTo>
                    <a:pt x="9606" y="6338"/>
                    <a:pt x="9656" y="6642"/>
                    <a:pt x="9777" y="6922"/>
                  </a:cubicBezTo>
                  <a:cubicBezTo>
                    <a:pt x="9936" y="7280"/>
                    <a:pt x="10197" y="7585"/>
                    <a:pt x="10365" y="7939"/>
                  </a:cubicBezTo>
                  <a:cubicBezTo>
                    <a:pt x="10645" y="8533"/>
                    <a:pt x="10642" y="9214"/>
                    <a:pt x="10629" y="9870"/>
                  </a:cubicBezTo>
                  <a:cubicBezTo>
                    <a:pt x="10626" y="10057"/>
                    <a:pt x="10623" y="10250"/>
                    <a:pt x="10549" y="10424"/>
                  </a:cubicBezTo>
                  <a:cubicBezTo>
                    <a:pt x="10480" y="10592"/>
                    <a:pt x="10350" y="10729"/>
                    <a:pt x="10213" y="10850"/>
                  </a:cubicBezTo>
                  <a:cubicBezTo>
                    <a:pt x="8630" y="12255"/>
                    <a:pt x="5977" y="11565"/>
                    <a:pt x="4255" y="10735"/>
                  </a:cubicBezTo>
                  <a:cubicBezTo>
                    <a:pt x="1" y="8682"/>
                    <a:pt x="7523" y="1981"/>
                    <a:pt x="9190" y="408"/>
                  </a:cubicBezTo>
                  <a:cubicBezTo>
                    <a:pt x="9355" y="252"/>
                    <a:pt x="9532" y="94"/>
                    <a:pt x="9753" y="41"/>
                  </a:cubicBezTo>
                  <a:cubicBezTo>
                    <a:pt x="9939" y="0"/>
                    <a:pt x="10132" y="41"/>
                    <a:pt x="10315" y="81"/>
                  </a:cubicBezTo>
                  <a:cubicBezTo>
                    <a:pt x="11513" y="345"/>
                    <a:pt x="13369" y="187"/>
                    <a:pt x="12511" y="1602"/>
                  </a:cubicBezTo>
                  <a:cubicBezTo>
                    <a:pt x="11774" y="2814"/>
                    <a:pt x="10452" y="3505"/>
                    <a:pt x="9861" y="4898"/>
                  </a:cubicBezTo>
                  <a:cubicBezTo>
                    <a:pt x="9709" y="5256"/>
                    <a:pt x="9616" y="5647"/>
                    <a:pt x="9610" y="6033"/>
                  </a:cubicBezTo>
                  <a:close/>
                </a:path>
              </a:pathLst>
            </a:custGeom>
            <a:solidFill>
              <a:srgbClr val="0D09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1"/>
            <p:cNvSpPr/>
            <p:nvPr/>
          </p:nvSpPr>
          <p:spPr>
            <a:xfrm>
              <a:off x="5303050" y="2954275"/>
              <a:ext cx="156675" cy="74725"/>
            </a:xfrm>
            <a:custGeom>
              <a:rect b="b" l="l" r="r" t="t"/>
              <a:pathLst>
                <a:path extrusionOk="0" h="2989" w="6267">
                  <a:moveTo>
                    <a:pt x="6267" y="0"/>
                  </a:moveTo>
                  <a:cubicBezTo>
                    <a:pt x="4401" y="1216"/>
                    <a:pt x="2361" y="2108"/>
                    <a:pt x="190" y="2646"/>
                  </a:cubicBezTo>
                  <a:cubicBezTo>
                    <a:pt x="1" y="2696"/>
                    <a:pt x="78" y="2988"/>
                    <a:pt x="271" y="2942"/>
                  </a:cubicBezTo>
                  <a:cubicBezTo>
                    <a:pt x="2134" y="2475"/>
                    <a:pt x="3906" y="1757"/>
                    <a:pt x="5551" y="796"/>
                  </a:cubicBezTo>
                  <a:close/>
                </a:path>
              </a:pathLst>
            </a:custGeom>
            <a:solidFill>
              <a:srgbClr val="925A1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1"/>
            <p:cNvSpPr/>
            <p:nvPr/>
          </p:nvSpPr>
          <p:spPr>
            <a:xfrm>
              <a:off x="6165125" y="2995000"/>
              <a:ext cx="241500" cy="252150"/>
            </a:xfrm>
            <a:custGeom>
              <a:rect b="b" l="l" r="r" t="t"/>
              <a:pathLst>
                <a:path extrusionOk="0" h="10086" w="9660">
                  <a:moveTo>
                    <a:pt x="9600" y="8135"/>
                  </a:moveTo>
                  <a:cubicBezTo>
                    <a:pt x="9463" y="7258"/>
                    <a:pt x="8869" y="6481"/>
                    <a:pt x="8173" y="5900"/>
                  </a:cubicBezTo>
                  <a:cubicBezTo>
                    <a:pt x="7591" y="5411"/>
                    <a:pt x="7355" y="5523"/>
                    <a:pt x="7112" y="4690"/>
                  </a:cubicBezTo>
                  <a:cubicBezTo>
                    <a:pt x="6966" y="4192"/>
                    <a:pt x="6885" y="2936"/>
                    <a:pt x="7063" y="2451"/>
                  </a:cubicBezTo>
                  <a:cubicBezTo>
                    <a:pt x="7290" y="1845"/>
                    <a:pt x="7511" y="1257"/>
                    <a:pt x="7573" y="734"/>
                  </a:cubicBezTo>
                  <a:cubicBezTo>
                    <a:pt x="6360" y="0"/>
                    <a:pt x="4874" y="874"/>
                    <a:pt x="3689" y="1254"/>
                  </a:cubicBezTo>
                  <a:cubicBezTo>
                    <a:pt x="3627" y="1272"/>
                    <a:pt x="3564" y="1297"/>
                    <a:pt x="3502" y="1319"/>
                  </a:cubicBezTo>
                  <a:cubicBezTo>
                    <a:pt x="3173" y="1279"/>
                    <a:pt x="2849" y="1288"/>
                    <a:pt x="2544" y="1422"/>
                  </a:cubicBezTo>
                  <a:cubicBezTo>
                    <a:pt x="1" y="2519"/>
                    <a:pt x="1829" y="5396"/>
                    <a:pt x="1957" y="7134"/>
                  </a:cubicBezTo>
                  <a:cubicBezTo>
                    <a:pt x="2022" y="8023"/>
                    <a:pt x="2190" y="9012"/>
                    <a:pt x="2908" y="9538"/>
                  </a:cubicBezTo>
                  <a:cubicBezTo>
                    <a:pt x="3179" y="9737"/>
                    <a:pt x="3505" y="9846"/>
                    <a:pt x="3835" y="9920"/>
                  </a:cubicBezTo>
                  <a:cubicBezTo>
                    <a:pt x="4472" y="10063"/>
                    <a:pt x="5132" y="10085"/>
                    <a:pt x="5785" y="10085"/>
                  </a:cubicBezTo>
                  <a:cubicBezTo>
                    <a:pt x="6746" y="10082"/>
                    <a:pt x="7706" y="10035"/>
                    <a:pt x="8664" y="9939"/>
                  </a:cubicBezTo>
                  <a:cubicBezTo>
                    <a:pt x="8829" y="9923"/>
                    <a:pt x="9003" y="9905"/>
                    <a:pt x="9146" y="9818"/>
                  </a:cubicBezTo>
                  <a:cubicBezTo>
                    <a:pt x="9345" y="9700"/>
                    <a:pt x="9457" y="9469"/>
                    <a:pt x="9526" y="9246"/>
                  </a:cubicBezTo>
                  <a:cubicBezTo>
                    <a:pt x="9641" y="8863"/>
                    <a:pt x="9659" y="8490"/>
                    <a:pt x="9600" y="8135"/>
                  </a:cubicBezTo>
                  <a:close/>
                </a:path>
              </a:pathLst>
            </a:custGeom>
            <a:solidFill>
              <a:srgbClr val="0D09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1"/>
            <p:cNvSpPr/>
            <p:nvPr/>
          </p:nvSpPr>
          <p:spPr>
            <a:xfrm>
              <a:off x="5114850" y="1836500"/>
              <a:ext cx="1399050" cy="1282450"/>
            </a:xfrm>
            <a:custGeom>
              <a:rect b="b" l="l" r="r" t="t"/>
              <a:pathLst>
                <a:path extrusionOk="0" h="51298" w="55962">
                  <a:moveTo>
                    <a:pt x="55505" y="33006"/>
                  </a:moveTo>
                  <a:cubicBezTo>
                    <a:pt x="55321" y="33908"/>
                    <a:pt x="55110" y="34807"/>
                    <a:pt x="54876" y="35702"/>
                  </a:cubicBezTo>
                  <a:cubicBezTo>
                    <a:pt x="54730" y="36275"/>
                    <a:pt x="54575" y="36844"/>
                    <a:pt x="54413" y="37413"/>
                  </a:cubicBezTo>
                  <a:cubicBezTo>
                    <a:pt x="54174" y="38268"/>
                    <a:pt x="53915" y="39123"/>
                    <a:pt x="53657" y="39975"/>
                  </a:cubicBezTo>
                  <a:cubicBezTo>
                    <a:pt x="53468" y="40606"/>
                    <a:pt x="53278" y="41231"/>
                    <a:pt x="53085" y="41859"/>
                  </a:cubicBezTo>
                  <a:cubicBezTo>
                    <a:pt x="53017" y="42093"/>
                    <a:pt x="52945" y="42329"/>
                    <a:pt x="52877" y="42562"/>
                  </a:cubicBezTo>
                  <a:cubicBezTo>
                    <a:pt x="52386" y="44189"/>
                    <a:pt x="51916" y="45806"/>
                    <a:pt x="51537" y="47404"/>
                  </a:cubicBezTo>
                  <a:cubicBezTo>
                    <a:pt x="51244" y="48623"/>
                    <a:pt x="50887" y="49954"/>
                    <a:pt x="49857" y="50672"/>
                  </a:cubicBezTo>
                  <a:cubicBezTo>
                    <a:pt x="49627" y="50831"/>
                    <a:pt x="49385" y="50949"/>
                    <a:pt x="49127" y="51036"/>
                  </a:cubicBezTo>
                  <a:cubicBezTo>
                    <a:pt x="48952" y="51095"/>
                    <a:pt x="48775" y="51142"/>
                    <a:pt x="48592" y="51176"/>
                  </a:cubicBezTo>
                  <a:cubicBezTo>
                    <a:pt x="48010" y="51291"/>
                    <a:pt x="47391" y="51297"/>
                    <a:pt x="46797" y="51294"/>
                  </a:cubicBezTo>
                  <a:cubicBezTo>
                    <a:pt x="45681" y="51288"/>
                    <a:pt x="44568" y="51285"/>
                    <a:pt x="43451" y="51285"/>
                  </a:cubicBezTo>
                  <a:cubicBezTo>
                    <a:pt x="43290" y="51282"/>
                    <a:pt x="43125" y="51282"/>
                    <a:pt x="42963" y="51282"/>
                  </a:cubicBezTo>
                  <a:cubicBezTo>
                    <a:pt x="42721" y="51282"/>
                    <a:pt x="42475" y="51279"/>
                    <a:pt x="42229" y="51279"/>
                  </a:cubicBezTo>
                  <a:cubicBezTo>
                    <a:pt x="42506" y="48138"/>
                    <a:pt x="42817" y="45000"/>
                    <a:pt x="43159" y="41869"/>
                  </a:cubicBezTo>
                  <a:cubicBezTo>
                    <a:pt x="43243" y="41091"/>
                    <a:pt x="43330" y="40314"/>
                    <a:pt x="43420" y="39540"/>
                  </a:cubicBezTo>
                  <a:cubicBezTo>
                    <a:pt x="43514" y="38734"/>
                    <a:pt x="43604" y="37932"/>
                    <a:pt x="43700" y="37130"/>
                  </a:cubicBezTo>
                  <a:cubicBezTo>
                    <a:pt x="43713" y="37027"/>
                    <a:pt x="43725" y="36924"/>
                    <a:pt x="43738" y="36822"/>
                  </a:cubicBezTo>
                  <a:cubicBezTo>
                    <a:pt x="43818" y="36128"/>
                    <a:pt x="43905" y="35432"/>
                    <a:pt x="43993" y="34738"/>
                  </a:cubicBezTo>
                  <a:cubicBezTo>
                    <a:pt x="44198" y="33090"/>
                    <a:pt x="44412" y="31442"/>
                    <a:pt x="44633" y="29797"/>
                  </a:cubicBezTo>
                  <a:cubicBezTo>
                    <a:pt x="44745" y="28967"/>
                    <a:pt x="44919" y="28255"/>
                    <a:pt x="45009" y="27577"/>
                  </a:cubicBezTo>
                  <a:cubicBezTo>
                    <a:pt x="45013" y="27564"/>
                    <a:pt x="45013" y="27549"/>
                    <a:pt x="45016" y="27536"/>
                  </a:cubicBezTo>
                  <a:cubicBezTo>
                    <a:pt x="45037" y="27387"/>
                    <a:pt x="45053" y="27235"/>
                    <a:pt x="45062" y="27085"/>
                  </a:cubicBezTo>
                  <a:cubicBezTo>
                    <a:pt x="45072" y="26949"/>
                    <a:pt x="45075" y="26815"/>
                    <a:pt x="45072" y="26684"/>
                  </a:cubicBezTo>
                  <a:cubicBezTo>
                    <a:pt x="45072" y="26498"/>
                    <a:pt x="45056" y="26314"/>
                    <a:pt x="45025" y="26125"/>
                  </a:cubicBezTo>
                  <a:cubicBezTo>
                    <a:pt x="44944" y="25611"/>
                    <a:pt x="44748" y="25089"/>
                    <a:pt x="44375" y="24517"/>
                  </a:cubicBezTo>
                  <a:cubicBezTo>
                    <a:pt x="41629" y="20337"/>
                    <a:pt x="38233" y="16584"/>
                    <a:pt x="34346" y="13434"/>
                  </a:cubicBezTo>
                  <a:cubicBezTo>
                    <a:pt x="34160" y="13835"/>
                    <a:pt x="33979" y="14233"/>
                    <a:pt x="33793" y="14631"/>
                  </a:cubicBezTo>
                  <a:lnTo>
                    <a:pt x="33793" y="14634"/>
                  </a:lnTo>
                  <a:cubicBezTo>
                    <a:pt x="33721" y="14784"/>
                    <a:pt x="33653" y="14936"/>
                    <a:pt x="33581" y="15085"/>
                  </a:cubicBezTo>
                  <a:lnTo>
                    <a:pt x="33581" y="15088"/>
                  </a:lnTo>
                  <a:cubicBezTo>
                    <a:pt x="31930" y="18668"/>
                    <a:pt x="30273" y="22247"/>
                    <a:pt x="28618" y="25826"/>
                  </a:cubicBezTo>
                  <a:cubicBezTo>
                    <a:pt x="27154" y="28998"/>
                    <a:pt x="25670" y="32198"/>
                    <a:pt x="23550" y="34975"/>
                  </a:cubicBezTo>
                  <a:cubicBezTo>
                    <a:pt x="23410" y="35161"/>
                    <a:pt x="23264" y="35345"/>
                    <a:pt x="23117" y="35525"/>
                  </a:cubicBezTo>
                  <a:cubicBezTo>
                    <a:pt x="23030" y="35631"/>
                    <a:pt x="22943" y="35737"/>
                    <a:pt x="22859" y="35842"/>
                  </a:cubicBezTo>
                  <a:cubicBezTo>
                    <a:pt x="22222" y="36595"/>
                    <a:pt x="21547" y="37313"/>
                    <a:pt x="20850" y="38007"/>
                  </a:cubicBezTo>
                  <a:cubicBezTo>
                    <a:pt x="20266" y="38588"/>
                    <a:pt x="19663" y="39154"/>
                    <a:pt x="19056" y="39714"/>
                  </a:cubicBezTo>
                  <a:cubicBezTo>
                    <a:pt x="18624" y="40112"/>
                    <a:pt x="18185" y="40507"/>
                    <a:pt x="17750" y="40905"/>
                  </a:cubicBezTo>
                  <a:cubicBezTo>
                    <a:pt x="17113" y="41480"/>
                    <a:pt x="16478" y="42058"/>
                    <a:pt x="15853" y="42652"/>
                  </a:cubicBezTo>
                  <a:cubicBezTo>
                    <a:pt x="15147" y="43318"/>
                    <a:pt x="14454" y="43999"/>
                    <a:pt x="13795" y="44711"/>
                  </a:cubicBezTo>
                  <a:lnTo>
                    <a:pt x="13711" y="44801"/>
                  </a:lnTo>
                  <a:cubicBezTo>
                    <a:pt x="13502" y="45025"/>
                    <a:pt x="13300" y="45249"/>
                    <a:pt x="13104" y="45479"/>
                  </a:cubicBezTo>
                  <a:lnTo>
                    <a:pt x="13079" y="45507"/>
                  </a:lnTo>
                  <a:cubicBezTo>
                    <a:pt x="12831" y="45793"/>
                    <a:pt x="12591" y="46082"/>
                    <a:pt x="12355" y="46381"/>
                  </a:cubicBezTo>
                  <a:cubicBezTo>
                    <a:pt x="11605" y="47332"/>
                    <a:pt x="11204" y="49030"/>
                    <a:pt x="10424" y="50113"/>
                  </a:cubicBezTo>
                  <a:cubicBezTo>
                    <a:pt x="10178" y="50461"/>
                    <a:pt x="9889" y="50744"/>
                    <a:pt x="9537" y="50921"/>
                  </a:cubicBezTo>
                  <a:cubicBezTo>
                    <a:pt x="8916" y="51232"/>
                    <a:pt x="8129" y="51269"/>
                    <a:pt x="7283" y="51160"/>
                  </a:cubicBezTo>
                  <a:cubicBezTo>
                    <a:pt x="5538" y="50943"/>
                    <a:pt x="3548" y="50119"/>
                    <a:pt x="2261" y="49848"/>
                  </a:cubicBezTo>
                  <a:cubicBezTo>
                    <a:pt x="2077" y="49814"/>
                    <a:pt x="1906" y="49777"/>
                    <a:pt x="1745" y="49755"/>
                  </a:cubicBezTo>
                  <a:cubicBezTo>
                    <a:pt x="1732" y="49752"/>
                    <a:pt x="1723" y="49749"/>
                    <a:pt x="1714" y="49749"/>
                  </a:cubicBezTo>
                  <a:cubicBezTo>
                    <a:pt x="0" y="49484"/>
                    <a:pt x="4907" y="43424"/>
                    <a:pt x="5395" y="42858"/>
                  </a:cubicBezTo>
                  <a:cubicBezTo>
                    <a:pt x="6673" y="41387"/>
                    <a:pt x="7924" y="39891"/>
                    <a:pt x="9149" y="38380"/>
                  </a:cubicBezTo>
                  <a:cubicBezTo>
                    <a:pt x="9609" y="37808"/>
                    <a:pt x="10066" y="37235"/>
                    <a:pt x="10520" y="36660"/>
                  </a:cubicBezTo>
                  <a:cubicBezTo>
                    <a:pt x="11099" y="35926"/>
                    <a:pt x="11671" y="35186"/>
                    <a:pt x="12237" y="34440"/>
                  </a:cubicBezTo>
                  <a:cubicBezTo>
                    <a:pt x="12688" y="33852"/>
                    <a:pt x="13132" y="33258"/>
                    <a:pt x="13571" y="32661"/>
                  </a:cubicBezTo>
                  <a:cubicBezTo>
                    <a:pt x="15029" y="30690"/>
                    <a:pt x="16444" y="28690"/>
                    <a:pt x="17812" y="26656"/>
                  </a:cubicBezTo>
                  <a:cubicBezTo>
                    <a:pt x="19880" y="23584"/>
                    <a:pt x="20589" y="19411"/>
                    <a:pt x="21161" y="15773"/>
                  </a:cubicBezTo>
                  <a:cubicBezTo>
                    <a:pt x="21646" y="12685"/>
                    <a:pt x="21786" y="9559"/>
                    <a:pt x="21833" y="6440"/>
                  </a:cubicBezTo>
                  <a:cubicBezTo>
                    <a:pt x="21846" y="5560"/>
                    <a:pt x="21413" y="3181"/>
                    <a:pt x="22097" y="2547"/>
                  </a:cubicBezTo>
                  <a:cubicBezTo>
                    <a:pt x="22663" y="2018"/>
                    <a:pt x="24461" y="2245"/>
                    <a:pt x="25173" y="2149"/>
                  </a:cubicBezTo>
                  <a:cubicBezTo>
                    <a:pt x="27306" y="1872"/>
                    <a:pt x="29187" y="2121"/>
                    <a:pt x="31243" y="2165"/>
                  </a:cubicBezTo>
                  <a:cubicBezTo>
                    <a:pt x="32191" y="2183"/>
                    <a:pt x="33127" y="1757"/>
                    <a:pt x="34048" y="1586"/>
                  </a:cubicBezTo>
                  <a:cubicBezTo>
                    <a:pt x="35267" y="1359"/>
                    <a:pt x="36514" y="1350"/>
                    <a:pt x="37745" y="1269"/>
                  </a:cubicBezTo>
                  <a:cubicBezTo>
                    <a:pt x="40214" y="1114"/>
                    <a:pt x="42926" y="0"/>
                    <a:pt x="44058" y="2976"/>
                  </a:cubicBezTo>
                  <a:cubicBezTo>
                    <a:pt x="45827" y="7628"/>
                    <a:pt x="48209" y="12047"/>
                    <a:pt x="51120" y="16083"/>
                  </a:cubicBezTo>
                  <a:cubicBezTo>
                    <a:pt x="52028" y="17340"/>
                    <a:pt x="52992" y="18568"/>
                    <a:pt x="53707" y="19943"/>
                  </a:cubicBezTo>
                  <a:cubicBezTo>
                    <a:pt x="54357" y="21183"/>
                    <a:pt x="54861" y="22552"/>
                    <a:pt x="55218" y="23976"/>
                  </a:cubicBezTo>
                  <a:cubicBezTo>
                    <a:pt x="55253" y="24106"/>
                    <a:pt x="55284" y="24234"/>
                    <a:pt x="55312" y="24361"/>
                  </a:cubicBezTo>
                  <a:cubicBezTo>
                    <a:pt x="55532" y="25301"/>
                    <a:pt x="55685" y="26258"/>
                    <a:pt x="55775" y="27219"/>
                  </a:cubicBezTo>
                  <a:cubicBezTo>
                    <a:pt x="55962" y="29197"/>
                    <a:pt x="55871" y="31184"/>
                    <a:pt x="55505" y="3300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1"/>
            <p:cNvSpPr/>
            <p:nvPr/>
          </p:nvSpPr>
          <p:spPr>
            <a:xfrm>
              <a:off x="5420750" y="2653025"/>
              <a:ext cx="215375" cy="176325"/>
            </a:xfrm>
            <a:custGeom>
              <a:rect b="b" l="l" r="r" t="t"/>
              <a:pathLst>
                <a:path extrusionOk="0" h="7053" w="8615">
                  <a:moveTo>
                    <a:pt x="8614" y="5346"/>
                  </a:moveTo>
                  <a:cubicBezTo>
                    <a:pt x="8030" y="5927"/>
                    <a:pt x="7427" y="6493"/>
                    <a:pt x="6820" y="7053"/>
                  </a:cubicBezTo>
                  <a:cubicBezTo>
                    <a:pt x="4308" y="5837"/>
                    <a:pt x="2056" y="3900"/>
                    <a:pt x="1" y="1779"/>
                  </a:cubicBezTo>
                  <a:cubicBezTo>
                    <a:pt x="452" y="1191"/>
                    <a:pt x="896" y="597"/>
                    <a:pt x="1335" y="0"/>
                  </a:cubicBezTo>
                  <a:cubicBezTo>
                    <a:pt x="3499" y="2261"/>
                    <a:pt x="5881" y="4307"/>
                    <a:pt x="8614" y="534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1"/>
            <p:cNvSpPr/>
            <p:nvPr/>
          </p:nvSpPr>
          <p:spPr>
            <a:xfrm>
              <a:off x="5343550" y="2753000"/>
              <a:ext cx="215075" cy="149825"/>
            </a:xfrm>
            <a:custGeom>
              <a:rect b="b" l="l" r="r" t="t"/>
              <a:pathLst>
                <a:path extrusionOk="0" h="5993" w="8603">
                  <a:moveTo>
                    <a:pt x="8602" y="4245"/>
                  </a:moveTo>
                  <a:cubicBezTo>
                    <a:pt x="7965" y="4820"/>
                    <a:pt x="7330" y="5398"/>
                    <a:pt x="6705" y="5992"/>
                  </a:cubicBezTo>
                  <a:cubicBezTo>
                    <a:pt x="4245" y="5041"/>
                    <a:pt x="1972" y="3592"/>
                    <a:pt x="1" y="1720"/>
                  </a:cubicBezTo>
                  <a:cubicBezTo>
                    <a:pt x="461" y="1148"/>
                    <a:pt x="918" y="575"/>
                    <a:pt x="1372" y="0"/>
                  </a:cubicBezTo>
                  <a:cubicBezTo>
                    <a:pt x="3456" y="1981"/>
                    <a:pt x="5934" y="3427"/>
                    <a:pt x="8602" y="424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1"/>
            <p:cNvSpPr/>
            <p:nvPr/>
          </p:nvSpPr>
          <p:spPr>
            <a:xfrm>
              <a:off x="6207350" y="2661650"/>
              <a:ext cx="295125" cy="110500"/>
            </a:xfrm>
            <a:custGeom>
              <a:rect b="b" l="l" r="r" t="t"/>
              <a:pathLst>
                <a:path extrusionOk="0" h="4420" w="11805">
                  <a:moveTo>
                    <a:pt x="11805" y="0"/>
                  </a:moveTo>
                  <a:cubicBezTo>
                    <a:pt x="11621" y="902"/>
                    <a:pt x="11410" y="1801"/>
                    <a:pt x="11176" y="2696"/>
                  </a:cubicBezTo>
                  <a:cubicBezTo>
                    <a:pt x="7473" y="3757"/>
                    <a:pt x="3623" y="4419"/>
                    <a:pt x="0" y="4124"/>
                  </a:cubicBezTo>
                  <a:cubicBezTo>
                    <a:pt x="13" y="4021"/>
                    <a:pt x="25" y="3918"/>
                    <a:pt x="38" y="3816"/>
                  </a:cubicBezTo>
                  <a:cubicBezTo>
                    <a:pt x="118" y="3122"/>
                    <a:pt x="205" y="2426"/>
                    <a:pt x="293" y="1732"/>
                  </a:cubicBezTo>
                  <a:cubicBezTo>
                    <a:pt x="3147" y="1938"/>
                    <a:pt x="6170" y="1456"/>
                    <a:pt x="8835" y="818"/>
                  </a:cubicBezTo>
                  <a:cubicBezTo>
                    <a:pt x="9842" y="579"/>
                    <a:pt x="10831" y="305"/>
                    <a:pt x="118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1"/>
            <p:cNvSpPr/>
            <p:nvPr/>
          </p:nvSpPr>
          <p:spPr>
            <a:xfrm>
              <a:off x="6193825" y="2771800"/>
              <a:ext cx="281350" cy="111425"/>
            </a:xfrm>
            <a:custGeom>
              <a:rect b="b" l="l" r="r" t="t"/>
              <a:pathLst>
                <a:path extrusionOk="0" h="4457" w="11254">
                  <a:moveTo>
                    <a:pt x="11254" y="1"/>
                  </a:moveTo>
                  <a:cubicBezTo>
                    <a:pt x="11015" y="856"/>
                    <a:pt x="10756" y="1711"/>
                    <a:pt x="10498" y="2563"/>
                  </a:cubicBezTo>
                  <a:cubicBezTo>
                    <a:pt x="10449" y="2575"/>
                    <a:pt x="10399" y="2591"/>
                    <a:pt x="10349" y="2600"/>
                  </a:cubicBezTo>
                  <a:cubicBezTo>
                    <a:pt x="6941" y="3508"/>
                    <a:pt x="3480" y="4121"/>
                    <a:pt x="0" y="4457"/>
                  </a:cubicBezTo>
                  <a:cubicBezTo>
                    <a:pt x="84" y="3679"/>
                    <a:pt x="171" y="2902"/>
                    <a:pt x="261" y="2128"/>
                  </a:cubicBezTo>
                  <a:cubicBezTo>
                    <a:pt x="3023" y="1845"/>
                    <a:pt x="5775" y="1378"/>
                    <a:pt x="8486" y="713"/>
                  </a:cubicBezTo>
                  <a:cubicBezTo>
                    <a:pt x="9354" y="501"/>
                    <a:pt x="10293" y="265"/>
                    <a:pt x="112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1"/>
            <p:cNvSpPr/>
            <p:nvPr/>
          </p:nvSpPr>
          <p:spPr>
            <a:xfrm>
              <a:off x="5980500" y="2059375"/>
              <a:ext cx="237125" cy="67675"/>
            </a:xfrm>
            <a:custGeom>
              <a:rect b="b" l="l" r="r" t="t"/>
              <a:pathLst>
                <a:path extrusionOk="0" h="2707" w="9485">
                  <a:moveTo>
                    <a:pt x="9211" y="35"/>
                  </a:moveTo>
                  <a:cubicBezTo>
                    <a:pt x="6148" y="579"/>
                    <a:pt x="3135" y="1350"/>
                    <a:pt x="187" y="2349"/>
                  </a:cubicBezTo>
                  <a:cubicBezTo>
                    <a:pt x="0" y="2411"/>
                    <a:pt x="81" y="2706"/>
                    <a:pt x="268" y="2641"/>
                  </a:cubicBezTo>
                  <a:cubicBezTo>
                    <a:pt x="3216" y="1646"/>
                    <a:pt x="6229" y="871"/>
                    <a:pt x="9292" y="327"/>
                  </a:cubicBezTo>
                  <a:cubicBezTo>
                    <a:pt x="9485" y="293"/>
                    <a:pt x="9404" y="1"/>
                    <a:pt x="9211" y="35"/>
                  </a:cubicBezTo>
                  <a:close/>
                </a:path>
              </a:pathLst>
            </a:custGeom>
            <a:solidFill>
              <a:srgbClr val="0D09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1"/>
            <p:cNvSpPr/>
            <p:nvPr/>
          </p:nvSpPr>
          <p:spPr>
            <a:xfrm>
              <a:off x="5809850" y="2103000"/>
              <a:ext cx="118825" cy="60025"/>
            </a:xfrm>
            <a:custGeom>
              <a:rect b="b" l="l" r="r" t="t"/>
              <a:pathLst>
                <a:path extrusionOk="0" h="2401" w="4753">
                  <a:moveTo>
                    <a:pt x="4422" y="81"/>
                  </a:moveTo>
                  <a:cubicBezTo>
                    <a:pt x="3008" y="740"/>
                    <a:pt x="1593" y="1400"/>
                    <a:pt x="178" y="2056"/>
                  </a:cubicBezTo>
                  <a:cubicBezTo>
                    <a:pt x="1" y="2140"/>
                    <a:pt x="156" y="2401"/>
                    <a:pt x="333" y="2320"/>
                  </a:cubicBezTo>
                  <a:lnTo>
                    <a:pt x="4575" y="345"/>
                  </a:lnTo>
                  <a:cubicBezTo>
                    <a:pt x="4752" y="261"/>
                    <a:pt x="4600" y="0"/>
                    <a:pt x="4422" y="81"/>
                  </a:cubicBezTo>
                  <a:close/>
                </a:path>
              </a:pathLst>
            </a:custGeom>
            <a:solidFill>
              <a:srgbClr val="0D09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1"/>
            <p:cNvSpPr/>
            <p:nvPr/>
          </p:nvSpPr>
          <p:spPr>
            <a:xfrm>
              <a:off x="5760250" y="2202350"/>
              <a:ext cx="199425" cy="155350"/>
            </a:xfrm>
            <a:custGeom>
              <a:rect b="b" l="l" r="r" t="t"/>
              <a:pathLst>
                <a:path extrusionOk="0" h="6214" w="7977">
                  <a:moveTo>
                    <a:pt x="7977" y="0"/>
                  </a:moveTo>
                  <a:cubicBezTo>
                    <a:pt x="7905" y="150"/>
                    <a:pt x="7837" y="302"/>
                    <a:pt x="7765" y="451"/>
                  </a:cubicBezTo>
                  <a:lnTo>
                    <a:pt x="7765" y="454"/>
                  </a:lnTo>
                  <a:cubicBezTo>
                    <a:pt x="5001" y="1903"/>
                    <a:pt x="2501" y="3794"/>
                    <a:pt x="349" y="6067"/>
                  </a:cubicBezTo>
                  <a:cubicBezTo>
                    <a:pt x="215" y="6213"/>
                    <a:pt x="1" y="5996"/>
                    <a:pt x="134" y="5853"/>
                  </a:cubicBezTo>
                  <a:cubicBezTo>
                    <a:pt x="2398" y="3461"/>
                    <a:pt x="5044" y="1487"/>
                    <a:pt x="7977" y="0"/>
                  </a:cubicBezTo>
                  <a:close/>
                </a:path>
              </a:pathLst>
            </a:custGeom>
            <a:solidFill>
              <a:srgbClr val="0D09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1"/>
            <p:cNvSpPr/>
            <p:nvPr/>
          </p:nvSpPr>
          <p:spPr>
            <a:xfrm>
              <a:off x="6361650" y="1679225"/>
              <a:ext cx="373275" cy="417650"/>
            </a:xfrm>
            <a:custGeom>
              <a:rect b="b" l="l" r="r" t="t"/>
              <a:pathLst>
                <a:path extrusionOk="0" h="16706" w="14931">
                  <a:moveTo>
                    <a:pt x="14424" y="12990"/>
                  </a:moveTo>
                  <a:cubicBezTo>
                    <a:pt x="14144" y="13580"/>
                    <a:pt x="13690" y="14081"/>
                    <a:pt x="13282" y="14588"/>
                  </a:cubicBezTo>
                  <a:cubicBezTo>
                    <a:pt x="12838" y="15145"/>
                    <a:pt x="12402" y="15897"/>
                    <a:pt x="11827" y="16326"/>
                  </a:cubicBezTo>
                  <a:cubicBezTo>
                    <a:pt x="11513" y="16559"/>
                    <a:pt x="11152" y="16706"/>
                    <a:pt x="10763" y="16572"/>
                  </a:cubicBezTo>
                  <a:cubicBezTo>
                    <a:pt x="10145" y="16357"/>
                    <a:pt x="10281" y="15745"/>
                    <a:pt x="9865" y="15350"/>
                  </a:cubicBezTo>
                  <a:cubicBezTo>
                    <a:pt x="9809" y="15291"/>
                    <a:pt x="9784" y="15225"/>
                    <a:pt x="9781" y="15163"/>
                  </a:cubicBezTo>
                  <a:cubicBezTo>
                    <a:pt x="8198" y="13764"/>
                    <a:pt x="6923" y="12026"/>
                    <a:pt x="5592" y="10396"/>
                  </a:cubicBezTo>
                  <a:lnTo>
                    <a:pt x="2557" y="6686"/>
                  </a:lnTo>
                  <a:cubicBezTo>
                    <a:pt x="2333" y="6413"/>
                    <a:pt x="2109" y="6142"/>
                    <a:pt x="1888" y="5865"/>
                  </a:cubicBezTo>
                  <a:lnTo>
                    <a:pt x="819" y="4559"/>
                  </a:lnTo>
                  <a:cubicBezTo>
                    <a:pt x="772" y="4500"/>
                    <a:pt x="757" y="4435"/>
                    <a:pt x="753" y="4376"/>
                  </a:cubicBezTo>
                  <a:cubicBezTo>
                    <a:pt x="682" y="4279"/>
                    <a:pt x="614" y="4186"/>
                    <a:pt x="542" y="4093"/>
                  </a:cubicBezTo>
                  <a:cubicBezTo>
                    <a:pt x="489" y="4015"/>
                    <a:pt x="477" y="3947"/>
                    <a:pt x="492" y="3878"/>
                  </a:cubicBezTo>
                  <a:cubicBezTo>
                    <a:pt x="215" y="3956"/>
                    <a:pt x="1" y="3511"/>
                    <a:pt x="284" y="3309"/>
                  </a:cubicBezTo>
                  <a:cubicBezTo>
                    <a:pt x="1005" y="2787"/>
                    <a:pt x="1574" y="2149"/>
                    <a:pt x="2147" y="1474"/>
                  </a:cubicBezTo>
                  <a:cubicBezTo>
                    <a:pt x="2566" y="983"/>
                    <a:pt x="2955" y="330"/>
                    <a:pt x="3577" y="81"/>
                  </a:cubicBezTo>
                  <a:cubicBezTo>
                    <a:pt x="3770" y="0"/>
                    <a:pt x="3950" y="199"/>
                    <a:pt x="3960" y="374"/>
                  </a:cubicBezTo>
                  <a:cubicBezTo>
                    <a:pt x="3966" y="461"/>
                    <a:pt x="3972" y="548"/>
                    <a:pt x="3978" y="632"/>
                  </a:cubicBezTo>
                  <a:cubicBezTo>
                    <a:pt x="3981" y="697"/>
                    <a:pt x="3966" y="744"/>
                    <a:pt x="3944" y="787"/>
                  </a:cubicBezTo>
                  <a:cubicBezTo>
                    <a:pt x="5673" y="5141"/>
                    <a:pt x="7868" y="9535"/>
                    <a:pt x="10571" y="13375"/>
                  </a:cubicBezTo>
                  <a:cubicBezTo>
                    <a:pt x="10642" y="13388"/>
                    <a:pt x="10714" y="13434"/>
                    <a:pt x="10754" y="13524"/>
                  </a:cubicBezTo>
                  <a:cubicBezTo>
                    <a:pt x="11199" y="14448"/>
                    <a:pt x="12688" y="12134"/>
                    <a:pt x="12959" y="11848"/>
                  </a:cubicBezTo>
                  <a:cubicBezTo>
                    <a:pt x="13226" y="11575"/>
                    <a:pt x="13603" y="11245"/>
                    <a:pt x="14010" y="11226"/>
                  </a:cubicBezTo>
                  <a:cubicBezTo>
                    <a:pt x="14930" y="11183"/>
                    <a:pt x="14657" y="12483"/>
                    <a:pt x="14424" y="12990"/>
                  </a:cubicBezTo>
                  <a:close/>
                </a:path>
              </a:pathLst>
            </a:custGeom>
            <a:solidFill>
              <a:srgbClr val="FF9E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1"/>
            <p:cNvSpPr/>
            <p:nvPr/>
          </p:nvSpPr>
          <p:spPr>
            <a:xfrm>
              <a:off x="6616175" y="1958775"/>
              <a:ext cx="118750" cy="138100"/>
            </a:xfrm>
            <a:custGeom>
              <a:rect b="b" l="l" r="r" t="t"/>
              <a:pathLst>
                <a:path extrusionOk="0" h="5524" w="4750">
                  <a:moveTo>
                    <a:pt x="3829" y="44"/>
                  </a:moveTo>
                  <a:cubicBezTo>
                    <a:pt x="3524" y="57"/>
                    <a:pt x="3235" y="246"/>
                    <a:pt x="2999" y="455"/>
                  </a:cubicBezTo>
                  <a:cubicBezTo>
                    <a:pt x="2797" y="2414"/>
                    <a:pt x="1668" y="4314"/>
                    <a:pt x="1" y="4700"/>
                  </a:cubicBezTo>
                  <a:cubicBezTo>
                    <a:pt x="113" y="4986"/>
                    <a:pt x="209" y="5259"/>
                    <a:pt x="582" y="5390"/>
                  </a:cubicBezTo>
                  <a:cubicBezTo>
                    <a:pt x="971" y="5524"/>
                    <a:pt x="1332" y="5377"/>
                    <a:pt x="1646" y="5144"/>
                  </a:cubicBezTo>
                  <a:cubicBezTo>
                    <a:pt x="2221" y="4715"/>
                    <a:pt x="2657" y="3963"/>
                    <a:pt x="3101" y="3406"/>
                  </a:cubicBezTo>
                  <a:cubicBezTo>
                    <a:pt x="3509" y="2899"/>
                    <a:pt x="3963" y="2398"/>
                    <a:pt x="4243" y="1808"/>
                  </a:cubicBezTo>
                  <a:cubicBezTo>
                    <a:pt x="4476" y="1301"/>
                    <a:pt x="4749" y="1"/>
                    <a:pt x="3829" y="44"/>
                  </a:cubicBezTo>
                  <a:close/>
                </a:path>
              </a:pathLst>
            </a:custGeom>
            <a:solidFill>
              <a:srgbClr val="0D09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1"/>
            <p:cNvSpPr/>
            <p:nvPr/>
          </p:nvSpPr>
          <p:spPr>
            <a:xfrm>
              <a:off x="6240225" y="2513625"/>
              <a:ext cx="158550" cy="124875"/>
            </a:xfrm>
            <a:custGeom>
              <a:rect b="b" l="l" r="r" t="t"/>
              <a:pathLst>
                <a:path extrusionOk="0" h="4995" w="6342">
                  <a:moveTo>
                    <a:pt x="6158" y="4454"/>
                  </a:moveTo>
                  <a:cubicBezTo>
                    <a:pt x="4681" y="4995"/>
                    <a:pt x="3387" y="4046"/>
                    <a:pt x="2348" y="3082"/>
                  </a:cubicBezTo>
                  <a:cubicBezTo>
                    <a:pt x="1481" y="2277"/>
                    <a:pt x="700" y="1397"/>
                    <a:pt x="1" y="451"/>
                  </a:cubicBezTo>
                  <a:cubicBezTo>
                    <a:pt x="22" y="302"/>
                    <a:pt x="38" y="150"/>
                    <a:pt x="47" y="0"/>
                  </a:cubicBezTo>
                  <a:cubicBezTo>
                    <a:pt x="632" y="818"/>
                    <a:pt x="1279" y="1593"/>
                    <a:pt x="1988" y="2308"/>
                  </a:cubicBezTo>
                  <a:cubicBezTo>
                    <a:pt x="3045" y="3378"/>
                    <a:pt x="4438" y="4761"/>
                    <a:pt x="6080" y="4158"/>
                  </a:cubicBezTo>
                  <a:cubicBezTo>
                    <a:pt x="6260" y="4090"/>
                    <a:pt x="6341" y="4385"/>
                    <a:pt x="6158" y="4454"/>
                  </a:cubicBezTo>
                  <a:close/>
                </a:path>
              </a:pathLst>
            </a:custGeom>
            <a:solidFill>
              <a:srgbClr val="0D09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1"/>
            <p:cNvSpPr/>
            <p:nvPr/>
          </p:nvSpPr>
          <p:spPr>
            <a:xfrm>
              <a:off x="6460550" y="2435650"/>
              <a:ext cx="37100" cy="143925"/>
            </a:xfrm>
            <a:custGeom>
              <a:rect b="b" l="l" r="r" t="t"/>
              <a:pathLst>
                <a:path extrusionOk="0" h="5757" w="1484">
                  <a:moveTo>
                    <a:pt x="1484" y="395"/>
                  </a:moveTo>
                  <a:cubicBezTo>
                    <a:pt x="1316" y="2165"/>
                    <a:pt x="943" y="3888"/>
                    <a:pt x="358" y="5570"/>
                  </a:cubicBezTo>
                  <a:cubicBezTo>
                    <a:pt x="293" y="5756"/>
                    <a:pt x="0" y="5672"/>
                    <a:pt x="66" y="5489"/>
                  </a:cubicBezTo>
                  <a:cubicBezTo>
                    <a:pt x="666" y="3757"/>
                    <a:pt x="1048" y="1978"/>
                    <a:pt x="1204" y="153"/>
                  </a:cubicBezTo>
                  <a:cubicBezTo>
                    <a:pt x="1213" y="47"/>
                    <a:pt x="1306" y="0"/>
                    <a:pt x="1390" y="10"/>
                  </a:cubicBezTo>
                  <a:close/>
                </a:path>
              </a:pathLst>
            </a:custGeom>
            <a:solidFill>
              <a:srgbClr val="0D09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1"/>
            <p:cNvSpPr/>
            <p:nvPr/>
          </p:nvSpPr>
          <p:spPr>
            <a:xfrm>
              <a:off x="6318675" y="2882975"/>
              <a:ext cx="123325" cy="174700"/>
            </a:xfrm>
            <a:custGeom>
              <a:rect b="b" l="l" r="r" t="t"/>
              <a:pathLst>
                <a:path extrusionOk="0" h="6988" w="4933">
                  <a:moveTo>
                    <a:pt x="4932" y="0"/>
                  </a:moveTo>
                  <a:cubicBezTo>
                    <a:pt x="4864" y="234"/>
                    <a:pt x="4792" y="470"/>
                    <a:pt x="4724" y="703"/>
                  </a:cubicBezTo>
                  <a:cubicBezTo>
                    <a:pt x="3511" y="2127"/>
                    <a:pt x="2395" y="3623"/>
                    <a:pt x="1375" y="5184"/>
                  </a:cubicBezTo>
                  <a:cubicBezTo>
                    <a:pt x="1026" y="5722"/>
                    <a:pt x="691" y="6266"/>
                    <a:pt x="364" y="6817"/>
                  </a:cubicBezTo>
                  <a:cubicBezTo>
                    <a:pt x="265" y="6988"/>
                    <a:pt x="0" y="6832"/>
                    <a:pt x="103" y="6664"/>
                  </a:cubicBezTo>
                  <a:cubicBezTo>
                    <a:pt x="420" y="6123"/>
                    <a:pt x="753" y="5582"/>
                    <a:pt x="1098" y="5057"/>
                  </a:cubicBezTo>
                  <a:cubicBezTo>
                    <a:pt x="2252" y="3281"/>
                    <a:pt x="3533" y="1590"/>
                    <a:pt x="4932" y="0"/>
                  </a:cubicBezTo>
                  <a:close/>
                </a:path>
              </a:pathLst>
            </a:custGeom>
            <a:solidFill>
              <a:srgbClr val="0D09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1"/>
            <p:cNvSpPr/>
            <p:nvPr/>
          </p:nvSpPr>
          <p:spPr>
            <a:xfrm>
              <a:off x="5513025" y="2680000"/>
              <a:ext cx="179775" cy="55200"/>
            </a:xfrm>
            <a:custGeom>
              <a:rect b="b" l="l" r="r" t="t"/>
              <a:pathLst>
                <a:path extrusionOk="0" h="2208" w="7191">
                  <a:moveTo>
                    <a:pt x="7190" y="1785"/>
                  </a:moveTo>
                  <a:cubicBezTo>
                    <a:pt x="7103" y="1891"/>
                    <a:pt x="7016" y="1997"/>
                    <a:pt x="6932" y="2102"/>
                  </a:cubicBezTo>
                  <a:cubicBezTo>
                    <a:pt x="4563" y="2208"/>
                    <a:pt x="2215" y="1614"/>
                    <a:pt x="169" y="364"/>
                  </a:cubicBezTo>
                  <a:cubicBezTo>
                    <a:pt x="1" y="264"/>
                    <a:pt x="153" y="0"/>
                    <a:pt x="321" y="103"/>
                  </a:cubicBezTo>
                  <a:cubicBezTo>
                    <a:pt x="2398" y="1372"/>
                    <a:pt x="4787" y="1953"/>
                    <a:pt x="7190" y="1785"/>
                  </a:cubicBezTo>
                  <a:close/>
                </a:path>
              </a:pathLst>
            </a:custGeom>
            <a:solidFill>
              <a:srgbClr val="0D09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1"/>
            <p:cNvSpPr/>
            <p:nvPr/>
          </p:nvSpPr>
          <p:spPr>
            <a:xfrm>
              <a:off x="5425575" y="970000"/>
              <a:ext cx="1034150" cy="1068950"/>
            </a:xfrm>
            <a:custGeom>
              <a:rect b="b" l="l" r="r" t="t"/>
              <a:pathLst>
                <a:path extrusionOk="0" h="42758" w="41366">
                  <a:moveTo>
                    <a:pt x="38523" y="11154"/>
                  </a:moveTo>
                  <a:cubicBezTo>
                    <a:pt x="38507" y="11133"/>
                    <a:pt x="38495" y="11105"/>
                    <a:pt x="38479" y="11083"/>
                  </a:cubicBezTo>
                  <a:lnTo>
                    <a:pt x="38479" y="11080"/>
                  </a:lnTo>
                  <a:cubicBezTo>
                    <a:pt x="38097" y="10461"/>
                    <a:pt x="37686" y="9867"/>
                    <a:pt x="37251" y="9292"/>
                  </a:cubicBezTo>
                  <a:cubicBezTo>
                    <a:pt x="36918" y="8847"/>
                    <a:pt x="36570" y="8412"/>
                    <a:pt x="36216" y="7983"/>
                  </a:cubicBezTo>
                  <a:cubicBezTo>
                    <a:pt x="35796" y="7479"/>
                    <a:pt x="35367" y="6981"/>
                    <a:pt x="34925" y="6493"/>
                  </a:cubicBezTo>
                  <a:cubicBezTo>
                    <a:pt x="34882" y="6446"/>
                    <a:pt x="34838" y="6393"/>
                    <a:pt x="34801" y="6344"/>
                  </a:cubicBezTo>
                  <a:cubicBezTo>
                    <a:pt x="33852" y="5265"/>
                    <a:pt x="33041" y="3993"/>
                    <a:pt x="31834" y="3228"/>
                  </a:cubicBezTo>
                  <a:cubicBezTo>
                    <a:pt x="30708" y="2513"/>
                    <a:pt x="29492" y="1878"/>
                    <a:pt x="28224" y="1362"/>
                  </a:cubicBezTo>
                  <a:cubicBezTo>
                    <a:pt x="27493" y="1067"/>
                    <a:pt x="26744" y="809"/>
                    <a:pt x="25982" y="603"/>
                  </a:cubicBezTo>
                  <a:cubicBezTo>
                    <a:pt x="25419" y="448"/>
                    <a:pt x="24853" y="323"/>
                    <a:pt x="24284" y="224"/>
                  </a:cubicBezTo>
                  <a:cubicBezTo>
                    <a:pt x="24166" y="205"/>
                    <a:pt x="24051" y="190"/>
                    <a:pt x="23932" y="171"/>
                  </a:cubicBezTo>
                  <a:cubicBezTo>
                    <a:pt x="23482" y="103"/>
                    <a:pt x="23034" y="56"/>
                    <a:pt x="22589" y="28"/>
                  </a:cubicBezTo>
                  <a:cubicBezTo>
                    <a:pt x="22521" y="25"/>
                    <a:pt x="22449" y="22"/>
                    <a:pt x="22384" y="19"/>
                  </a:cubicBezTo>
                  <a:cubicBezTo>
                    <a:pt x="22241" y="9"/>
                    <a:pt x="22104" y="6"/>
                    <a:pt x="21964" y="3"/>
                  </a:cubicBezTo>
                  <a:cubicBezTo>
                    <a:pt x="21799" y="0"/>
                    <a:pt x="21631" y="0"/>
                    <a:pt x="21466" y="3"/>
                  </a:cubicBezTo>
                  <a:cubicBezTo>
                    <a:pt x="21423" y="3"/>
                    <a:pt x="21379" y="3"/>
                    <a:pt x="21339" y="6"/>
                  </a:cubicBezTo>
                  <a:cubicBezTo>
                    <a:pt x="19112" y="56"/>
                    <a:pt x="17091" y="547"/>
                    <a:pt x="15160" y="1269"/>
                  </a:cubicBezTo>
                  <a:cubicBezTo>
                    <a:pt x="15101" y="1287"/>
                    <a:pt x="15048" y="1309"/>
                    <a:pt x="14989" y="1331"/>
                  </a:cubicBezTo>
                  <a:cubicBezTo>
                    <a:pt x="14653" y="1458"/>
                    <a:pt x="14317" y="1595"/>
                    <a:pt x="13988" y="1741"/>
                  </a:cubicBezTo>
                  <a:lnTo>
                    <a:pt x="13699" y="1863"/>
                  </a:lnTo>
                  <a:cubicBezTo>
                    <a:pt x="13605" y="1903"/>
                    <a:pt x="13509" y="1947"/>
                    <a:pt x="13419" y="1987"/>
                  </a:cubicBezTo>
                  <a:cubicBezTo>
                    <a:pt x="12703" y="2307"/>
                    <a:pt x="12001" y="2646"/>
                    <a:pt x="11298" y="3007"/>
                  </a:cubicBezTo>
                  <a:cubicBezTo>
                    <a:pt x="11270" y="3019"/>
                    <a:pt x="11245" y="3032"/>
                    <a:pt x="11217" y="3047"/>
                  </a:cubicBezTo>
                  <a:cubicBezTo>
                    <a:pt x="11009" y="3150"/>
                    <a:pt x="10803" y="3256"/>
                    <a:pt x="10598" y="3358"/>
                  </a:cubicBezTo>
                  <a:cubicBezTo>
                    <a:pt x="10032" y="3654"/>
                    <a:pt x="9457" y="3959"/>
                    <a:pt x="8885" y="4260"/>
                  </a:cubicBezTo>
                  <a:lnTo>
                    <a:pt x="8885" y="4263"/>
                  </a:lnTo>
                  <a:cubicBezTo>
                    <a:pt x="8763" y="4322"/>
                    <a:pt x="8645" y="4385"/>
                    <a:pt x="8527" y="4447"/>
                  </a:cubicBezTo>
                  <a:cubicBezTo>
                    <a:pt x="6067" y="5740"/>
                    <a:pt x="3847" y="7581"/>
                    <a:pt x="2311" y="9879"/>
                  </a:cubicBezTo>
                  <a:cubicBezTo>
                    <a:pt x="1568" y="10993"/>
                    <a:pt x="974" y="12215"/>
                    <a:pt x="594" y="13530"/>
                  </a:cubicBezTo>
                  <a:cubicBezTo>
                    <a:pt x="408" y="14174"/>
                    <a:pt x="283" y="14833"/>
                    <a:pt x="199" y="15492"/>
                  </a:cubicBezTo>
                  <a:cubicBezTo>
                    <a:pt x="144" y="15903"/>
                    <a:pt x="103" y="16316"/>
                    <a:pt x="66" y="16733"/>
                  </a:cubicBezTo>
                  <a:cubicBezTo>
                    <a:pt x="28" y="17196"/>
                    <a:pt x="7" y="17647"/>
                    <a:pt x="4" y="18092"/>
                  </a:cubicBezTo>
                  <a:cubicBezTo>
                    <a:pt x="0" y="18813"/>
                    <a:pt x="50" y="19507"/>
                    <a:pt x="162" y="20163"/>
                  </a:cubicBezTo>
                  <a:cubicBezTo>
                    <a:pt x="321" y="21143"/>
                    <a:pt x="619" y="22048"/>
                    <a:pt x="1064" y="22872"/>
                  </a:cubicBezTo>
                  <a:cubicBezTo>
                    <a:pt x="1851" y="24333"/>
                    <a:pt x="3116" y="25543"/>
                    <a:pt x="4982" y="26441"/>
                  </a:cubicBezTo>
                  <a:cubicBezTo>
                    <a:pt x="5672" y="26774"/>
                    <a:pt x="6437" y="26902"/>
                    <a:pt x="7174" y="26836"/>
                  </a:cubicBezTo>
                  <a:cubicBezTo>
                    <a:pt x="7342" y="26824"/>
                    <a:pt x="7510" y="26796"/>
                    <a:pt x="7672" y="26759"/>
                  </a:cubicBezTo>
                  <a:cubicBezTo>
                    <a:pt x="7694" y="26759"/>
                    <a:pt x="7712" y="26756"/>
                    <a:pt x="7734" y="26749"/>
                  </a:cubicBezTo>
                  <a:cubicBezTo>
                    <a:pt x="7796" y="27122"/>
                    <a:pt x="7855" y="27496"/>
                    <a:pt x="7908" y="27872"/>
                  </a:cubicBezTo>
                  <a:cubicBezTo>
                    <a:pt x="7999" y="28457"/>
                    <a:pt x="8079" y="29044"/>
                    <a:pt x="8148" y="29632"/>
                  </a:cubicBezTo>
                  <a:cubicBezTo>
                    <a:pt x="8254" y="30512"/>
                    <a:pt x="8341" y="31392"/>
                    <a:pt x="8409" y="32275"/>
                  </a:cubicBezTo>
                  <a:cubicBezTo>
                    <a:pt x="8421" y="32428"/>
                    <a:pt x="8434" y="32577"/>
                    <a:pt x="8443" y="32729"/>
                  </a:cubicBezTo>
                  <a:cubicBezTo>
                    <a:pt x="8596" y="34925"/>
                    <a:pt x="8630" y="37123"/>
                    <a:pt x="8549" y="39328"/>
                  </a:cubicBezTo>
                  <a:lnTo>
                    <a:pt x="8549" y="39331"/>
                  </a:lnTo>
                  <a:cubicBezTo>
                    <a:pt x="8524" y="40046"/>
                    <a:pt x="8487" y="40758"/>
                    <a:pt x="8431" y="41474"/>
                  </a:cubicBezTo>
                  <a:cubicBezTo>
                    <a:pt x="8412" y="41741"/>
                    <a:pt x="8390" y="42008"/>
                    <a:pt x="8369" y="42279"/>
                  </a:cubicBezTo>
                  <a:cubicBezTo>
                    <a:pt x="8350" y="42506"/>
                    <a:pt x="8596" y="42758"/>
                    <a:pt x="8829" y="42736"/>
                  </a:cubicBezTo>
                  <a:cubicBezTo>
                    <a:pt x="9006" y="42721"/>
                    <a:pt x="9190" y="42702"/>
                    <a:pt x="9370" y="42686"/>
                  </a:cubicBezTo>
                  <a:cubicBezTo>
                    <a:pt x="13898" y="42263"/>
                    <a:pt x="18425" y="41850"/>
                    <a:pt x="22953" y="41433"/>
                  </a:cubicBezTo>
                  <a:cubicBezTo>
                    <a:pt x="23052" y="41424"/>
                    <a:pt x="23158" y="41411"/>
                    <a:pt x="23258" y="41405"/>
                  </a:cubicBezTo>
                  <a:cubicBezTo>
                    <a:pt x="23662" y="41368"/>
                    <a:pt x="24063" y="41331"/>
                    <a:pt x="24467" y="41293"/>
                  </a:cubicBezTo>
                  <a:cubicBezTo>
                    <a:pt x="27055" y="41054"/>
                    <a:pt x="29726" y="40985"/>
                    <a:pt x="32288" y="40572"/>
                  </a:cubicBezTo>
                  <a:cubicBezTo>
                    <a:pt x="32490" y="40538"/>
                    <a:pt x="32652" y="40500"/>
                    <a:pt x="32792" y="40460"/>
                  </a:cubicBezTo>
                  <a:lnTo>
                    <a:pt x="32795" y="40460"/>
                  </a:lnTo>
                  <a:cubicBezTo>
                    <a:pt x="33585" y="40223"/>
                    <a:pt x="33464" y="39791"/>
                    <a:pt x="33345" y="38765"/>
                  </a:cubicBezTo>
                  <a:cubicBezTo>
                    <a:pt x="33336" y="38709"/>
                    <a:pt x="33330" y="38650"/>
                    <a:pt x="33327" y="38594"/>
                  </a:cubicBezTo>
                  <a:cubicBezTo>
                    <a:pt x="33258" y="37944"/>
                    <a:pt x="33202" y="37294"/>
                    <a:pt x="33125" y="36647"/>
                  </a:cubicBezTo>
                  <a:cubicBezTo>
                    <a:pt x="33066" y="36131"/>
                    <a:pt x="32988" y="35615"/>
                    <a:pt x="32879" y="35108"/>
                  </a:cubicBezTo>
                  <a:cubicBezTo>
                    <a:pt x="32863" y="35040"/>
                    <a:pt x="32848" y="34974"/>
                    <a:pt x="32832" y="34912"/>
                  </a:cubicBezTo>
                  <a:cubicBezTo>
                    <a:pt x="32711" y="34393"/>
                    <a:pt x="32574" y="33973"/>
                    <a:pt x="32543" y="33541"/>
                  </a:cubicBezTo>
                  <a:lnTo>
                    <a:pt x="32543" y="33541"/>
                  </a:lnTo>
                  <a:cubicBezTo>
                    <a:pt x="32521" y="33137"/>
                    <a:pt x="32590" y="32726"/>
                    <a:pt x="32851" y="32216"/>
                  </a:cubicBezTo>
                  <a:cubicBezTo>
                    <a:pt x="33865" y="30251"/>
                    <a:pt x="36296" y="29672"/>
                    <a:pt x="37593" y="27950"/>
                  </a:cubicBezTo>
                  <a:cubicBezTo>
                    <a:pt x="38710" y="26469"/>
                    <a:pt x="39546" y="24293"/>
                    <a:pt x="40140" y="22200"/>
                  </a:cubicBezTo>
                  <a:cubicBezTo>
                    <a:pt x="40140" y="22197"/>
                    <a:pt x="40143" y="22191"/>
                    <a:pt x="40143" y="22184"/>
                  </a:cubicBezTo>
                  <a:cubicBezTo>
                    <a:pt x="40267" y="21743"/>
                    <a:pt x="40379" y="21307"/>
                    <a:pt x="40482" y="20881"/>
                  </a:cubicBezTo>
                  <a:cubicBezTo>
                    <a:pt x="40491" y="20866"/>
                    <a:pt x="40491" y="20857"/>
                    <a:pt x="40491" y="20841"/>
                  </a:cubicBezTo>
                  <a:cubicBezTo>
                    <a:pt x="40507" y="20785"/>
                    <a:pt x="40519" y="20729"/>
                    <a:pt x="40532" y="20676"/>
                  </a:cubicBezTo>
                  <a:cubicBezTo>
                    <a:pt x="40666" y="20120"/>
                    <a:pt x="40781" y="19585"/>
                    <a:pt x="40871" y="19084"/>
                  </a:cubicBezTo>
                  <a:cubicBezTo>
                    <a:pt x="41365" y="16506"/>
                    <a:pt x="39829" y="13275"/>
                    <a:pt x="38523" y="111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1"/>
            <p:cNvSpPr/>
            <p:nvPr/>
          </p:nvSpPr>
          <p:spPr>
            <a:xfrm>
              <a:off x="5617350" y="1019675"/>
              <a:ext cx="192750" cy="691125"/>
            </a:xfrm>
            <a:custGeom>
              <a:rect b="b" l="l" r="r" t="t"/>
              <a:pathLst>
                <a:path extrusionOk="0" h="27645" w="7710">
                  <a:moveTo>
                    <a:pt x="7293" y="11186"/>
                  </a:moveTo>
                  <a:cubicBezTo>
                    <a:pt x="7197" y="12062"/>
                    <a:pt x="7054" y="12939"/>
                    <a:pt x="6867" y="13819"/>
                  </a:cubicBezTo>
                  <a:cubicBezTo>
                    <a:pt x="6824" y="14025"/>
                    <a:pt x="6777" y="14233"/>
                    <a:pt x="6730" y="14438"/>
                  </a:cubicBezTo>
                  <a:cubicBezTo>
                    <a:pt x="6727" y="14441"/>
                    <a:pt x="6727" y="14444"/>
                    <a:pt x="6727" y="14448"/>
                  </a:cubicBezTo>
                  <a:cubicBezTo>
                    <a:pt x="6721" y="14466"/>
                    <a:pt x="6718" y="14482"/>
                    <a:pt x="6712" y="14500"/>
                  </a:cubicBezTo>
                  <a:cubicBezTo>
                    <a:pt x="6102" y="17044"/>
                    <a:pt x="5281" y="19572"/>
                    <a:pt x="4361" y="22020"/>
                  </a:cubicBezTo>
                  <a:cubicBezTo>
                    <a:pt x="4345" y="22066"/>
                    <a:pt x="4327" y="22107"/>
                    <a:pt x="4311" y="22150"/>
                  </a:cubicBezTo>
                  <a:cubicBezTo>
                    <a:pt x="4218" y="22396"/>
                    <a:pt x="4121" y="22632"/>
                    <a:pt x="4016" y="22865"/>
                  </a:cubicBezTo>
                  <a:cubicBezTo>
                    <a:pt x="3316" y="24464"/>
                    <a:pt x="2377" y="25798"/>
                    <a:pt x="1145" y="27017"/>
                  </a:cubicBezTo>
                  <a:cubicBezTo>
                    <a:pt x="931" y="27228"/>
                    <a:pt x="710" y="27440"/>
                    <a:pt x="477" y="27645"/>
                  </a:cubicBezTo>
                  <a:cubicBezTo>
                    <a:pt x="408" y="27057"/>
                    <a:pt x="328" y="26470"/>
                    <a:pt x="237" y="25885"/>
                  </a:cubicBezTo>
                  <a:cubicBezTo>
                    <a:pt x="184" y="25509"/>
                    <a:pt x="125" y="25135"/>
                    <a:pt x="63" y="24762"/>
                  </a:cubicBezTo>
                  <a:cubicBezTo>
                    <a:pt x="41" y="24769"/>
                    <a:pt x="23" y="24772"/>
                    <a:pt x="1" y="24772"/>
                  </a:cubicBezTo>
                  <a:cubicBezTo>
                    <a:pt x="32" y="24737"/>
                    <a:pt x="66" y="24703"/>
                    <a:pt x="94" y="24669"/>
                  </a:cubicBezTo>
                  <a:cubicBezTo>
                    <a:pt x="1158" y="24315"/>
                    <a:pt x="2060" y="23652"/>
                    <a:pt x="2989" y="22956"/>
                  </a:cubicBezTo>
                  <a:lnTo>
                    <a:pt x="3456" y="22635"/>
                  </a:lnTo>
                  <a:cubicBezTo>
                    <a:pt x="3372" y="22576"/>
                    <a:pt x="3291" y="22502"/>
                    <a:pt x="3204" y="22411"/>
                  </a:cubicBezTo>
                  <a:cubicBezTo>
                    <a:pt x="2784" y="21979"/>
                    <a:pt x="2554" y="21382"/>
                    <a:pt x="2271" y="20844"/>
                  </a:cubicBezTo>
                  <a:cubicBezTo>
                    <a:pt x="2722" y="19575"/>
                    <a:pt x="3160" y="18294"/>
                    <a:pt x="3558" y="17004"/>
                  </a:cubicBezTo>
                  <a:cubicBezTo>
                    <a:pt x="3832" y="16124"/>
                    <a:pt x="4084" y="15244"/>
                    <a:pt x="4308" y="14357"/>
                  </a:cubicBezTo>
                  <a:cubicBezTo>
                    <a:pt x="5446" y="9867"/>
                    <a:pt x="5418" y="5308"/>
                    <a:pt x="3627" y="1020"/>
                  </a:cubicBezTo>
                  <a:cubicBezTo>
                    <a:pt x="4330" y="659"/>
                    <a:pt x="5032" y="320"/>
                    <a:pt x="5748" y="0"/>
                  </a:cubicBezTo>
                  <a:cubicBezTo>
                    <a:pt x="7243" y="3623"/>
                    <a:pt x="7710" y="7382"/>
                    <a:pt x="7293" y="11186"/>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1"/>
            <p:cNvSpPr/>
            <p:nvPr/>
          </p:nvSpPr>
          <p:spPr>
            <a:xfrm>
              <a:off x="6235400" y="1202275"/>
              <a:ext cx="152175" cy="260000"/>
            </a:xfrm>
            <a:custGeom>
              <a:rect b="b" l="l" r="r" t="t"/>
              <a:pathLst>
                <a:path extrusionOk="0" h="10400" w="6087">
                  <a:moveTo>
                    <a:pt x="6086" y="1792"/>
                  </a:moveTo>
                  <a:cubicBezTo>
                    <a:pt x="5101" y="2821"/>
                    <a:pt x="4174" y="3910"/>
                    <a:pt x="3409" y="5097"/>
                  </a:cubicBezTo>
                  <a:cubicBezTo>
                    <a:pt x="2663" y="6254"/>
                    <a:pt x="2622" y="7607"/>
                    <a:pt x="2091" y="8832"/>
                  </a:cubicBezTo>
                  <a:cubicBezTo>
                    <a:pt x="1860" y="9370"/>
                    <a:pt x="1581" y="10092"/>
                    <a:pt x="1049" y="10399"/>
                  </a:cubicBezTo>
                  <a:cubicBezTo>
                    <a:pt x="831" y="9771"/>
                    <a:pt x="747" y="9109"/>
                    <a:pt x="383" y="8537"/>
                  </a:cubicBezTo>
                  <a:cubicBezTo>
                    <a:pt x="253" y="8331"/>
                    <a:pt x="1" y="8198"/>
                    <a:pt x="100" y="7955"/>
                  </a:cubicBezTo>
                  <a:cubicBezTo>
                    <a:pt x="418" y="7187"/>
                    <a:pt x="477" y="6338"/>
                    <a:pt x="772" y="5558"/>
                  </a:cubicBezTo>
                  <a:cubicBezTo>
                    <a:pt x="1036" y="4861"/>
                    <a:pt x="1419" y="4227"/>
                    <a:pt x="1842" y="3617"/>
                  </a:cubicBezTo>
                  <a:cubicBezTo>
                    <a:pt x="2744" y="2330"/>
                    <a:pt x="3767" y="1129"/>
                    <a:pt x="4858" y="1"/>
                  </a:cubicBezTo>
                  <a:cubicBezTo>
                    <a:pt x="4858" y="1"/>
                    <a:pt x="6086" y="1789"/>
                    <a:pt x="6086" y="179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1"/>
            <p:cNvSpPr/>
            <p:nvPr/>
          </p:nvSpPr>
          <p:spPr>
            <a:xfrm>
              <a:off x="6190150" y="1128650"/>
              <a:ext cx="141050" cy="268325"/>
            </a:xfrm>
            <a:custGeom>
              <a:rect b="b" l="l" r="r" t="t"/>
              <a:pathLst>
                <a:path extrusionOk="0" h="10733" w="5642">
                  <a:moveTo>
                    <a:pt x="5633" y="1637"/>
                  </a:moveTo>
                  <a:cubicBezTo>
                    <a:pt x="5642" y="1649"/>
                    <a:pt x="4361" y="3471"/>
                    <a:pt x="4252" y="3655"/>
                  </a:cubicBezTo>
                  <a:cubicBezTo>
                    <a:pt x="3832" y="4373"/>
                    <a:pt x="3465" y="5122"/>
                    <a:pt x="3154" y="5891"/>
                  </a:cubicBezTo>
                  <a:cubicBezTo>
                    <a:pt x="2840" y="6665"/>
                    <a:pt x="2563" y="7467"/>
                    <a:pt x="2380" y="8282"/>
                  </a:cubicBezTo>
                  <a:cubicBezTo>
                    <a:pt x="2184" y="9131"/>
                    <a:pt x="2035" y="9939"/>
                    <a:pt x="1643" y="10732"/>
                  </a:cubicBezTo>
                  <a:cubicBezTo>
                    <a:pt x="1581" y="10630"/>
                    <a:pt x="1503" y="10524"/>
                    <a:pt x="1403" y="10465"/>
                  </a:cubicBezTo>
                  <a:cubicBezTo>
                    <a:pt x="1313" y="10555"/>
                    <a:pt x="1214" y="10527"/>
                    <a:pt x="1089" y="10527"/>
                  </a:cubicBezTo>
                  <a:cubicBezTo>
                    <a:pt x="859" y="10319"/>
                    <a:pt x="629" y="10117"/>
                    <a:pt x="411" y="9914"/>
                  </a:cubicBezTo>
                  <a:cubicBezTo>
                    <a:pt x="272" y="9784"/>
                    <a:pt x="138" y="9647"/>
                    <a:pt x="10" y="9507"/>
                  </a:cubicBezTo>
                  <a:cubicBezTo>
                    <a:pt x="7" y="9482"/>
                    <a:pt x="4" y="9454"/>
                    <a:pt x="4" y="9429"/>
                  </a:cubicBezTo>
                  <a:cubicBezTo>
                    <a:pt x="1" y="9355"/>
                    <a:pt x="7" y="9277"/>
                    <a:pt x="20" y="9196"/>
                  </a:cubicBezTo>
                  <a:cubicBezTo>
                    <a:pt x="29" y="9137"/>
                    <a:pt x="38" y="9081"/>
                    <a:pt x="48" y="9025"/>
                  </a:cubicBezTo>
                  <a:cubicBezTo>
                    <a:pt x="399" y="6973"/>
                    <a:pt x="1083" y="5020"/>
                    <a:pt x="2050" y="3216"/>
                  </a:cubicBezTo>
                  <a:cubicBezTo>
                    <a:pt x="2660" y="2078"/>
                    <a:pt x="3384" y="1002"/>
                    <a:pt x="4218" y="1"/>
                  </a:cubicBezTo>
                  <a:cubicBezTo>
                    <a:pt x="4255" y="47"/>
                    <a:pt x="4299" y="100"/>
                    <a:pt x="4345" y="150"/>
                  </a:cubicBezTo>
                  <a:cubicBezTo>
                    <a:pt x="4784" y="635"/>
                    <a:pt x="5216" y="1133"/>
                    <a:pt x="5633" y="163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1"/>
            <p:cNvSpPr/>
            <p:nvPr/>
          </p:nvSpPr>
          <p:spPr>
            <a:xfrm>
              <a:off x="5429625" y="1380625"/>
              <a:ext cx="168175" cy="161175"/>
            </a:xfrm>
            <a:custGeom>
              <a:rect b="b" l="l" r="r" t="t"/>
              <a:pathLst>
                <a:path extrusionOk="0" h="6447" w="6727">
                  <a:moveTo>
                    <a:pt x="5408" y="2423"/>
                  </a:moveTo>
                  <a:cubicBezTo>
                    <a:pt x="5116" y="2507"/>
                    <a:pt x="4829" y="2606"/>
                    <a:pt x="4556" y="2724"/>
                  </a:cubicBezTo>
                  <a:cubicBezTo>
                    <a:pt x="2895" y="3427"/>
                    <a:pt x="1564" y="4746"/>
                    <a:pt x="902" y="6447"/>
                  </a:cubicBezTo>
                  <a:cubicBezTo>
                    <a:pt x="457" y="5623"/>
                    <a:pt x="162" y="4718"/>
                    <a:pt x="0" y="3738"/>
                  </a:cubicBezTo>
                  <a:cubicBezTo>
                    <a:pt x="840" y="2572"/>
                    <a:pt x="1944" y="1630"/>
                    <a:pt x="3244" y="980"/>
                  </a:cubicBezTo>
                  <a:cubicBezTo>
                    <a:pt x="3747" y="731"/>
                    <a:pt x="4282" y="523"/>
                    <a:pt x="4842" y="367"/>
                  </a:cubicBezTo>
                  <a:cubicBezTo>
                    <a:pt x="6167" y="0"/>
                    <a:pt x="6726" y="2059"/>
                    <a:pt x="5408" y="242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1"/>
            <p:cNvSpPr/>
            <p:nvPr/>
          </p:nvSpPr>
          <p:spPr>
            <a:xfrm>
              <a:off x="5425650" y="1316950"/>
              <a:ext cx="157675" cy="105375"/>
            </a:xfrm>
            <a:custGeom>
              <a:rect b="b" l="l" r="r" t="t"/>
              <a:pathLst>
                <a:path extrusionOk="0" h="4215" w="6307">
                  <a:moveTo>
                    <a:pt x="4385" y="2137"/>
                  </a:moveTo>
                  <a:cubicBezTo>
                    <a:pt x="3922" y="2075"/>
                    <a:pt x="3474" y="2137"/>
                    <a:pt x="3032" y="2283"/>
                  </a:cubicBezTo>
                  <a:cubicBezTo>
                    <a:pt x="1972" y="2637"/>
                    <a:pt x="971" y="3480"/>
                    <a:pt x="1" y="4214"/>
                  </a:cubicBezTo>
                  <a:cubicBezTo>
                    <a:pt x="4" y="3769"/>
                    <a:pt x="25" y="3315"/>
                    <a:pt x="63" y="2855"/>
                  </a:cubicBezTo>
                  <a:cubicBezTo>
                    <a:pt x="100" y="2438"/>
                    <a:pt x="141" y="2025"/>
                    <a:pt x="193" y="1614"/>
                  </a:cubicBezTo>
                  <a:cubicBezTo>
                    <a:pt x="1160" y="943"/>
                    <a:pt x="2131" y="339"/>
                    <a:pt x="3291" y="119"/>
                  </a:cubicBezTo>
                  <a:cubicBezTo>
                    <a:pt x="3801" y="22"/>
                    <a:pt x="4351" y="0"/>
                    <a:pt x="4951" y="81"/>
                  </a:cubicBezTo>
                  <a:cubicBezTo>
                    <a:pt x="6307" y="268"/>
                    <a:pt x="5725" y="2323"/>
                    <a:pt x="4385" y="213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1"/>
            <p:cNvSpPr/>
            <p:nvPr/>
          </p:nvSpPr>
          <p:spPr>
            <a:xfrm>
              <a:off x="5636325" y="1886175"/>
              <a:ext cx="622825" cy="120675"/>
            </a:xfrm>
            <a:custGeom>
              <a:rect b="b" l="l" r="r" t="t"/>
              <a:pathLst>
                <a:path extrusionOk="0" h="4827" w="24913">
                  <a:moveTo>
                    <a:pt x="24912" y="2115"/>
                  </a:moveTo>
                  <a:cubicBezTo>
                    <a:pt x="24505" y="2152"/>
                    <a:pt x="24098" y="2190"/>
                    <a:pt x="23690" y="2230"/>
                  </a:cubicBezTo>
                  <a:cubicBezTo>
                    <a:pt x="20736" y="2501"/>
                    <a:pt x="17785" y="2793"/>
                    <a:pt x="14837" y="3104"/>
                  </a:cubicBezTo>
                  <a:cubicBezTo>
                    <a:pt x="14734" y="3113"/>
                    <a:pt x="14635" y="3119"/>
                    <a:pt x="14532" y="3132"/>
                  </a:cubicBezTo>
                  <a:cubicBezTo>
                    <a:pt x="10005" y="3611"/>
                    <a:pt x="5483" y="4136"/>
                    <a:pt x="968" y="4705"/>
                  </a:cubicBezTo>
                  <a:cubicBezTo>
                    <a:pt x="644" y="4746"/>
                    <a:pt x="321" y="4783"/>
                    <a:pt x="1" y="4827"/>
                  </a:cubicBezTo>
                  <a:cubicBezTo>
                    <a:pt x="57" y="4111"/>
                    <a:pt x="91" y="3399"/>
                    <a:pt x="119" y="2681"/>
                  </a:cubicBezTo>
                  <a:lnTo>
                    <a:pt x="119" y="2678"/>
                  </a:lnTo>
                  <a:cubicBezTo>
                    <a:pt x="368" y="2650"/>
                    <a:pt x="613" y="2616"/>
                    <a:pt x="859" y="2588"/>
                  </a:cubicBezTo>
                  <a:cubicBezTo>
                    <a:pt x="5399" y="2012"/>
                    <a:pt x="9942" y="1487"/>
                    <a:pt x="14492" y="1008"/>
                  </a:cubicBezTo>
                  <a:cubicBezTo>
                    <a:pt x="14594" y="995"/>
                    <a:pt x="14694" y="983"/>
                    <a:pt x="14793" y="974"/>
                  </a:cubicBezTo>
                  <a:cubicBezTo>
                    <a:pt x="17458" y="691"/>
                    <a:pt x="20126" y="426"/>
                    <a:pt x="22791" y="175"/>
                  </a:cubicBezTo>
                  <a:cubicBezTo>
                    <a:pt x="23423" y="115"/>
                    <a:pt x="24060" y="56"/>
                    <a:pt x="24695" y="0"/>
                  </a:cubicBezTo>
                  <a:cubicBezTo>
                    <a:pt x="24772" y="647"/>
                    <a:pt x="24828" y="1297"/>
                    <a:pt x="24894" y="1944"/>
                  </a:cubicBezTo>
                  <a:cubicBezTo>
                    <a:pt x="24900" y="2003"/>
                    <a:pt x="24906" y="2062"/>
                    <a:pt x="24912" y="211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1"/>
            <p:cNvSpPr/>
            <p:nvPr/>
          </p:nvSpPr>
          <p:spPr>
            <a:xfrm>
              <a:off x="6448025" y="1535950"/>
              <a:ext cx="456675" cy="356850"/>
            </a:xfrm>
            <a:custGeom>
              <a:rect b="b" l="l" r="r" t="t"/>
              <a:pathLst>
                <a:path extrusionOk="0" h="14274" w="18267">
                  <a:moveTo>
                    <a:pt x="17766" y="9643"/>
                  </a:moveTo>
                  <a:cubicBezTo>
                    <a:pt x="17455" y="10396"/>
                    <a:pt x="16880" y="11030"/>
                    <a:pt x="16466" y="11721"/>
                  </a:cubicBezTo>
                  <a:cubicBezTo>
                    <a:pt x="16084" y="12361"/>
                    <a:pt x="15835" y="13182"/>
                    <a:pt x="15331" y="13730"/>
                  </a:cubicBezTo>
                  <a:cubicBezTo>
                    <a:pt x="14831" y="14274"/>
                    <a:pt x="14100" y="14239"/>
                    <a:pt x="13786" y="13590"/>
                  </a:cubicBezTo>
                  <a:cubicBezTo>
                    <a:pt x="11413" y="12116"/>
                    <a:pt x="9025" y="10666"/>
                    <a:pt x="6677" y="9155"/>
                  </a:cubicBezTo>
                  <a:cubicBezTo>
                    <a:pt x="4566" y="7796"/>
                    <a:pt x="2793" y="5850"/>
                    <a:pt x="514" y="4789"/>
                  </a:cubicBezTo>
                  <a:cubicBezTo>
                    <a:pt x="461" y="4764"/>
                    <a:pt x="430" y="4733"/>
                    <a:pt x="405" y="4696"/>
                  </a:cubicBezTo>
                  <a:cubicBezTo>
                    <a:pt x="222" y="4752"/>
                    <a:pt x="1" y="4659"/>
                    <a:pt x="29" y="4422"/>
                  </a:cubicBezTo>
                  <a:cubicBezTo>
                    <a:pt x="131" y="3539"/>
                    <a:pt x="784" y="2920"/>
                    <a:pt x="1235" y="2186"/>
                  </a:cubicBezTo>
                  <a:cubicBezTo>
                    <a:pt x="1646" y="1518"/>
                    <a:pt x="1879" y="588"/>
                    <a:pt x="2569" y="150"/>
                  </a:cubicBezTo>
                  <a:cubicBezTo>
                    <a:pt x="2684" y="75"/>
                    <a:pt x="2799" y="94"/>
                    <a:pt x="2880" y="156"/>
                  </a:cubicBezTo>
                  <a:cubicBezTo>
                    <a:pt x="3011" y="28"/>
                    <a:pt x="3241" y="0"/>
                    <a:pt x="3344" y="206"/>
                  </a:cubicBezTo>
                  <a:cubicBezTo>
                    <a:pt x="4510" y="2569"/>
                    <a:pt x="6758" y="3894"/>
                    <a:pt x="8702" y="5542"/>
                  </a:cubicBezTo>
                  <a:cubicBezTo>
                    <a:pt x="9706" y="6391"/>
                    <a:pt x="10583" y="7376"/>
                    <a:pt x="11472" y="8344"/>
                  </a:cubicBezTo>
                  <a:cubicBezTo>
                    <a:pt x="11923" y="8832"/>
                    <a:pt x="12380" y="9317"/>
                    <a:pt x="12859" y="9780"/>
                  </a:cubicBezTo>
                  <a:cubicBezTo>
                    <a:pt x="13099" y="10010"/>
                    <a:pt x="13341" y="10234"/>
                    <a:pt x="13596" y="10452"/>
                  </a:cubicBezTo>
                  <a:cubicBezTo>
                    <a:pt x="14818" y="11497"/>
                    <a:pt x="15947" y="8975"/>
                    <a:pt x="16470" y="8241"/>
                  </a:cubicBezTo>
                  <a:cubicBezTo>
                    <a:pt x="16662" y="7970"/>
                    <a:pt x="16924" y="7457"/>
                    <a:pt x="17353" y="7501"/>
                  </a:cubicBezTo>
                  <a:cubicBezTo>
                    <a:pt x="18267" y="7603"/>
                    <a:pt x="17981" y="9115"/>
                    <a:pt x="17766" y="9643"/>
                  </a:cubicBezTo>
                  <a:close/>
                </a:path>
              </a:pathLst>
            </a:custGeom>
            <a:solidFill>
              <a:srgbClr val="FF9E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1"/>
            <p:cNvSpPr/>
            <p:nvPr/>
          </p:nvSpPr>
          <p:spPr>
            <a:xfrm>
              <a:off x="6776025" y="1722375"/>
              <a:ext cx="128675" cy="170425"/>
            </a:xfrm>
            <a:custGeom>
              <a:rect b="b" l="l" r="r" t="t"/>
              <a:pathLst>
                <a:path extrusionOk="0" h="6817" w="5147">
                  <a:moveTo>
                    <a:pt x="4233" y="44"/>
                  </a:moveTo>
                  <a:cubicBezTo>
                    <a:pt x="3804" y="0"/>
                    <a:pt x="3542" y="513"/>
                    <a:pt x="3350" y="784"/>
                  </a:cubicBezTo>
                  <a:cubicBezTo>
                    <a:pt x="3294" y="859"/>
                    <a:pt x="3234" y="952"/>
                    <a:pt x="3172" y="1054"/>
                  </a:cubicBezTo>
                  <a:cubicBezTo>
                    <a:pt x="3835" y="2920"/>
                    <a:pt x="2068" y="4870"/>
                    <a:pt x="0" y="5722"/>
                  </a:cubicBezTo>
                  <a:cubicBezTo>
                    <a:pt x="221" y="5859"/>
                    <a:pt x="442" y="5996"/>
                    <a:pt x="666" y="6133"/>
                  </a:cubicBezTo>
                  <a:cubicBezTo>
                    <a:pt x="980" y="6782"/>
                    <a:pt x="1711" y="6817"/>
                    <a:pt x="2211" y="6273"/>
                  </a:cubicBezTo>
                  <a:cubicBezTo>
                    <a:pt x="2715" y="5725"/>
                    <a:pt x="2964" y="4904"/>
                    <a:pt x="3346" y="4264"/>
                  </a:cubicBezTo>
                  <a:cubicBezTo>
                    <a:pt x="3760" y="3573"/>
                    <a:pt x="4335" y="2939"/>
                    <a:pt x="4646" y="2186"/>
                  </a:cubicBezTo>
                  <a:cubicBezTo>
                    <a:pt x="4861" y="1658"/>
                    <a:pt x="5147" y="146"/>
                    <a:pt x="4233" y="44"/>
                  </a:cubicBezTo>
                  <a:close/>
                </a:path>
              </a:pathLst>
            </a:custGeom>
            <a:solidFill>
              <a:srgbClr val="0D09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1"/>
            <p:cNvSpPr/>
            <p:nvPr/>
          </p:nvSpPr>
          <p:spPr>
            <a:xfrm>
              <a:off x="5758300" y="894350"/>
              <a:ext cx="46750" cy="66725"/>
            </a:xfrm>
            <a:custGeom>
              <a:rect b="b" l="l" r="r" t="t"/>
              <a:pathLst>
                <a:path extrusionOk="0" h="2669" w="1870">
                  <a:moveTo>
                    <a:pt x="1783" y="1767"/>
                  </a:moveTo>
                  <a:cubicBezTo>
                    <a:pt x="1870" y="1154"/>
                    <a:pt x="1515" y="669"/>
                    <a:pt x="1164" y="234"/>
                  </a:cubicBezTo>
                  <a:cubicBezTo>
                    <a:pt x="1158" y="227"/>
                    <a:pt x="1155" y="224"/>
                    <a:pt x="1151" y="221"/>
                  </a:cubicBezTo>
                  <a:cubicBezTo>
                    <a:pt x="1058" y="75"/>
                    <a:pt x="887" y="0"/>
                    <a:pt x="716" y="146"/>
                  </a:cubicBezTo>
                  <a:cubicBezTo>
                    <a:pt x="306" y="501"/>
                    <a:pt x="29" y="977"/>
                    <a:pt x="13" y="1540"/>
                  </a:cubicBezTo>
                  <a:cubicBezTo>
                    <a:pt x="1" y="2037"/>
                    <a:pt x="240" y="2569"/>
                    <a:pt x="753" y="2647"/>
                  </a:cubicBezTo>
                  <a:cubicBezTo>
                    <a:pt x="887" y="2668"/>
                    <a:pt x="1015" y="2650"/>
                    <a:pt x="1133" y="2609"/>
                  </a:cubicBezTo>
                  <a:cubicBezTo>
                    <a:pt x="1158" y="2603"/>
                    <a:pt x="1182" y="2591"/>
                    <a:pt x="1204" y="2575"/>
                  </a:cubicBezTo>
                  <a:cubicBezTo>
                    <a:pt x="1506" y="2435"/>
                    <a:pt x="1730" y="2118"/>
                    <a:pt x="1783" y="1767"/>
                  </a:cubicBezTo>
                  <a:close/>
                </a:path>
              </a:pathLst>
            </a:custGeom>
            <a:solidFill>
              <a:srgbClr val="FF73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1"/>
            <p:cNvSpPr/>
            <p:nvPr/>
          </p:nvSpPr>
          <p:spPr>
            <a:xfrm>
              <a:off x="5969775" y="884325"/>
              <a:ext cx="49700" cy="66250"/>
            </a:xfrm>
            <a:custGeom>
              <a:rect b="b" l="l" r="r" t="t"/>
              <a:pathLst>
                <a:path extrusionOk="0" h="2650" w="1988">
                  <a:moveTo>
                    <a:pt x="44" y="1459"/>
                  </a:moveTo>
                  <a:cubicBezTo>
                    <a:pt x="124" y="846"/>
                    <a:pt x="610" y="473"/>
                    <a:pt x="1076" y="149"/>
                  </a:cubicBezTo>
                  <a:cubicBezTo>
                    <a:pt x="1082" y="146"/>
                    <a:pt x="1088" y="143"/>
                    <a:pt x="1092" y="140"/>
                  </a:cubicBezTo>
                  <a:cubicBezTo>
                    <a:pt x="1222" y="25"/>
                    <a:pt x="1412" y="0"/>
                    <a:pt x="1539" y="187"/>
                  </a:cubicBezTo>
                  <a:cubicBezTo>
                    <a:pt x="1847" y="638"/>
                    <a:pt x="1987" y="1169"/>
                    <a:pt x="1847" y="1717"/>
                  </a:cubicBezTo>
                  <a:cubicBezTo>
                    <a:pt x="1723" y="2202"/>
                    <a:pt x="1340" y="2650"/>
                    <a:pt x="815" y="2584"/>
                  </a:cubicBezTo>
                  <a:cubicBezTo>
                    <a:pt x="678" y="2566"/>
                    <a:pt x="560" y="2516"/>
                    <a:pt x="454" y="2444"/>
                  </a:cubicBezTo>
                  <a:cubicBezTo>
                    <a:pt x="432" y="2432"/>
                    <a:pt x="411" y="2413"/>
                    <a:pt x="392" y="2391"/>
                  </a:cubicBezTo>
                  <a:cubicBezTo>
                    <a:pt x="134" y="2174"/>
                    <a:pt x="0" y="1810"/>
                    <a:pt x="44" y="1459"/>
                  </a:cubicBezTo>
                  <a:close/>
                </a:path>
              </a:pathLst>
            </a:custGeom>
            <a:solidFill>
              <a:srgbClr val="FF73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1"/>
            <p:cNvSpPr/>
            <p:nvPr/>
          </p:nvSpPr>
          <p:spPr>
            <a:xfrm>
              <a:off x="5771300" y="769325"/>
              <a:ext cx="228875" cy="302925"/>
            </a:xfrm>
            <a:custGeom>
              <a:rect b="b" l="l" r="r" t="t"/>
              <a:pathLst>
                <a:path extrusionOk="0" h="12117" w="9155">
                  <a:moveTo>
                    <a:pt x="6897" y="10991"/>
                  </a:moveTo>
                  <a:cubicBezTo>
                    <a:pt x="5924" y="11815"/>
                    <a:pt x="4637" y="12116"/>
                    <a:pt x="3495" y="11541"/>
                  </a:cubicBezTo>
                  <a:cubicBezTo>
                    <a:pt x="746" y="10157"/>
                    <a:pt x="0" y="6136"/>
                    <a:pt x="725" y="3288"/>
                  </a:cubicBezTo>
                  <a:cubicBezTo>
                    <a:pt x="781" y="3073"/>
                    <a:pt x="911" y="2946"/>
                    <a:pt x="1067" y="2884"/>
                  </a:cubicBezTo>
                  <a:cubicBezTo>
                    <a:pt x="1676" y="1254"/>
                    <a:pt x="3013" y="1"/>
                    <a:pt x="4951" y="1"/>
                  </a:cubicBezTo>
                  <a:cubicBezTo>
                    <a:pt x="8185" y="4"/>
                    <a:pt x="9155" y="3689"/>
                    <a:pt x="8832" y="6454"/>
                  </a:cubicBezTo>
                  <a:cubicBezTo>
                    <a:pt x="8642" y="8095"/>
                    <a:pt x="8197" y="9890"/>
                    <a:pt x="6897" y="10991"/>
                  </a:cubicBezTo>
                  <a:close/>
                </a:path>
              </a:pathLst>
            </a:custGeom>
            <a:solidFill>
              <a:srgbClr val="FFA0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1"/>
            <p:cNvSpPr/>
            <p:nvPr/>
          </p:nvSpPr>
          <p:spPr>
            <a:xfrm>
              <a:off x="5765550" y="868625"/>
              <a:ext cx="243975" cy="199575"/>
            </a:xfrm>
            <a:custGeom>
              <a:rect b="b" l="l" r="r" t="t"/>
              <a:pathLst>
                <a:path extrusionOk="0" h="7983" w="9759">
                  <a:moveTo>
                    <a:pt x="9118" y="3582"/>
                  </a:moveTo>
                  <a:cubicBezTo>
                    <a:pt x="9394" y="2450"/>
                    <a:pt x="9609" y="1306"/>
                    <a:pt x="9749" y="149"/>
                  </a:cubicBezTo>
                  <a:cubicBezTo>
                    <a:pt x="9758" y="75"/>
                    <a:pt x="9715" y="0"/>
                    <a:pt x="9634" y="6"/>
                  </a:cubicBezTo>
                  <a:cubicBezTo>
                    <a:pt x="8959" y="56"/>
                    <a:pt x="8931" y="765"/>
                    <a:pt x="9030" y="1309"/>
                  </a:cubicBezTo>
                  <a:cubicBezTo>
                    <a:pt x="9034" y="1334"/>
                    <a:pt x="9046" y="1353"/>
                    <a:pt x="9062" y="1365"/>
                  </a:cubicBezTo>
                  <a:cubicBezTo>
                    <a:pt x="9052" y="2130"/>
                    <a:pt x="9254" y="3561"/>
                    <a:pt x="8480" y="4002"/>
                  </a:cubicBezTo>
                  <a:cubicBezTo>
                    <a:pt x="8377" y="4061"/>
                    <a:pt x="8262" y="4105"/>
                    <a:pt x="8141" y="4120"/>
                  </a:cubicBezTo>
                  <a:cubicBezTo>
                    <a:pt x="7662" y="4176"/>
                    <a:pt x="7270" y="3775"/>
                    <a:pt x="6916" y="3452"/>
                  </a:cubicBezTo>
                  <a:cubicBezTo>
                    <a:pt x="6490" y="3066"/>
                    <a:pt x="5992" y="2743"/>
                    <a:pt x="5429" y="2615"/>
                  </a:cubicBezTo>
                  <a:cubicBezTo>
                    <a:pt x="4923" y="2503"/>
                    <a:pt x="4612" y="2422"/>
                    <a:pt x="4186" y="2768"/>
                  </a:cubicBezTo>
                  <a:cubicBezTo>
                    <a:pt x="3657" y="3197"/>
                    <a:pt x="3259" y="3685"/>
                    <a:pt x="2811" y="4186"/>
                  </a:cubicBezTo>
                  <a:cubicBezTo>
                    <a:pt x="2541" y="4490"/>
                    <a:pt x="1978" y="5075"/>
                    <a:pt x="1580" y="4615"/>
                  </a:cubicBezTo>
                  <a:cubicBezTo>
                    <a:pt x="902" y="3831"/>
                    <a:pt x="948" y="2674"/>
                    <a:pt x="833" y="1676"/>
                  </a:cubicBezTo>
                  <a:cubicBezTo>
                    <a:pt x="824" y="1598"/>
                    <a:pt x="759" y="1564"/>
                    <a:pt x="700" y="1570"/>
                  </a:cubicBezTo>
                  <a:cubicBezTo>
                    <a:pt x="678" y="1514"/>
                    <a:pt x="622" y="1474"/>
                    <a:pt x="563" y="1502"/>
                  </a:cubicBezTo>
                  <a:cubicBezTo>
                    <a:pt x="410" y="1567"/>
                    <a:pt x="255" y="1636"/>
                    <a:pt x="100" y="1704"/>
                  </a:cubicBezTo>
                  <a:cubicBezTo>
                    <a:pt x="44" y="1729"/>
                    <a:pt x="0" y="1791"/>
                    <a:pt x="22" y="1856"/>
                  </a:cubicBezTo>
                  <a:cubicBezTo>
                    <a:pt x="320" y="2674"/>
                    <a:pt x="653" y="3480"/>
                    <a:pt x="1014" y="4270"/>
                  </a:cubicBezTo>
                  <a:cubicBezTo>
                    <a:pt x="1182" y="4929"/>
                    <a:pt x="1418" y="5560"/>
                    <a:pt x="1782" y="6126"/>
                  </a:cubicBezTo>
                  <a:cubicBezTo>
                    <a:pt x="2034" y="6524"/>
                    <a:pt x="2348" y="6882"/>
                    <a:pt x="2702" y="7171"/>
                  </a:cubicBezTo>
                  <a:cubicBezTo>
                    <a:pt x="2820" y="7376"/>
                    <a:pt x="3013" y="7488"/>
                    <a:pt x="3237" y="7538"/>
                  </a:cubicBezTo>
                  <a:cubicBezTo>
                    <a:pt x="3750" y="7827"/>
                    <a:pt x="4332" y="7983"/>
                    <a:pt x="4951" y="7945"/>
                  </a:cubicBezTo>
                  <a:cubicBezTo>
                    <a:pt x="4994" y="7942"/>
                    <a:pt x="5025" y="7917"/>
                    <a:pt x="5041" y="7883"/>
                  </a:cubicBezTo>
                  <a:cubicBezTo>
                    <a:pt x="5949" y="7808"/>
                    <a:pt x="7149" y="7364"/>
                    <a:pt x="7768" y="6661"/>
                  </a:cubicBezTo>
                  <a:cubicBezTo>
                    <a:pt x="8465" y="5871"/>
                    <a:pt x="8875" y="4587"/>
                    <a:pt x="9118" y="3582"/>
                  </a:cubicBezTo>
                  <a:close/>
                </a:path>
              </a:pathLst>
            </a:custGeom>
            <a:solidFill>
              <a:srgbClr val="0D09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1"/>
            <p:cNvSpPr/>
            <p:nvPr/>
          </p:nvSpPr>
          <p:spPr>
            <a:xfrm>
              <a:off x="5703350" y="701850"/>
              <a:ext cx="360975" cy="224850"/>
            </a:xfrm>
            <a:custGeom>
              <a:rect b="b" l="l" r="r" t="t"/>
              <a:pathLst>
                <a:path extrusionOk="0" h="8994" w="14439">
                  <a:moveTo>
                    <a:pt x="13944" y="5872"/>
                  </a:moveTo>
                  <a:cubicBezTo>
                    <a:pt x="13456" y="5747"/>
                    <a:pt x="12946" y="5710"/>
                    <a:pt x="12442" y="5760"/>
                  </a:cubicBezTo>
                  <a:cubicBezTo>
                    <a:pt x="12439" y="5716"/>
                    <a:pt x="12439" y="5673"/>
                    <a:pt x="12433" y="5632"/>
                  </a:cubicBezTo>
                  <a:lnTo>
                    <a:pt x="12433" y="5629"/>
                  </a:lnTo>
                  <a:cubicBezTo>
                    <a:pt x="12420" y="5371"/>
                    <a:pt x="12392" y="5113"/>
                    <a:pt x="12355" y="4852"/>
                  </a:cubicBezTo>
                  <a:cubicBezTo>
                    <a:pt x="12025" y="2551"/>
                    <a:pt x="10828" y="271"/>
                    <a:pt x="8319" y="119"/>
                  </a:cubicBezTo>
                  <a:cubicBezTo>
                    <a:pt x="6403" y="1"/>
                    <a:pt x="4854" y="383"/>
                    <a:pt x="3505" y="2028"/>
                  </a:cubicBezTo>
                  <a:cubicBezTo>
                    <a:pt x="2749" y="2949"/>
                    <a:pt x="2522" y="4189"/>
                    <a:pt x="2336" y="5340"/>
                  </a:cubicBezTo>
                  <a:cubicBezTo>
                    <a:pt x="2280" y="5713"/>
                    <a:pt x="2286" y="6354"/>
                    <a:pt x="2165" y="6805"/>
                  </a:cubicBezTo>
                  <a:cubicBezTo>
                    <a:pt x="2137" y="6929"/>
                    <a:pt x="2096" y="7041"/>
                    <a:pt x="2040" y="7125"/>
                  </a:cubicBezTo>
                  <a:cubicBezTo>
                    <a:pt x="2018" y="7159"/>
                    <a:pt x="1997" y="7193"/>
                    <a:pt x="1966" y="7231"/>
                  </a:cubicBezTo>
                  <a:cubicBezTo>
                    <a:pt x="1934" y="7262"/>
                    <a:pt x="1900" y="7293"/>
                    <a:pt x="1860" y="7324"/>
                  </a:cubicBezTo>
                  <a:cubicBezTo>
                    <a:pt x="1788" y="7389"/>
                    <a:pt x="1701" y="7452"/>
                    <a:pt x="1605" y="7511"/>
                  </a:cubicBezTo>
                  <a:cubicBezTo>
                    <a:pt x="1605" y="7514"/>
                    <a:pt x="1602" y="7514"/>
                    <a:pt x="1602" y="7514"/>
                  </a:cubicBezTo>
                  <a:cubicBezTo>
                    <a:pt x="1250" y="7738"/>
                    <a:pt x="790" y="7943"/>
                    <a:pt x="516" y="8111"/>
                  </a:cubicBezTo>
                  <a:cubicBezTo>
                    <a:pt x="401" y="8182"/>
                    <a:pt x="274" y="8263"/>
                    <a:pt x="221" y="8394"/>
                  </a:cubicBezTo>
                  <a:cubicBezTo>
                    <a:pt x="0" y="8941"/>
                    <a:pt x="765" y="8994"/>
                    <a:pt x="1064" y="8929"/>
                  </a:cubicBezTo>
                  <a:cubicBezTo>
                    <a:pt x="1477" y="8848"/>
                    <a:pt x="1869" y="8810"/>
                    <a:pt x="2286" y="8789"/>
                  </a:cubicBezTo>
                  <a:lnTo>
                    <a:pt x="2289" y="8789"/>
                  </a:lnTo>
                  <a:cubicBezTo>
                    <a:pt x="2389" y="8782"/>
                    <a:pt x="2497" y="8779"/>
                    <a:pt x="2603" y="8773"/>
                  </a:cubicBezTo>
                  <a:lnTo>
                    <a:pt x="2606" y="8773"/>
                  </a:lnTo>
                  <a:cubicBezTo>
                    <a:pt x="2808" y="8767"/>
                    <a:pt x="3001" y="8761"/>
                    <a:pt x="3197" y="8754"/>
                  </a:cubicBezTo>
                  <a:lnTo>
                    <a:pt x="3200" y="8754"/>
                  </a:lnTo>
                  <a:cubicBezTo>
                    <a:pt x="3256" y="8751"/>
                    <a:pt x="3309" y="8748"/>
                    <a:pt x="3359" y="8745"/>
                  </a:cubicBezTo>
                  <a:lnTo>
                    <a:pt x="3371" y="8745"/>
                  </a:lnTo>
                  <a:cubicBezTo>
                    <a:pt x="3539" y="8736"/>
                    <a:pt x="3707" y="8726"/>
                    <a:pt x="3875" y="8717"/>
                  </a:cubicBezTo>
                  <a:cubicBezTo>
                    <a:pt x="4655" y="8667"/>
                    <a:pt x="5427" y="8596"/>
                    <a:pt x="6207" y="8499"/>
                  </a:cubicBezTo>
                  <a:cubicBezTo>
                    <a:pt x="7768" y="8313"/>
                    <a:pt x="9317" y="8036"/>
                    <a:pt x="10850" y="7669"/>
                  </a:cubicBezTo>
                  <a:cubicBezTo>
                    <a:pt x="11061" y="7619"/>
                    <a:pt x="11267" y="7570"/>
                    <a:pt x="11475" y="7517"/>
                  </a:cubicBezTo>
                  <a:cubicBezTo>
                    <a:pt x="11512" y="7507"/>
                    <a:pt x="11546" y="7498"/>
                    <a:pt x="11584" y="7489"/>
                  </a:cubicBezTo>
                  <a:cubicBezTo>
                    <a:pt x="11630" y="7476"/>
                    <a:pt x="11677" y="7464"/>
                    <a:pt x="11724" y="7452"/>
                  </a:cubicBezTo>
                  <a:cubicBezTo>
                    <a:pt x="11829" y="7424"/>
                    <a:pt x="11941" y="7399"/>
                    <a:pt x="12047" y="7364"/>
                  </a:cubicBezTo>
                  <a:cubicBezTo>
                    <a:pt x="12088" y="7355"/>
                    <a:pt x="12128" y="7343"/>
                    <a:pt x="12168" y="7330"/>
                  </a:cubicBezTo>
                  <a:cubicBezTo>
                    <a:pt x="12190" y="7327"/>
                    <a:pt x="12215" y="7321"/>
                    <a:pt x="12234" y="7315"/>
                  </a:cubicBezTo>
                  <a:cubicBezTo>
                    <a:pt x="12613" y="7212"/>
                    <a:pt x="12996" y="7100"/>
                    <a:pt x="13375" y="6982"/>
                  </a:cubicBezTo>
                  <a:cubicBezTo>
                    <a:pt x="13854" y="6839"/>
                    <a:pt x="14438" y="6528"/>
                    <a:pt x="14392" y="6012"/>
                  </a:cubicBezTo>
                  <a:cubicBezTo>
                    <a:pt x="14243" y="5956"/>
                    <a:pt x="14093" y="5912"/>
                    <a:pt x="13944" y="587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1"/>
            <p:cNvSpPr/>
            <p:nvPr/>
          </p:nvSpPr>
          <p:spPr>
            <a:xfrm>
              <a:off x="5743375" y="821800"/>
              <a:ext cx="270875" cy="78250"/>
            </a:xfrm>
            <a:custGeom>
              <a:rect b="b" l="l" r="r" t="t"/>
              <a:pathLst>
                <a:path extrusionOk="0" h="3130" w="10835">
                  <a:moveTo>
                    <a:pt x="10835" y="831"/>
                  </a:moveTo>
                  <a:cubicBezTo>
                    <a:pt x="10493" y="1040"/>
                    <a:pt x="10148" y="1226"/>
                    <a:pt x="9793" y="1397"/>
                  </a:cubicBezTo>
                  <a:cubicBezTo>
                    <a:pt x="8820" y="1876"/>
                    <a:pt x="7797" y="2231"/>
                    <a:pt x="6733" y="2461"/>
                  </a:cubicBezTo>
                  <a:cubicBezTo>
                    <a:pt x="6705" y="2495"/>
                    <a:pt x="6677" y="2532"/>
                    <a:pt x="6643" y="2566"/>
                  </a:cubicBezTo>
                  <a:cubicBezTo>
                    <a:pt x="6575" y="2632"/>
                    <a:pt x="6503" y="2685"/>
                    <a:pt x="6425" y="2731"/>
                  </a:cubicBezTo>
                  <a:cubicBezTo>
                    <a:pt x="6410" y="2747"/>
                    <a:pt x="6388" y="2759"/>
                    <a:pt x="6369" y="2772"/>
                  </a:cubicBezTo>
                  <a:cubicBezTo>
                    <a:pt x="6170" y="2952"/>
                    <a:pt x="5922" y="3073"/>
                    <a:pt x="5642" y="3104"/>
                  </a:cubicBezTo>
                  <a:cubicBezTo>
                    <a:pt x="5418" y="3129"/>
                    <a:pt x="5200" y="3092"/>
                    <a:pt x="5010" y="3002"/>
                  </a:cubicBezTo>
                  <a:cubicBezTo>
                    <a:pt x="4768" y="2937"/>
                    <a:pt x="4566" y="2784"/>
                    <a:pt x="4423" y="2573"/>
                  </a:cubicBezTo>
                  <a:cubicBezTo>
                    <a:pt x="3484" y="2657"/>
                    <a:pt x="2544" y="2709"/>
                    <a:pt x="1605" y="2722"/>
                  </a:cubicBezTo>
                  <a:cubicBezTo>
                    <a:pt x="1070" y="2731"/>
                    <a:pt x="536" y="2728"/>
                    <a:pt x="1" y="2713"/>
                  </a:cubicBezTo>
                  <a:cubicBezTo>
                    <a:pt x="194" y="2591"/>
                    <a:pt x="355" y="2464"/>
                    <a:pt x="439" y="2330"/>
                  </a:cubicBezTo>
                  <a:cubicBezTo>
                    <a:pt x="492" y="2243"/>
                    <a:pt x="533" y="2128"/>
                    <a:pt x="564" y="2007"/>
                  </a:cubicBezTo>
                  <a:cubicBezTo>
                    <a:pt x="937" y="2013"/>
                    <a:pt x="1307" y="2010"/>
                    <a:pt x="1680" y="2000"/>
                  </a:cubicBezTo>
                  <a:cubicBezTo>
                    <a:pt x="2526" y="1988"/>
                    <a:pt x="3369" y="1941"/>
                    <a:pt x="4208" y="1873"/>
                  </a:cubicBezTo>
                  <a:cubicBezTo>
                    <a:pt x="4199" y="1546"/>
                    <a:pt x="4292" y="1232"/>
                    <a:pt x="4469" y="977"/>
                  </a:cubicBezTo>
                  <a:cubicBezTo>
                    <a:pt x="4824" y="458"/>
                    <a:pt x="5312" y="1"/>
                    <a:pt x="5950" y="219"/>
                  </a:cubicBezTo>
                  <a:cubicBezTo>
                    <a:pt x="6061" y="237"/>
                    <a:pt x="6170" y="272"/>
                    <a:pt x="6270" y="321"/>
                  </a:cubicBezTo>
                  <a:cubicBezTo>
                    <a:pt x="6500" y="408"/>
                    <a:pt x="6702" y="567"/>
                    <a:pt x="6845" y="797"/>
                  </a:cubicBezTo>
                  <a:cubicBezTo>
                    <a:pt x="7001" y="1052"/>
                    <a:pt x="7066" y="1357"/>
                    <a:pt x="7047" y="1655"/>
                  </a:cubicBezTo>
                  <a:cubicBezTo>
                    <a:pt x="7927" y="1425"/>
                    <a:pt x="8776" y="1111"/>
                    <a:pt x="9591" y="707"/>
                  </a:cubicBezTo>
                  <a:cubicBezTo>
                    <a:pt x="9989" y="511"/>
                    <a:pt x="10375" y="293"/>
                    <a:pt x="10754" y="54"/>
                  </a:cubicBezTo>
                  <a:cubicBezTo>
                    <a:pt x="10791" y="315"/>
                    <a:pt x="10819" y="573"/>
                    <a:pt x="10835" y="831"/>
                  </a:cubicBezTo>
                  <a:close/>
                </a:path>
              </a:pathLst>
            </a:custGeom>
            <a:solidFill>
              <a:srgbClr val="2A1E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1"/>
            <p:cNvSpPr/>
            <p:nvPr/>
          </p:nvSpPr>
          <p:spPr>
            <a:xfrm>
              <a:off x="5860300" y="829350"/>
              <a:ext cx="44275" cy="56775"/>
            </a:xfrm>
            <a:custGeom>
              <a:rect b="b" l="l" r="r" t="t"/>
              <a:pathLst>
                <a:path extrusionOk="0" h="2271" w="1771">
                  <a:moveTo>
                    <a:pt x="1733" y="890"/>
                  </a:moveTo>
                  <a:cubicBezTo>
                    <a:pt x="1677" y="377"/>
                    <a:pt x="1248" y="1"/>
                    <a:pt x="747" y="206"/>
                  </a:cubicBezTo>
                  <a:cubicBezTo>
                    <a:pt x="654" y="243"/>
                    <a:pt x="570" y="305"/>
                    <a:pt x="492" y="380"/>
                  </a:cubicBezTo>
                  <a:cubicBezTo>
                    <a:pt x="206" y="557"/>
                    <a:pt x="13" y="921"/>
                    <a:pt x="4" y="1257"/>
                  </a:cubicBezTo>
                  <a:cubicBezTo>
                    <a:pt x="1" y="1509"/>
                    <a:pt x="106" y="1723"/>
                    <a:pt x="268" y="1873"/>
                  </a:cubicBezTo>
                  <a:cubicBezTo>
                    <a:pt x="514" y="2180"/>
                    <a:pt x="968" y="2271"/>
                    <a:pt x="1291" y="1947"/>
                  </a:cubicBezTo>
                  <a:cubicBezTo>
                    <a:pt x="1316" y="1922"/>
                    <a:pt x="1338" y="1898"/>
                    <a:pt x="1360" y="1870"/>
                  </a:cubicBezTo>
                  <a:cubicBezTo>
                    <a:pt x="1630" y="1639"/>
                    <a:pt x="1770" y="1263"/>
                    <a:pt x="1733" y="890"/>
                  </a:cubicBezTo>
                  <a:close/>
                </a:path>
              </a:pathLst>
            </a:custGeom>
            <a:solidFill>
              <a:srgbClr val="E3E7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1"/>
            <p:cNvSpPr/>
            <p:nvPr/>
          </p:nvSpPr>
          <p:spPr>
            <a:xfrm>
              <a:off x="6302350" y="1829350"/>
              <a:ext cx="4750" cy="4050"/>
            </a:xfrm>
            <a:custGeom>
              <a:rect b="b" l="l" r="r" t="t"/>
              <a:pathLst>
                <a:path extrusionOk="0" h="162" w="190">
                  <a:moveTo>
                    <a:pt x="78" y="162"/>
                  </a:moveTo>
                  <a:lnTo>
                    <a:pt x="190" y="6"/>
                  </a:lnTo>
                  <a:cubicBezTo>
                    <a:pt x="128" y="0"/>
                    <a:pt x="66" y="0"/>
                    <a:pt x="0" y="6"/>
                  </a:cubicBezTo>
                  <a:cubicBezTo>
                    <a:pt x="0" y="69"/>
                    <a:pt x="22" y="128"/>
                    <a:pt x="78" y="16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1"/>
            <p:cNvSpPr/>
            <p:nvPr/>
          </p:nvSpPr>
          <p:spPr>
            <a:xfrm>
              <a:off x="6168000" y="1486825"/>
              <a:ext cx="391300" cy="373175"/>
            </a:xfrm>
            <a:custGeom>
              <a:rect b="b" l="l" r="r" t="t"/>
              <a:pathLst>
                <a:path extrusionOk="0" h="14927" w="15652">
                  <a:moveTo>
                    <a:pt x="15418" y="2382"/>
                  </a:moveTo>
                  <a:cubicBezTo>
                    <a:pt x="15394" y="2506"/>
                    <a:pt x="15328" y="2618"/>
                    <a:pt x="15263" y="2733"/>
                  </a:cubicBezTo>
                  <a:cubicBezTo>
                    <a:pt x="13851" y="5147"/>
                    <a:pt x="12436" y="7560"/>
                    <a:pt x="11024" y="9976"/>
                  </a:cubicBezTo>
                  <a:cubicBezTo>
                    <a:pt x="10322" y="11170"/>
                    <a:pt x="9625" y="12370"/>
                    <a:pt x="8804" y="13484"/>
                  </a:cubicBezTo>
                  <a:cubicBezTo>
                    <a:pt x="8086" y="14457"/>
                    <a:pt x="7507" y="14541"/>
                    <a:pt x="6385" y="14308"/>
                  </a:cubicBezTo>
                  <a:cubicBezTo>
                    <a:pt x="5477" y="14115"/>
                    <a:pt x="4404" y="14040"/>
                    <a:pt x="3480" y="14168"/>
                  </a:cubicBezTo>
                  <a:cubicBezTo>
                    <a:pt x="2877" y="14252"/>
                    <a:pt x="2271" y="14519"/>
                    <a:pt x="1671" y="14650"/>
                  </a:cubicBezTo>
                  <a:cubicBezTo>
                    <a:pt x="1630" y="14659"/>
                    <a:pt x="1552" y="14668"/>
                    <a:pt x="1453" y="14678"/>
                  </a:cubicBezTo>
                  <a:cubicBezTo>
                    <a:pt x="1325" y="14693"/>
                    <a:pt x="1154" y="14712"/>
                    <a:pt x="977" y="14731"/>
                  </a:cubicBezTo>
                  <a:cubicBezTo>
                    <a:pt x="536" y="14780"/>
                    <a:pt x="50" y="14839"/>
                    <a:pt x="1" y="14926"/>
                  </a:cubicBezTo>
                  <a:cubicBezTo>
                    <a:pt x="862" y="13449"/>
                    <a:pt x="1723" y="11972"/>
                    <a:pt x="2588" y="10498"/>
                  </a:cubicBezTo>
                  <a:cubicBezTo>
                    <a:pt x="2970" y="9848"/>
                    <a:pt x="3446" y="9195"/>
                    <a:pt x="3767" y="8517"/>
                  </a:cubicBezTo>
                  <a:cubicBezTo>
                    <a:pt x="3984" y="8051"/>
                    <a:pt x="4398" y="7258"/>
                    <a:pt x="4311" y="6739"/>
                  </a:cubicBezTo>
                  <a:cubicBezTo>
                    <a:pt x="5318" y="6714"/>
                    <a:pt x="7455" y="7693"/>
                    <a:pt x="8195" y="6736"/>
                  </a:cubicBezTo>
                  <a:cubicBezTo>
                    <a:pt x="8555" y="6266"/>
                    <a:pt x="8767" y="5523"/>
                    <a:pt x="9037" y="4985"/>
                  </a:cubicBezTo>
                  <a:cubicBezTo>
                    <a:pt x="9314" y="4434"/>
                    <a:pt x="9597" y="3884"/>
                    <a:pt x="9815" y="3306"/>
                  </a:cubicBezTo>
                  <a:cubicBezTo>
                    <a:pt x="10216" y="2233"/>
                    <a:pt x="10620" y="1126"/>
                    <a:pt x="10829" y="0"/>
                  </a:cubicBezTo>
                  <a:cubicBezTo>
                    <a:pt x="10925" y="28"/>
                    <a:pt x="11024" y="53"/>
                    <a:pt x="11118" y="78"/>
                  </a:cubicBezTo>
                  <a:cubicBezTo>
                    <a:pt x="11824" y="252"/>
                    <a:pt x="12530" y="373"/>
                    <a:pt x="13239" y="550"/>
                  </a:cubicBezTo>
                  <a:cubicBezTo>
                    <a:pt x="14060" y="759"/>
                    <a:pt x="15652" y="1235"/>
                    <a:pt x="15418" y="238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1"/>
            <p:cNvSpPr/>
            <p:nvPr/>
          </p:nvSpPr>
          <p:spPr>
            <a:xfrm>
              <a:off x="5768100" y="974275"/>
              <a:ext cx="264500" cy="1031575"/>
            </a:xfrm>
            <a:custGeom>
              <a:rect b="b" l="l" r="r" t="t"/>
              <a:pathLst>
                <a:path extrusionOk="0" h="41263" w="10580">
                  <a:moveTo>
                    <a:pt x="8729" y="28596"/>
                  </a:moveTo>
                  <a:cubicBezTo>
                    <a:pt x="9314" y="32782"/>
                    <a:pt x="9637" y="37008"/>
                    <a:pt x="9557" y="41234"/>
                  </a:cubicBezTo>
                  <a:cubicBezTo>
                    <a:pt x="9457" y="41240"/>
                    <a:pt x="9354" y="41253"/>
                    <a:pt x="9252" y="41262"/>
                  </a:cubicBezTo>
                  <a:cubicBezTo>
                    <a:pt x="9295" y="39113"/>
                    <a:pt x="9236" y="36958"/>
                    <a:pt x="9084" y="34813"/>
                  </a:cubicBezTo>
                  <a:cubicBezTo>
                    <a:pt x="8726" y="29700"/>
                    <a:pt x="7884" y="24638"/>
                    <a:pt x="6829" y="19631"/>
                  </a:cubicBezTo>
                  <a:cubicBezTo>
                    <a:pt x="5822" y="14842"/>
                    <a:pt x="4227" y="9939"/>
                    <a:pt x="4830" y="4988"/>
                  </a:cubicBezTo>
                  <a:cubicBezTo>
                    <a:pt x="4836" y="4941"/>
                    <a:pt x="4861" y="4904"/>
                    <a:pt x="4892" y="4879"/>
                  </a:cubicBezTo>
                  <a:cubicBezTo>
                    <a:pt x="2936" y="4870"/>
                    <a:pt x="1154" y="3169"/>
                    <a:pt x="1" y="1692"/>
                  </a:cubicBezTo>
                  <a:lnTo>
                    <a:pt x="287" y="1570"/>
                  </a:lnTo>
                  <a:cubicBezTo>
                    <a:pt x="1652" y="3296"/>
                    <a:pt x="4062" y="5448"/>
                    <a:pt x="6301" y="4229"/>
                  </a:cubicBezTo>
                  <a:cubicBezTo>
                    <a:pt x="7252" y="3710"/>
                    <a:pt x="7927" y="2758"/>
                    <a:pt x="8608" y="1944"/>
                  </a:cubicBezTo>
                  <a:lnTo>
                    <a:pt x="10231" y="0"/>
                  </a:lnTo>
                  <a:cubicBezTo>
                    <a:pt x="10350" y="19"/>
                    <a:pt x="10465" y="37"/>
                    <a:pt x="10580" y="56"/>
                  </a:cubicBezTo>
                  <a:cubicBezTo>
                    <a:pt x="9790" y="1011"/>
                    <a:pt x="8997" y="1968"/>
                    <a:pt x="8191" y="2911"/>
                  </a:cubicBezTo>
                  <a:cubicBezTo>
                    <a:pt x="7482" y="3747"/>
                    <a:pt x="6674" y="4605"/>
                    <a:pt x="5551" y="4826"/>
                  </a:cubicBezTo>
                  <a:cubicBezTo>
                    <a:pt x="5399" y="4854"/>
                    <a:pt x="5247" y="4873"/>
                    <a:pt x="5097" y="4882"/>
                  </a:cubicBezTo>
                  <a:cubicBezTo>
                    <a:pt x="5125" y="4907"/>
                    <a:pt x="5141" y="4944"/>
                    <a:pt x="5135" y="4988"/>
                  </a:cubicBezTo>
                  <a:cubicBezTo>
                    <a:pt x="4774" y="7942"/>
                    <a:pt x="5219" y="10871"/>
                    <a:pt x="5837" y="13754"/>
                  </a:cubicBezTo>
                  <a:cubicBezTo>
                    <a:pt x="6898" y="18689"/>
                    <a:pt x="8033" y="23590"/>
                    <a:pt x="8729" y="28596"/>
                  </a:cubicBezTo>
                  <a:close/>
                </a:path>
              </a:pathLst>
            </a:custGeom>
            <a:solidFill>
              <a:srgbClr val="0D09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1"/>
            <p:cNvSpPr/>
            <p:nvPr/>
          </p:nvSpPr>
          <p:spPr>
            <a:xfrm>
              <a:off x="5635775" y="1776875"/>
              <a:ext cx="108025" cy="125500"/>
            </a:xfrm>
            <a:custGeom>
              <a:rect b="b" l="l" r="r" t="t"/>
              <a:pathLst>
                <a:path extrusionOk="0" h="5020" w="4321">
                  <a:moveTo>
                    <a:pt x="3984" y="4864"/>
                  </a:moveTo>
                  <a:cubicBezTo>
                    <a:pt x="2769" y="3306"/>
                    <a:pt x="1450" y="1832"/>
                    <a:pt x="35" y="454"/>
                  </a:cubicBezTo>
                  <a:cubicBezTo>
                    <a:pt x="26" y="302"/>
                    <a:pt x="13" y="153"/>
                    <a:pt x="1" y="0"/>
                  </a:cubicBezTo>
                  <a:cubicBezTo>
                    <a:pt x="1509" y="1443"/>
                    <a:pt x="2915" y="2998"/>
                    <a:pt x="4202" y="4649"/>
                  </a:cubicBezTo>
                  <a:cubicBezTo>
                    <a:pt x="4320" y="4805"/>
                    <a:pt x="4109" y="5019"/>
                    <a:pt x="3984" y="4864"/>
                  </a:cubicBezTo>
                  <a:close/>
                </a:path>
              </a:pathLst>
            </a:custGeom>
            <a:solidFill>
              <a:srgbClr val="0D09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1"/>
            <p:cNvSpPr/>
            <p:nvPr/>
          </p:nvSpPr>
          <p:spPr>
            <a:xfrm>
              <a:off x="6075575" y="1216350"/>
              <a:ext cx="188775" cy="312925"/>
            </a:xfrm>
            <a:custGeom>
              <a:rect b="b" l="l" r="r" t="t"/>
              <a:pathLst>
                <a:path extrusionOk="0" h="12517" w="7551">
                  <a:moveTo>
                    <a:pt x="7538" y="9964"/>
                  </a:moveTo>
                  <a:cubicBezTo>
                    <a:pt x="7482" y="10925"/>
                    <a:pt x="7019" y="11805"/>
                    <a:pt x="6260" y="12396"/>
                  </a:cubicBezTo>
                  <a:cubicBezTo>
                    <a:pt x="6108" y="12517"/>
                    <a:pt x="5887" y="12302"/>
                    <a:pt x="6042" y="12181"/>
                  </a:cubicBezTo>
                  <a:cubicBezTo>
                    <a:pt x="6891" y="11522"/>
                    <a:pt x="7364" y="10455"/>
                    <a:pt x="7215" y="9389"/>
                  </a:cubicBezTo>
                  <a:cubicBezTo>
                    <a:pt x="7202" y="9292"/>
                    <a:pt x="7187" y="9199"/>
                    <a:pt x="7165" y="9106"/>
                  </a:cubicBezTo>
                  <a:cubicBezTo>
                    <a:pt x="7028" y="8552"/>
                    <a:pt x="6727" y="8098"/>
                    <a:pt x="6356" y="7691"/>
                  </a:cubicBezTo>
                  <a:cubicBezTo>
                    <a:pt x="6145" y="7454"/>
                    <a:pt x="5912" y="7237"/>
                    <a:pt x="5675" y="7019"/>
                  </a:cubicBezTo>
                  <a:lnTo>
                    <a:pt x="5672" y="7019"/>
                  </a:lnTo>
                  <a:cubicBezTo>
                    <a:pt x="5442" y="6811"/>
                    <a:pt x="5212" y="6609"/>
                    <a:pt x="4994" y="6406"/>
                  </a:cubicBezTo>
                  <a:cubicBezTo>
                    <a:pt x="4855" y="6276"/>
                    <a:pt x="4721" y="6139"/>
                    <a:pt x="4593" y="5999"/>
                  </a:cubicBezTo>
                  <a:cubicBezTo>
                    <a:pt x="3884" y="5256"/>
                    <a:pt x="3272" y="4422"/>
                    <a:pt x="2640" y="3614"/>
                  </a:cubicBezTo>
                  <a:cubicBezTo>
                    <a:pt x="1801" y="2532"/>
                    <a:pt x="958" y="1450"/>
                    <a:pt x="122" y="367"/>
                  </a:cubicBezTo>
                  <a:cubicBezTo>
                    <a:pt x="0" y="215"/>
                    <a:pt x="215" y="1"/>
                    <a:pt x="336" y="156"/>
                  </a:cubicBezTo>
                  <a:cubicBezTo>
                    <a:pt x="1356" y="1465"/>
                    <a:pt x="2376" y="2777"/>
                    <a:pt x="3396" y="4090"/>
                  </a:cubicBezTo>
                  <a:cubicBezTo>
                    <a:pt x="3791" y="4597"/>
                    <a:pt x="4202" y="5066"/>
                    <a:pt x="4631" y="5517"/>
                  </a:cubicBezTo>
                  <a:cubicBezTo>
                    <a:pt x="5097" y="6011"/>
                    <a:pt x="5582" y="6487"/>
                    <a:pt x="6080" y="6975"/>
                  </a:cubicBezTo>
                  <a:cubicBezTo>
                    <a:pt x="6145" y="7041"/>
                    <a:pt x="6210" y="7106"/>
                    <a:pt x="6276" y="7171"/>
                  </a:cubicBezTo>
                  <a:cubicBezTo>
                    <a:pt x="6350" y="7243"/>
                    <a:pt x="6425" y="7318"/>
                    <a:pt x="6493" y="7392"/>
                  </a:cubicBezTo>
                  <a:cubicBezTo>
                    <a:pt x="7019" y="7961"/>
                    <a:pt x="7408" y="8608"/>
                    <a:pt x="7513" y="9364"/>
                  </a:cubicBezTo>
                  <a:cubicBezTo>
                    <a:pt x="7541" y="9557"/>
                    <a:pt x="7551" y="9756"/>
                    <a:pt x="7538" y="9964"/>
                  </a:cubicBezTo>
                  <a:close/>
                </a:path>
              </a:pathLst>
            </a:custGeom>
            <a:solidFill>
              <a:srgbClr val="C672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1"/>
            <p:cNvSpPr/>
            <p:nvPr/>
          </p:nvSpPr>
          <p:spPr>
            <a:xfrm>
              <a:off x="5720675" y="1302875"/>
              <a:ext cx="105375" cy="52425"/>
            </a:xfrm>
            <a:custGeom>
              <a:rect b="b" l="l" r="r" t="t"/>
              <a:pathLst>
                <a:path extrusionOk="0" h="2097" w="4215">
                  <a:moveTo>
                    <a:pt x="4040" y="1748"/>
                  </a:moveTo>
                  <a:cubicBezTo>
                    <a:pt x="2799" y="1148"/>
                    <a:pt x="1540" y="588"/>
                    <a:pt x="262" y="75"/>
                  </a:cubicBezTo>
                  <a:cubicBezTo>
                    <a:pt x="82" y="1"/>
                    <a:pt x="1" y="296"/>
                    <a:pt x="181" y="368"/>
                  </a:cubicBezTo>
                  <a:cubicBezTo>
                    <a:pt x="1434" y="874"/>
                    <a:pt x="2669" y="1422"/>
                    <a:pt x="3885" y="2013"/>
                  </a:cubicBezTo>
                  <a:cubicBezTo>
                    <a:pt x="4062" y="2096"/>
                    <a:pt x="4214" y="1835"/>
                    <a:pt x="4040" y="1748"/>
                  </a:cubicBezTo>
                  <a:close/>
                </a:path>
              </a:pathLst>
            </a:custGeom>
            <a:solidFill>
              <a:srgbClr val="4563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1"/>
            <p:cNvSpPr/>
            <p:nvPr/>
          </p:nvSpPr>
          <p:spPr>
            <a:xfrm>
              <a:off x="6192425" y="1743600"/>
              <a:ext cx="90575" cy="111500"/>
            </a:xfrm>
            <a:custGeom>
              <a:rect b="b" l="l" r="r" t="t"/>
              <a:pathLst>
                <a:path extrusionOk="0" h="4460" w="3623">
                  <a:moveTo>
                    <a:pt x="3530" y="327"/>
                  </a:moveTo>
                  <a:cubicBezTo>
                    <a:pt x="2687" y="1819"/>
                    <a:pt x="1667" y="3178"/>
                    <a:pt x="476" y="4407"/>
                  </a:cubicBezTo>
                  <a:cubicBezTo>
                    <a:pt x="348" y="4422"/>
                    <a:pt x="177" y="4441"/>
                    <a:pt x="0" y="4460"/>
                  </a:cubicBezTo>
                  <a:cubicBezTo>
                    <a:pt x="1284" y="3185"/>
                    <a:pt x="2373" y="1751"/>
                    <a:pt x="3262" y="171"/>
                  </a:cubicBezTo>
                  <a:cubicBezTo>
                    <a:pt x="3362" y="0"/>
                    <a:pt x="3623" y="156"/>
                    <a:pt x="3530" y="327"/>
                  </a:cubicBezTo>
                  <a:close/>
                </a:path>
              </a:pathLst>
            </a:custGeom>
            <a:solidFill>
              <a:srgbClr val="4563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1"/>
            <p:cNvSpPr/>
            <p:nvPr/>
          </p:nvSpPr>
          <p:spPr>
            <a:xfrm>
              <a:off x="6044075" y="985075"/>
              <a:ext cx="214050" cy="518700"/>
            </a:xfrm>
            <a:custGeom>
              <a:rect b="b" l="l" r="r" t="t"/>
              <a:pathLst>
                <a:path extrusionOk="0" h="20748" w="8562">
                  <a:moveTo>
                    <a:pt x="7212" y="20313"/>
                  </a:moveTo>
                  <a:cubicBezTo>
                    <a:pt x="7010" y="20194"/>
                    <a:pt x="6805" y="20079"/>
                    <a:pt x="6590" y="19977"/>
                  </a:cubicBezTo>
                  <a:cubicBezTo>
                    <a:pt x="6133" y="19759"/>
                    <a:pt x="5701" y="19501"/>
                    <a:pt x="5294" y="19202"/>
                  </a:cubicBezTo>
                  <a:cubicBezTo>
                    <a:pt x="4504" y="18627"/>
                    <a:pt x="3829" y="17909"/>
                    <a:pt x="3257" y="17119"/>
                  </a:cubicBezTo>
                  <a:cubicBezTo>
                    <a:pt x="2097" y="15511"/>
                    <a:pt x="1354" y="13642"/>
                    <a:pt x="691" y="11786"/>
                  </a:cubicBezTo>
                  <a:cubicBezTo>
                    <a:pt x="1" y="9864"/>
                    <a:pt x="113" y="8008"/>
                    <a:pt x="268" y="5999"/>
                  </a:cubicBezTo>
                  <a:cubicBezTo>
                    <a:pt x="427" y="3971"/>
                    <a:pt x="673" y="1956"/>
                    <a:pt x="1242" y="0"/>
                  </a:cubicBezTo>
                  <a:cubicBezTo>
                    <a:pt x="2004" y="206"/>
                    <a:pt x="2753" y="464"/>
                    <a:pt x="3484" y="759"/>
                  </a:cubicBezTo>
                  <a:cubicBezTo>
                    <a:pt x="3045" y="2320"/>
                    <a:pt x="2815" y="3906"/>
                    <a:pt x="2678" y="5526"/>
                  </a:cubicBezTo>
                  <a:cubicBezTo>
                    <a:pt x="2542" y="7109"/>
                    <a:pt x="2268" y="8835"/>
                    <a:pt x="2713" y="10383"/>
                  </a:cubicBezTo>
                  <a:cubicBezTo>
                    <a:pt x="3226" y="12181"/>
                    <a:pt x="3872" y="13997"/>
                    <a:pt x="4948" y="15539"/>
                  </a:cubicBezTo>
                  <a:cubicBezTo>
                    <a:pt x="5611" y="16488"/>
                    <a:pt x="6500" y="17489"/>
                    <a:pt x="7573" y="17977"/>
                  </a:cubicBezTo>
                  <a:cubicBezTo>
                    <a:pt x="7803" y="18083"/>
                    <a:pt x="8217" y="18154"/>
                    <a:pt x="8391" y="18344"/>
                  </a:cubicBezTo>
                  <a:cubicBezTo>
                    <a:pt x="8478" y="18437"/>
                    <a:pt x="8515" y="18851"/>
                    <a:pt x="8528" y="19016"/>
                  </a:cubicBezTo>
                  <a:cubicBezTo>
                    <a:pt x="8562" y="19566"/>
                    <a:pt x="8360" y="20198"/>
                    <a:pt x="8123" y="20683"/>
                  </a:cubicBezTo>
                  <a:cubicBezTo>
                    <a:pt x="8111" y="20704"/>
                    <a:pt x="8098" y="20726"/>
                    <a:pt x="8077" y="20736"/>
                  </a:cubicBezTo>
                  <a:cubicBezTo>
                    <a:pt x="8052" y="20748"/>
                    <a:pt x="8024" y="20736"/>
                    <a:pt x="7996" y="20726"/>
                  </a:cubicBezTo>
                  <a:cubicBezTo>
                    <a:pt x="7722" y="20605"/>
                    <a:pt x="7467" y="20459"/>
                    <a:pt x="7212" y="2031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1"/>
            <p:cNvSpPr/>
            <p:nvPr/>
          </p:nvSpPr>
          <p:spPr>
            <a:xfrm>
              <a:off x="5499500" y="1195525"/>
              <a:ext cx="377300" cy="299475"/>
            </a:xfrm>
            <a:custGeom>
              <a:rect b="b" l="l" r="r" t="t"/>
              <a:pathLst>
                <a:path extrusionOk="0" h="11979" w="15092">
                  <a:moveTo>
                    <a:pt x="14759" y="4438"/>
                  </a:moveTo>
                  <a:cubicBezTo>
                    <a:pt x="14280" y="4836"/>
                    <a:pt x="13811" y="5243"/>
                    <a:pt x="13344" y="5653"/>
                  </a:cubicBezTo>
                  <a:cubicBezTo>
                    <a:pt x="12617" y="6981"/>
                    <a:pt x="11569" y="8039"/>
                    <a:pt x="10387" y="8990"/>
                  </a:cubicBezTo>
                  <a:cubicBezTo>
                    <a:pt x="9118" y="10001"/>
                    <a:pt x="7759" y="11111"/>
                    <a:pt x="6136" y="11459"/>
                  </a:cubicBezTo>
                  <a:cubicBezTo>
                    <a:pt x="3720" y="11979"/>
                    <a:pt x="595" y="10010"/>
                    <a:pt x="190" y="7516"/>
                  </a:cubicBezTo>
                  <a:cubicBezTo>
                    <a:pt x="88" y="7243"/>
                    <a:pt x="32" y="6963"/>
                    <a:pt x="16" y="6670"/>
                  </a:cubicBezTo>
                  <a:cubicBezTo>
                    <a:pt x="7" y="6611"/>
                    <a:pt x="1" y="6549"/>
                    <a:pt x="7" y="6484"/>
                  </a:cubicBezTo>
                  <a:cubicBezTo>
                    <a:pt x="10" y="6481"/>
                    <a:pt x="10" y="6478"/>
                    <a:pt x="10" y="6474"/>
                  </a:cubicBezTo>
                  <a:cubicBezTo>
                    <a:pt x="16" y="6223"/>
                    <a:pt x="54" y="5955"/>
                    <a:pt x="122" y="5681"/>
                  </a:cubicBezTo>
                  <a:cubicBezTo>
                    <a:pt x="134" y="5638"/>
                    <a:pt x="153" y="5594"/>
                    <a:pt x="172" y="5551"/>
                  </a:cubicBezTo>
                  <a:cubicBezTo>
                    <a:pt x="265" y="5144"/>
                    <a:pt x="411" y="4767"/>
                    <a:pt x="548" y="4372"/>
                  </a:cubicBezTo>
                  <a:cubicBezTo>
                    <a:pt x="576" y="4298"/>
                    <a:pt x="794" y="3548"/>
                    <a:pt x="812" y="3523"/>
                  </a:cubicBezTo>
                  <a:cubicBezTo>
                    <a:pt x="1257" y="3029"/>
                    <a:pt x="2339" y="3076"/>
                    <a:pt x="2980" y="2845"/>
                  </a:cubicBezTo>
                  <a:cubicBezTo>
                    <a:pt x="3689" y="2590"/>
                    <a:pt x="4280" y="2121"/>
                    <a:pt x="4939" y="1766"/>
                  </a:cubicBezTo>
                  <a:cubicBezTo>
                    <a:pt x="5551" y="1437"/>
                    <a:pt x="6198" y="1322"/>
                    <a:pt x="6820" y="1039"/>
                  </a:cubicBezTo>
                  <a:cubicBezTo>
                    <a:pt x="7336" y="802"/>
                    <a:pt x="7850" y="594"/>
                    <a:pt x="8409" y="479"/>
                  </a:cubicBezTo>
                  <a:cubicBezTo>
                    <a:pt x="10760" y="0"/>
                    <a:pt x="13232" y="939"/>
                    <a:pt x="14719" y="2805"/>
                  </a:cubicBezTo>
                  <a:cubicBezTo>
                    <a:pt x="14902" y="3032"/>
                    <a:pt x="14927" y="3290"/>
                    <a:pt x="14865" y="3523"/>
                  </a:cubicBezTo>
                  <a:cubicBezTo>
                    <a:pt x="15061" y="3788"/>
                    <a:pt x="15092" y="4158"/>
                    <a:pt x="14759" y="44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1"/>
            <p:cNvSpPr/>
            <p:nvPr/>
          </p:nvSpPr>
          <p:spPr>
            <a:xfrm>
              <a:off x="5647300" y="1008000"/>
              <a:ext cx="98675" cy="219875"/>
            </a:xfrm>
            <a:custGeom>
              <a:rect b="b" l="l" r="r" t="t"/>
              <a:pathLst>
                <a:path extrusionOk="0" h="8795" w="3947">
                  <a:moveTo>
                    <a:pt x="3788" y="5517"/>
                  </a:moveTo>
                  <a:cubicBezTo>
                    <a:pt x="3555" y="4283"/>
                    <a:pt x="3091" y="3085"/>
                    <a:pt x="2581" y="1953"/>
                  </a:cubicBezTo>
                  <a:cubicBezTo>
                    <a:pt x="2090" y="862"/>
                    <a:pt x="995" y="1"/>
                    <a:pt x="582" y="1568"/>
                  </a:cubicBezTo>
                  <a:cubicBezTo>
                    <a:pt x="576" y="1583"/>
                    <a:pt x="576" y="1602"/>
                    <a:pt x="572" y="1618"/>
                  </a:cubicBezTo>
                  <a:cubicBezTo>
                    <a:pt x="376" y="1739"/>
                    <a:pt x="233" y="1953"/>
                    <a:pt x="215" y="2249"/>
                  </a:cubicBezTo>
                  <a:cubicBezTo>
                    <a:pt x="212" y="2283"/>
                    <a:pt x="212" y="2314"/>
                    <a:pt x="209" y="2348"/>
                  </a:cubicBezTo>
                  <a:cubicBezTo>
                    <a:pt x="78" y="2482"/>
                    <a:pt x="0" y="2656"/>
                    <a:pt x="16" y="2852"/>
                  </a:cubicBezTo>
                  <a:cubicBezTo>
                    <a:pt x="56" y="3375"/>
                    <a:pt x="128" y="3885"/>
                    <a:pt x="221" y="4391"/>
                  </a:cubicBezTo>
                  <a:cubicBezTo>
                    <a:pt x="286" y="5051"/>
                    <a:pt x="439" y="5694"/>
                    <a:pt x="719" y="6344"/>
                  </a:cubicBezTo>
                  <a:cubicBezTo>
                    <a:pt x="747" y="6407"/>
                    <a:pt x="768" y="6466"/>
                    <a:pt x="796" y="6528"/>
                  </a:cubicBezTo>
                  <a:cubicBezTo>
                    <a:pt x="877" y="6699"/>
                    <a:pt x="1005" y="6801"/>
                    <a:pt x="1151" y="6857"/>
                  </a:cubicBezTo>
                  <a:cubicBezTo>
                    <a:pt x="1148" y="6882"/>
                    <a:pt x="1145" y="6904"/>
                    <a:pt x="1141" y="6929"/>
                  </a:cubicBezTo>
                  <a:cubicBezTo>
                    <a:pt x="1113" y="7159"/>
                    <a:pt x="1179" y="7333"/>
                    <a:pt x="1294" y="7451"/>
                  </a:cubicBezTo>
                  <a:cubicBezTo>
                    <a:pt x="1297" y="7458"/>
                    <a:pt x="1300" y="7464"/>
                    <a:pt x="1303" y="7470"/>
                  </a:cubicBezTo>
                  <a:cubicBezTo>
                    <a:pt x="1288" y="7507"/>
                    <a:pt x="1278" y="7548"/>
                    <a:pt x="1260" y="7585"/>
                  </a:cubicBezTo>
                  <a:cubicBezTo>
                    <a:pt x="1020" y="8136"/>
                    <a:pt x="1418" y="8736"/>
                    <a:pt x="1984" y="8767"/>
                  </a:cubicBezTo>
                  <a:cubicBezTo>
                    <a:pt x="2472" y="8795"/>
                    <a:pt x="3125" y="8126"/>
                    <a:pt x="3508" y="7884"/>
                  </a:cubicBezTo>
                  <a:cubicBezTo>
                    <a:pt x="3654" y="7790"/>
                    <a:pt x="3803" y="7685"/>
                    <a:pt x="3878" y="7529"/>
                  </a:cubicBezTo>
                  <a:cubicBezTo>
                    <a:pt x="3940" y="7405"/>
                    <a:pt x="3943" y="7262"/>
                    <a:pt x="3943" y="7125"/>
                  </a:cubicBezTo>
                  <a:cubicBezTo>
                    <a:pt x="3946" y="6584"/>
                    <a:pt x="3887" y="6046"/>
                    <a:pt x="3788" y="5517"/>
                  </a:cubicBezTo>
                  <a:close/>
                </a:path>
              </a:pathLst>
            </a:custGeom>
            <a:solidFill>
              <a:srgbClr val="FF9E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1"/>
            <p:cNvSpPr/>
            <p:nvPr/>
          </p:nvSpPr>
          <p:spPr>
            <a:xfrm>
              <a:off x="5448125" y="986775"/>
              <a:ext cx="284775" cy="314025"/>
            </a:xfrm>
            <a:custGeom>
              <a:rect b="b" l="l" r="r" t="t"/>
              <a:pathLst>
                <a:path extrusionOk="0" h="12561" w="11391">
                  <a:moveTo>
                    <a:pt x="11183" y="8944"/>
                  </a:moveTo>
                  <a:cubicBezTo>
                    <a:pt x="11158" y="8876"/>
                    <a:pt x="11130" y="8804"/>
                    <a:pt x="11099" y="8736"/>
                  </a:cubicBezTo>
                  <a:cubicBezTo>
                    <a:pt x="10940" y="8341"/>
                    <a:pt x="10760" y="7943"/>
                    <a:pt x="10638" y="7551"/>
                  </a:cubicBezTo>
                  <a:cubicBezTo>
                    <a:pt x="10349" y="6612"/>
                    <a:pt x="9995" y="6755"/>
                    <a:pt x="9248" y="6357"/>
                  </a:cubicBezTo>
                  <a:cubicBezTo>
                    <a:pt x="8997" y="6223"/>
                    <a:pt x="8931" y="5822"/>
                    <a:pt x="8956" y="5561"/>
                  </a:cubicBezTo>
                  <a:cubicBezTo>
                    <a:pt x="9018" y="4995"/>
                    <a:pt x="9189" y="5104"/>
                    <a:pt x="9824" y="5007"/>
                  </a:cubicBezTo>
                  <a:cubicBezTo>
                    <a:pt x="9873" y="4998"/>
                    <a:pt x="9929" y="4989"/>
                    <a:pt x="9973" y="4954"/>
                  </a:cubicBezTo>
                  <a:cubicBezTo>
                    <a:pt x="10041" y="4905"/>
                    <a:pt x="10054" y="4808"/>
                    <a:pt x="10060" y="4721"/>
                  </a:cubicBezTo>
                  <a:cubicBezTo>
                    <a:pt x="10097" y="4239"/>
                    <a:pt x="10029" y="3745"/>
                    <a:pt x="9867" y="3291"/>
                  </a:cubicBezTo>
                  <a:cubicBezTo>
                    <a:pt x="9799" y="3092"/>
                    <a:pt x="9706" y="2896"/>
                    <a:pt x="9693" y="2691"/>
                  </a:cubicBezTo>
                  <a:lnTo>
                    <a:pt x="9693" y="2650"/>
                  </a:lnTo>
                  <a:cubicBezTo>
                    <a:pt x="9693" y="2600"/>
                    <a:pt x="9699" y="2554"/>
                    <a:pt x="9709" y="2504"/>
                  </a:cubicBezTo>
                  <a:cubicBezTo>
                    <a:pt x="9752" y="2330"/>
                    <a:pt x="9867" y="2171"/>
                    <a:pt x="10041" y="2140"/>
                  </a:cubicBezTo>
                  <a:cubicBezTo>
                    <a:pt x="10076" y="2134"/>
                    <a:pt x="10110" y="2134"/>
                    <a:pt x="10141" y="2128"/>
                  </a:cubicBezTo>
                  <a:cubicBezTo>
                    <a:pt x="10178" y="2121"/>
                    <a:pt x="10216" y="2112"/>
                    <a:pt x="10243" y="2090"/>
                  </a:cubicBezTo>
                  <a:cubicBezTo>
                    <a:pt x="10343" y="2006"/>
                    <a:pt x="10278" y="1845"/>
                    <a:pt x="10197" y="1745"/>
                  </a:cubicBezTo>
                  <a:cubicBezTo>
                    <a:pt x="9578" y="949"/>
                    <a:pt x="8437" y="470"/>
                    <a:pt x="7476" y="259"/>
                  </a:cubicBezTo>
                  <a:cubicBezTo>
                    <a:pt x="6456" y="32"/>
                    <a:pt x="5330" y="1"/>
                    <a:pt x="4338" y="368"/>
                  </a:cubicBezTo>
                  <a:cubicBezTo>
                    <a:pt x="3492" y="679"/>
                    <a:pt x="2143" y="1487"/>
                    <a:pt x="1555" y="2156"/>
                  </a:cubicBezTo>
                  <a:cubicBezTo>
                    <a:pt x="0" y="3928"/>
                    <a:pt x="619" y="6711"/>
                    <a:pt x="1244" y="8692"/>
                  </a:cubicBezTo>
                  <a:cubicBezTo>
                    <a:pt x="1300" y="8863"/>
                    <a:pt x="1356" y="9037"/>
                    <a:pt x="1409" y="9208"/>
                  </a:cubicBezTo>
                  <a:cubicBezTo>
                    <a:pt x="1720" y="10185"/>
                    <a:pt x="2031" y="11158"/>
                    <a:pt x="2342" y="12131"/>
                  </a:cubicBezTo>
                  <a:cubicBezTo>
                    <a:pt x="2376" y="12237"/>
                    <a:pt x="2410" y="12349"/>
                    <a:pt x="2497" y="12418"/>
                  </a:cubicBezTo>
                  <a:cubicBezTo>
                    <a:pt x="2550" y="12458"/>
                    <a:pt x="2609" y="12480"/>
                    <a:pt x="2675" y="12489"/>
                  </a:cubicBezTo>
                  <a:cubicBezTo>
                    <a:pt x="2715" y="12498"/>
                    <a:pt x="2762" y="12505"/>
                    <a:pt x="2808" y="12508"/>
                  </a:cubicBezTo>
                  <a:cubicBezTo>
                    <a:pt x="3169" y="12539"/>
                    <a:pt x="3573" y="12561"/>
                    <a:pt x="3850" y="12327"/>
                  </a:cubicBezTo>
                  <a:cubicBezTo>
                    <a:pt x="4460" y="11817"/>
                    <a:pt x="5206" y="12135"/>
                    <a:pt x="6058" y="11945"/>
                  </a:cubicBezTo>
                  <a:cubicBezTo>
                    <a:pt x="6667" y="11808"/>
                    <a:pt x="7277" y="11674"/>
                    <a:pt x="7886" y="11538"/>
                  </a:cubicBezTo>
                  <a:cubicBezTo>
                    <a:pt x="8141" y="11478"/>
                    <a:pt x="8406" y="11419"/>
                    <a:pt x="8623" y="11270"/>
                  </a:cubicBezTo>
                  <a:cubicBezTo>
                    <a:pt x="8857" y="11108"/>
                    <a:pt x="9009" y="10860"/>
                    <a:pt x="9202" y="10648"/>
                  </a:cubicBezTo>
                  <a:cubicBezTo>
                    <a:pt x="9786" y="10011"/>
                    <a:pt x="10623" y="9846"/>
                    <a:pt x="11391" y="9566"/>
                  </a:cubicBezTo>
                  <a:cubicBezTo>
                    <a:pt x="11335" y="9361"/>
                    <a:pt x="11263" y="9152"/>
                    <a:pt x="11183" y="8944"/>
                  </a:cubicBezTo>
                  <a:close/>
                </a:path>
              </a:pathLst>
            </a:custGeom>
            <a:solidFill>
              <a:srgbClr val="4732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1"/>
            <p:cNvSpPr/>
            <p:nvPr/>
          </p:nvSpPr>
          <p:spPr>
            <a:xfrm>
              <a:off x="5812100" y="1177400"/>
              <a:ext cx="443300" cy="346900"/>
            </a:xfrm>
            <a:custGeom>
              <a:rect b="b" l="l" r="r" t="t"/>
              <a:pathLst>
                <a:path extrusionOk="0" h="13876" w="17732">
                  <a:moveTo>
                    <a:pt x="10990" y="12069"/>
                  </a:moveTo>
                  <a:cubicBezTo>
                    <a:pt x="9690" y="13176"/>
                    <a:pt x="8188" y="13876"/>
                    <a:pt x="6360" y="13254"/>
                  </a:cubicBezTo>
                  <a:cubicBezTo>
                    <a:pt x="5076" y="12819"/>
                    <a:pt x="4046" y="11845"/>
                    <a:pt x="3188" y="10844"/>
                  </a:cubicBezTo>
                  <a:cubicBezTo>
                    <a:pt x="2330" y="9840"/>
                    <a:pt x="1297" y="9025"/>
                    <a:pt x="694" y="7821"/>
                  </a:cubicBezTo>
                  <a:cubicBezTo>
                    <a:pt x="480" y="7392"/>
                    <a:pt x="1" y="6798"/>
                    <a:pt x="88" y="6313"/>
                  </a:cubicBezTo>
                  <a:cubicBezTo>
                    <a:pt x="175" y="5813"/>
                    <a:pt x="539" y="5393"/>
                    <a:pt x="893" y="5051"/>
                  </a:cubicBezTo>
                  <a:cubicBezTo>
                    <a:pt x="1185" y="4771"/>
                    <a:pt x="1755" y="4205"/>
                    <a:pt x="2193" y="4205"/>
                  </a:cubicBezTo>
                  <a:cubicBezTo>
                    <a:pt x="2588" y="4208"/>
                    <a:pt x="2703" y="4771"/>
                    <a:pt x="2871" y="5029"/>
                  </a:cubicBezTo>
                  <a:cubicBezTo>
                    <a:pt x="3440" y="5900"/>
                    <a:pt x="4037" y="6845"/>
                    <a:pt x="4799" y="7563"/>
                  </a:cubicBezTo>
                  <a:cubicBezTo>
                    <a:pt x="5859" y="8561"/>
                    <a:pt x="6823" y="10014"/>
                    <a:pt x="8524" y="9386"/>
                  </a:cubicBezTo>
                  <a:cubicBezTo>
                    <a:pt x="9849" y="8897"/>
                    <a:pt x="10947" y="7731"/>
                    <a:pt x="11886" y="6717"/>
                  </a:cubicBezTo>
                  <a:cubicBezTo>
                    <a:pt x="12405" y="6155"/>
                    <a:pt x="12813" y="5498"/>
                    <a:pt x="13127" y="4811"/>
                  </a:cubicBezTo>
                  <a:cubicBezTo>
                    <a:pt x="13307" y="4413"/>
                    <a:pt x="13540" y="4046"/>
                    <a:pt x="13627" y="3623"/>
                  </a:cubicBezTo>
                  <a:cubicBezTo>
                    <a:pt x="13745" y="3026"/>
                    <a:pt x="13708" y="2355"/>
                    <a:pt x="13773" y="1745"/>
                  </a:cubicBezTo>
                  <a:cubicBezTo>
                    <a:pt x="13792" y="1583"/>
                    <a:pt x="13823" y="1397"/>
                    <a:pt x="13960" y="1307"/>
                  </a:cubicBezTo>
                  <a:cubicBezTo>
                    <a:pt x="14311" y="1073"/>
                    <a:pt x="14778" y="2622"/>
                    <a:pt x="14638" y="2880"/>
                  </a:cubicBezTo>
                  <a:cubicBezTo>
                    <a:pt x="14915" y="2370"/>
                    <a:pt x="15232" y="1885"/>
                    <a:pt x="15593" y="1434"/>
                  </a:cubicBezTo>
                  <a:cubicBezTo>
                    <a:pt x="16071" y="840"/>
                    <a:pt x="16516" y="1"/>
                    <a:pt x="17051" y="1008"/>
                  </a:cubicBezTo>
                  <a:cubicBezTo>
                    <a:pt x="17732" y="2289"/>
                    <a:pt x="17626" y="3947"/>
                    <a:pt x="16793" y="5135"/>
                  </a:cubicBezTo>
                  <a:cubicBezTo>
                    <a:pt x="15832" y="6500"/>
                    <a:pt x="14936" y="7852"/>
                    <a:pt x="13798" y="9099"/>
                  </a:cubicBezTo>
                  <a:cubicBezTo>
                    <a:pt x="12946" y="10035"/>
                    <a:pt x="12032" y="11183"/>
                    <a:pt x="10990" y="12069"/>
                  </a:cubicBezTo>
                  <a:close/>
                </a:path>
              </a:pathLst>
            </a:custGeom>
            <a:solidFill>
              <a:srgbClr val="FF9E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1"/>
            <p:cNvSpPr/>
            <p:nvPr/>
          </p:nvSpPr>
          <p:spPr>
            <a:xfrm>
              <a:off x="5601425" y="1458600"/>
              <a:ext cx="642100" cy="438625"/>
            </a:xfrm>
            <a:custGeom>
              <a:rect b="b" l="l" r="r" t="t"/>
              <a:pathLst>
                <a:path extrusionOk="0" h="17545" w="25684">
                  <a:moveTo>
                    <a:pt x="25683" y="1878"/>
                  </a:moveTo>
                  <a:cubicBezTo>
                    <a:pt x="25481" y="1944"/>
                    <a:pt x="25313" y="2572"/>
                    <a:pt x="25189" y="3150"/>
                  </a:cubicBezTo>
                  <a:cubicBezTo>
                    <a:pt x="25099" y="3583"/>
                    <a:pt x="25033" y="3990"/>
                    <a:pt x="24996" y="4117"/>
                  </a:cubicBezTo>
                  <a:cubicBezTo>
                    <a:pt x="24697" y="5165"/>
                    <a:pt x="24352" y="6198"/>
                    <a:pt x="23967" y="7215"/>
                  </a:cubicBezTo>
                  <a:cubicBezTo>
                    <a:pt x="23158" y="9326"/>
                    <a:pt x="21563" y="11382"/>
                    <a:pt x="20419" y="13359"/>
                  </a:cubicBezTo>
                  <a:cubicBezTo>
                    <a:pt x="20027" y="14034"/>
                    <a:pt x="19632" y="14718"/>
                    <a:pt x="19066" y="15253"/>
                  </a:cubicBezTo>
                  <a:cubicBezTo>
                    <a:pt x="16643" y="17545"/>
                    <a:pt x="11233" y="15477"/>
                    <a:pt x="8658" y="14370"/>
                  </a:cubicBezTo>
                  <a:cubicBezTo>
                    <a:pt x="6963" y="13639"/>
                    <a:pt x="5038" y="12678"/>
                    <a:pt x="3769" y="11326"/>
                  </a:cubicBezTo>
                  <a:cubicBezTo>
                    <a:pt x="3126" y="10641"/>
                    <a:pt x="2432" y="10072"/>
                    <a:pt x="1782" y="9460"/>
                  </a:cubicBezTo>
                  <a:cubicBezTo>
                    <a:pt x="1207" y="8925"/>
                    <a:pt x="666" y="8359"/>
                    <a:pt x="221" y="7666"/>
                  </a:cubicBezTo>
                  <a:cubicBezTo>
                    <a:pt x="147" y="7547"/>
                    <a:pt x="72" y="7426"/>
                    <a:pt x="1" y="7299"/>
                  </a:cubicBezTo>
                  <a:cubicBezTo>
                    <a:pt x="256" y="7255"/>
                    <a:pt x="498" y="7193"/>
                    <a:pt x="731" y="7112"/>
                  </a:cubicBezTo>
                  <a:cubicBezTo>
                    <a:pt x="1795" y="6758"/>
                    <a:pt x="2697" y="6095"/>
                    <a:pt x="3626" y="5399"/>
                  </a:cubicBezTo>
                  <a:lnTo>
                    <a:pt x="4093" y="5078"/>
                  </a:lnTo>
                  <a:lnTo>
                    <a:pt x="4998" y="4463"/>
                  </a:lnTo>
                  <a:lnTo>
                    <a:pt x="5844" y="3884"/>
                  </a:lnTo>
                  <a:cubicBezTo>
                    <a:pt x="6792" y="3225"/>
                    <a:pt x="7750" y="2587"/>
                    <a:pt x="8701" y="1938"/>
                  </a:cubicBezTo>
                  <a:cubicBezTo>
                    <a:pt x="9541" y="1368"/>
                    <a:pt x="10505" y="858"/>
                    <a:pt x="11083" y="0"/>
                  </a:cubicBezTo>
                  <a:cubicBezTo>
                    <a:pt x="11111" y="44"/>
                    <a:pt x="11136" y="87"/>
                    <a:pt x="11155" y="134"/>
                  </a:cubicBezTo>
                  <a:cubicBezTo>
                    <a:pt x="11382" y="557"/>
                    <a:pt x="11547" y="939"/>
                    <a:pt x="11886" y="1303"/>
                  </a:cubicBezTo>
                  <a:cubicBezTo>
                    <a:pt x="12265" y="1717"/>
                    <a:pt x="12672" y="2102"/>
                    <a:pt x="13089" y="2472"/>
                  </a:cubicBezTo>
                  <a:cubicBezTo>
                    <a:pt x="13515" y="2846"/>
                    <a:pt x="13957" y="3203"/>
                    <a:pt x="14408" y="3542"/>
                  </a:cubicBezTo>
                  <a:cubicBezTo>
                    <a:pt x="14548" y="3651"/>
                    <a:pt x="15605" y="4553"/>
                    <a:pt x="15723" y="4491"/>
                  </a:cubicBezTo>
                  <a:cubicBezTo>
                    <a:pt x="15760" y="4469"/>
                    <a:pt x="15801" y="4450"/>
                    <a:pt x="15844" y="4435"/>
                  </a:cubicBezTo>
                  <a:cubicBezTo>
                    <a:pt x="17188" y="3981"/>
                    <a:pt x="18571" y="4046"/>
                    <a:pt x="19887" y="3536"/>
                  </a:cubicBezTo>
                  <a:cubicBezTo>
                    <a:pt x="21815" y="2780"/>
                    <a:pt x="23724" y="2516"/>
                    <a:pt x="25683" y="187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1"/>
            <p:cNvSpPr/>
            <p:nvPr/>
          </p:nvSpPr>
          <p:spPr>
            <a:xfrm>
              <a:off x="5972575" y="1636075"/>
              <a:ext cx="312700" cy="267625"/>
            </a:xfrm>
            <a:custGeom>
              <a:rect b="b" l="l" r="r" t="t"/>
              <a:pathLst>
                <a:path extrusionOk="0" h="10705" w="12508">
                  <a:moveTo>
                    <a:pt x="12482" y="874"/>
                  </a:moveTo>
                  <a:cubicBezTo>
                    <a:pt x="11652" y="2725"/>
                    <a:pt x="10542" y="4500"/>
                    <a:pt x="9578" y="6285"/>
                  </a:cubicBezTo>
                  <a:cubicBezTo>
                    <a:pt x="8884" y="7576"/>
                    <a:pt x="8150" y="8863"/>
                    <a:pt x="6950" y="9749"/>
                  </a:cubicBezTo>
                  <a:cubicBezTo>
                    <a:pt x="5862" y="10555"/>
                    <a:pt x="4201" y="10704"/>
                    <a:pt x="2855" y="10661"/>
                  </a:cubicBezTo>
                  <a:cubicBezTo>
                    <a:pt x="1928" y="10633"/>
                    <a:pt x="0" y="9759"/>
                    <a:pt x="1558" y="8910"/>
                  </a:cubicBezTo>
                  <a:cubicBezTo>
                    <a:pt x="2000" y="8670"/>
                    <a:pt x="2612" y="8739"/>
                    <a:pt x="3088" y="8534"/>
                  </a:cubicBezTo>
                  <a:cubicBezTo>
                    <a:pt x="3757" y="8251"/>
                    <a:pt x="4372" y="7778"/>
                    <a:pt x="4864" y="7249"/>
                  </a:cubicBezTo>
                  <a:cubicBezTo>
                    <a:pt x="5003" y="7097"/>
                    <a:pt x="5143" y="6876"/>
                    <a:pt x="5041" y="6696"/>
                  </a:cubicBezTo>
                  <a:cubicBezTo>
                    <a:pt x="4671" y="6966"/>
                    <a:pt x="2071" y="8067"/>
                    <a:pt x="2550" y="6864"/>
                  </a:cubicBezTo>
                  <a:cubicBezTo>
                    <a:pt x="2821" y="6186"/>
                    <a:pt x="3753" y="5971"/>
                    <a:pt x="4310" y="5617"/>
                  </a:cubicBezTo>
                  <a:cubicBezTo>
                    <a:pt x="5100" y="5116"/>
                    <a:pt x="5812" y="4395"/>
                    <a:pt x="6515" y="3770"/>
                  </a:cubicBezTo>
                  <a:cubicBezTo>
                    <a:pt x="7485" y="2911"/>
                    <a:pt x="8349" y="1879"/>
                    <a:pt x="8766" y="654"/>
                  </a:cubicBezTo>
                  <a:cubicBezTo>
                    <a:pt x="8931" y="169"/>
                    <a:pt x="9211" y="1"/>
                    <a:pt x="9634" y="113"/>
                  </a:cubicBezTo>
                  <a:cubicBezTo>
                    <a:pt x="10411" y="318"/>
                    <a:pt x="11723" y="993"/>
                    <a:pt x="12507" y="82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1"/>
            <p:cNvSpPr/>
            <p:nvPr/>
          </p:nvSpPr>
          <p:spPr>
            <a:xfrm>
              <a:off x="5877250" y="1560200"/>
              <a:ext cx="161975" cy="35250"/>
            </a:xfrm>
            <a:custGeom>
              <a:rect b="b" l="l" r="r" t="t"/>
              <a:pathLst>
                <a:path extrusionOk="0" h="1410" w="6479">
                  <a:moveTo>
                    <a:pt x="4541" y="374"/>
                  </a:moveTo>
                  <a:cubicBezTo>
                    <a:pt x="4214" y="514"/>
                    <a:pt x="3885" y="647"/>
                    <a:pt x="3546" y="738"/>
                  </a:cubicBezTo>
                  <a:cubicBezTo>
                    <a:pt x="2451" y="1033"/>
                    <a:pt x="1322" y="1108"/>
                    <a:pt x="197" y="1011"/>
                  </a:cubicBezTo>
                  <a:cubicBezTo>
                    <a:pt x="1" y="996"/>
                    <a:pt x="1" y="1300"/>
                    <a:pt x="197" y="1313"/>
                  </a:cubicBezTo>
                  <a:cubicBezTo>
                    <a:pt x="1263" y="1409"/>
                    <a:pt x="2330" y="1347"/>
                    <a:pt x="3371" y="1098"/>
                  </a:cubicBezTo>
                  <a:cubicBezTo>
                    <a:pt x="4407" y="849"/>
                    <a:pt x="5368" y="203"/>
                    <a:pt x="6407" y="35"/>
                  </a:cubicBezTo>
                  <a:cubicBezTo>
                    <a:pt x="6438" y="29"/>
                    <a:pt x="6459" y="19"/>
                    <a:pt x="6478" y="1"/>
                  </a:cubicBezTo>
                  <a:close/>
                </a:path>
              </a:pathLst>
            </a:custGeom>
            <a:solidFill>
              <a:srgbClr val="4563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1"/>
            <p:cNvSpPr/>
            <p:nvPr/>
          </p:nvSpPr>
          <p:spPr>
            <a:xfrm>
              <a:off x="5640375" y="1264000"/>
              <a:ext cx="325525" cy="328025"/>
            </a:xfrm>
            <a:custGeom>
              <a:rect b="b" l="l" r="r" t="t"/>
              <a:pathLst>
                <a:path extrusionOk="0" h="13121" w="13021">
                  <a:moveTo>
                    <a:pt x="12713" y="3624"/>
                  </a:moveTo>
                  <a:cubicBezTo>
                    <a:pt x="12001" y="5259"/>
                    <a:pt x="10847" y="6662"/>
                    <a:pt x="9597" y="7918"/>
                  </a:cubicBezTo>
                  <a:lnTo>
                    <a:pt x="9535" y="7980"/>
                  </a:lnTo>
                  <a:cubicBezTo>
                    <a:pt x="7936" y="9575"/>
                    <a:pt x="6285" y="11071"/>
                    <a:pt x="4457" y="12402"/>
                  </a:cubicBezTo>
                  <a:cubicBezTo>
                    <a:pt x="3940" y="12781"/>
                    <a:pt x="3536" y="13120"/>
                    <a:pt x="3095" y="13092"/>
                  </a:cubicBezTo>
                  <a:cubicBezTo>
                    <a:pt x="2917" y="13083"/>
                    <a:pt x="2734" y="13012"/>
                    <a:pt x="2535" y="12862"/>
                  </a:cubicBezTo>
                  <a:cubicBezTo>
                    <a:pt x="2451" y="12803"/>
                    <a:pt x="2370" y="12729"/>
                    <a:pt x="2283" y="12638"/>
                  </a:cubicBezTo>
                  <a:cubicBezTo>
                    <a:pt x="1863" y="12206"/>
                    <a:pt x="1633" y="11609"/>
                    <a:pt x="1350" y="11071"/>
                  </a:cubicBezTo>
                  <a:cubicBezTo>
                    <a:pt x="1291" y="10956"/>
                    <a:pt x="1229" y="10847"/>
                    <a:pt x="1163" y="10742"/>
                  </a:cubicBezTo>
                  <a:cubicBezTo>
                    <a:pt x="825" y="10200"/>
                    <a:pt x="0" y="9519"/>
                    <a:pt x="287" y="8873"/>
                  </a:cubicBezTo>
                  <a:cubicBezTo>
                    <a:pt x="560" y="8241"/>
                    <a:pt x="1960" y="7654"/>
                    <a:pt x="2526" y="7299"/>
                  </a:cubicBezTo>
                  <a:cubicBezTo>
                    <a:pt x="2563" y="7274"/>
                    <a:pt x="2600" y="7252"/>
                    <a:pt x="2637" y="7231"/>
                  </a:cubicBezTo>
                  <a:cubicBezTo>
                    <a:pt x="3396" y="6752"/>
                    <a:pt x="4167" y="6288"/>
                    <a:pt x="4926" y="5803"/>
                  </a:cubicBezTo>
                  <a:cubicBezTo>
                    <a:pt x="5172" y="5645"/>
                    <a:pt x="5427" y="5477"/>
                    <a:pt x="5567" y="5225"/>
                  </a:cubicBezTo>
                  <a:cubicBezTo>
                    <a:pt x="5669" y="5048"/>
                    <a:pt x="5744" y="4864"/>
                    <a:pt x="5806" y="4675"/>
                  </a:cubicBezTo>
                  <a:cubicBezTo>
                    <a:pt x="5806" y="4671"/>
                    <a:pt x="5806" y="4668"/>
                    <a:pt x="5809" y="4665"/>
                  </a:cubicBezTo>
                  <a:cubicBezTo>
                    <a:pt x="5872" y="4463"/>
                    <a:pt x="5912" y="4258"/>
                    <a:pt x="5946" y="4046"/>
                  </a:cubicBezTo>
                  <a:cubicBezTo>
                    <a:pt x="5980" y="3813"/>
                    <a:pt x="6005" y="3583"/>
                    <a:pt x="6021" y="3350"/>
                  </a:cubicBezTo>
                  <a:cubicBezTo>
                    <a:pt x="6061" y="2865"/>
                    <a:pt x="5952" y="1857"/>
                    <a:pt x="6310" y="1475"/>
                  </a:cubicBezTo>
                  <a:cubicBezTo>
                    <a:pt x="6332" y="1453"/>
                    <a:pt x="6350" y="1431"/>
                    <a:pt x="6372" y="1413"/>
                  </a:cubicBezTo>
                  <a:cubicBezTo>
                    <a:pt x="7299" y="526"/>
                    <a:pt x="7314" y="3107"/>
                    <a:pt x="7778" y="3204"/>
                  </a:cubicBezTo>
                  <a:cubicBezTo>
                    <a:pt x="8117" y="3275"/>
                    <a:pt x="8291" y="2712"/>
                    <a:pt x="8481" y="2520"/>
                  </a:cubicBezTo>
                  <a:cubicBezTo>
                    <a:pt x="9050" y="1932"/>
                    <a:pt x="9746" y="1509"/>
                    <a:pt x="10300" y="899"/>
                  </a:cubicBezTo>
                  <a:cubicBezTo>
                    <a:pt x="10847" y="302"/>
                    <a:pt x="11419" y="1"/>
                    <a:pt x="12122" y="607"/>
                  </a:cubicBezTo>
                  <a:cubicBezTo>
                    <a:pt x="12420" y="868"/>
                    <a:pt x="12638" y="1195"/>
                    <a:pt x="12775" y="1552"/>
                  </a:cubicBezTo>
                  <a:cubicBezTo>
                    <a:pt x="13021" y="2212"/>
                    <a:pt x="12996" y="2974"/>
                    <a:pt x="12713" y="362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1"/>
            <p:cNvSpPr/>
            <p:nvPr/>
          </p:nvSpPr>
          <p:spPr>
            <a:xfrm>
              <a:off x="5468175" y="1052775"/>
              <a:ext cx="301750" cy="170375"/>
            </a:xfrm>
            <a:custGeom>
              <a:rect b="b" l="l" r="r" t="t"/>
              <a:pathLst>
                <a:path extrusionOk="0" h="6815" w="12070">
                  <a:moveTo>
                    <a:pt x="11637" y="5496"/>
                  </a:moveTo>
                  <a:cubicBezTo>
                    <a:pt x="11429" y="5968"/>
                    <a:pt x="11065" y="6354"/>
                    <a:pt x="10595" y="6581"/>
                  </a:cubicBezTo>
                  <a:cubicBezTo>
                    <a:pt x="10421" y="6665"/>
                    <a:pt x="10157" y="6814"/>
                    <a:pt x="9989" y="6643"/>
                  </a:cubicBezTo>
                  <a:cubicBezTo>
                    <a:pt x="9902" y="6553"/>
                    <a:pt x="9920" y="6317"/>
                    <a:pt x="9917" y="6211"/>
                  </a:cubicBezTo>
                  <a:cubicBezTo>
                    <a:pt x="9892" y="5803"/>
                    <a:pt x="9874" y="5393"/>
                    <a:pt x="9852" y="4982"/>
                  </a:cubicBezTo>
                  <a:cubicBezTo>
                    <a:pt x="9812" y="4255"/>
                    <a:pt x="9774" y="3524"/>
                    <a:pt x="9734" y="2793"/>
                  </a:cubicBezTo>
                  <a:cubicBezTo>
                    <a:pt x="9594" y="2653"/>
                    <a:pt x="9457" y="2513"/>
                    <a:pt x="9311" y="2380"/>
                  </a:cubicBezTo>
                  <a:cubicBezTo>
                    <a:pt x="9308" y="2377"/>
                    <a:pt x="9308" y="2373"/>
                    <a:pt x="9305" y="2370"/>
                  </a:cubicBezTo>
                  <a:cubicBezTo>
                    <a:pt x="9295" y="2364"/>
                    <a:pt x="9283" y="2361"/>
                    <a:pt x="9270" y="2355"/>
                  </a:cubicBezTo>
                  <a:cubicBezTo>
                    <a:pt x="7933" y="1245"/>
                    <a:pt x="6350" y="881"/>
                    <a:pt x="4643" y="1024"/>
                  </a:cubicBezTo>
                  <a:cubicBezTo>
                    <a:pt x="3900" y="1086"/>
                    <a:pt x="3182" y="1130"/>
                    <a:pt x="2457" y="912"/>
                  </a:cubicBezTo>
                  <a:cubicBezTo>
                    <a:pt x="1677" y="676"/>
                    <a:pt x="999" y="330"/>
                    <a:pt x="168" y="278"/>
                  </a:cubicBezTo>
                  <a:cubicBezTo>
                    <a:pt x="1" y="265"/>
                    <a:pt x="1" y="1"/>
                    <a:pt x="168" y="13"/>
                  </a:cubicBezTo>
                  <a:cubicBezTo>
                    <a:pt x="1021" y="69"/>
                    <a:pt x="1723" y="414"/>
                    <a:pt x="2529" y="660"/>
                  </a:cubicBezTo>
                  <a:cubicBezTo>
                    <a:pt x="3462" y="940"/>
                    <a:pt x="4388" y="741"/>
                    <a:pt x="5340" y="713"/>
                  </a:cubicBezTo>
                  <a:cubicBezTo>
                    <a:pt x="6854" y="669"/>
                    <a:pt x="8297" y="1204"/>
                    <a:pt x="9457" y="2168"/>
                  </a:cubicBezTo>
                  <a:cubicBezTo>
                    <a:pt x="9460" y="2171"/>
                    <a:pt x="9460" y="2171"/>
                    <a:pt x="9463" y="2171"/>
                  </a:cubicBezTo>
                  <a:cubicBezTo>
                    <a:pt x="9476" y="2178"/>
                    <a:pt x="9488" y="2184"/>
                    <a:pt x="9497" y="2193"/>
                  </a:cubicBezTo>
                  <a:cubicBezTo>
                    <a:pt x="9675" y="2352"/>
                    <a:pt x="9840" y="2523"/>
                    <a:pt x="10007" y="2691"/>
                  </a:cubicBezTo>
                  <a:cubicBezTo>
                    <a:pt x="10091" y="2445"/>
                    <a:pt x="10178" y="2050"/>
                    <a:pt x="10452" y="2016"/>
                  </a:cubicBezTo>
                  <a:cubicBezTo>
                    <a:pt x="10776" y="1982"/>
                    <a:pt x="11373" y="2619"/>
                    <a:pt x="11541" y="2849"/>
                  </a:cubicBezTo>
                  <a:cubicBezTo>
                    <a:pt x="12069" y="3561"/>
                    <a:pt x="11982" y="4721"/>
                    <a:pt x="11637" y="5496"/>
                  </a:cubicBezTo>
                  <a:close/>
                </a:path>
              </a:pathLst>
            </a:custGeom>
            <a:solidFill>
              <a:srgbClr val="2A1E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9" name="Google Shape;649;p41"/>
          <p:cNvSpPr txBox="1"/>
          <p:nvPr/>
        </p:nvSpPr>
        <p:spPr>
          <a:xfrm>
            <a:off x="627275" y="3418675"/>
            <a:ext cx="5022300" cy="6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DM Sans"/>
                <a:ea typeface="DM Sans"/>
                <a:cs typeface="DM Sans"/>
                <a:sym typeface="DM Sans"/>
              </a:rPr>
              <a:t>Team 3</a:t>
            </a:r>
            <a:endParaRPr b="1" sz="1800">
              <a:solidFill>
                <a:schemeClr val="dk1"/>
              </a:solidFill>
              <a:latin typeface="DM Sans"/>
              <a:ea typeface="DM Sans"/>
              <a:cs typeface="DM Sans"/>
              <a:sym typeface="DM Sans"/>
            </a:endParaRPr>
          </a:p>
        </p:txBody>
      </p:sp>
      <p:sp>
        <p:nvSpPr>
          <p:cNvPr id="650" name="Google Shape;650;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50"/>
          <p:cNvSpPr txBox="1"/>
          <p:nvPr>
            <p:ph idx="1" type="subTitle"/>
          </p:nvPr>
        </p:nvSpPr>
        <p:spPr>
          <a:xfrm>
            <a:off x="434350" y="233150"/>
            <a:ext cx="4232100" cy="558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UI </a:t>
            </a:r>
            <a:r>
              <a:rPr b="1" lang="en"/>
              <a:t>Methodology</a:t>
            </a:r>
            <a:r>
              <a:rPr lang="en"/>
              <a:t> </a:t>
            </a:r>
            <a:endParaRPr/>
          </a:p>
        </p:txBody>
      </p:sp>
      <p:grpSp>
        <p:nvGrpSpPr>
          <p:cNvPr id="1043" name="Google Shape;1043;p50"/>
          <p:cNvGrpSpPr/>
          <p:nvPr/>
        </p:nvGrpSpPr>
        <p:grpSpPr>
          <a:xfrm>
            <a:off x="266560" y="1388014"/>
            <a:ext cx="1520749" cy="3274618"/>
            <a:chOff x="5738850" y="1714300"/>
            <a:chExt cx="518125" cy="1115675"/>
          </a:xfrm>
        </p:grpSpPr>
        <p:sp>
          <p:nvSpPr>
            <p:cNvPr id="1044" name="Google Shape;1044;p50"/>
            <p:cNvSpPr/>
            <p:nvPr/>
          </p:nvSpPr>
          <p:spPr>
            <a:xfrm>
              <a:off x="6077825" y="2315125"/>
              <a:ext cx="47775" cy="145125"/>
            </a:xfrm>
            <a:custGeom>
              <a:rect b="b" l="l" r="r" t="t"/>
              <a:pathLst>
                <a:path extrusionOk="0" h="5805" w="1911">
                  <a:moveTo>
                    <a:pt x="758" y="1"/>
                  </a:moveTo>
                  <a:cubicBezTo>
                    <a:pt x="747" y="1"/>
                    <a:pt x="737" y="2"/>
                    <a:pt x="726" y="3"/>
                  </a:cubicBezTo>
                  <a:cubicBezTo>
                    <a:pt x="624" y="22"/>
                    <a:pt x="550" y="28"/>
                    <a:pt x="496" y="28"/>
                  </a:cubicBezTo>
                  <a:cubicBezTo>
                    <a:pt x="388" y="28"/>
                    <a:pt x="364" y="3"/>
                    <a:pt x="364" y="3"/>
                  </a:cubicBezTo>
                  <a:lnTo>
                    <a:pt x="224" y="1650"/>
                  </a:lnTo>
                  <a:cubicBezTo>
                    <a:pt x="224" y="2626"/>
                    <a:pt x="1" y="5723"/>
                    <a:pt x="336" y="5751"/>
                  </a:cubicBezTo>
                  <a:cubicBezTo>
                    <a:pt x="487" y="5763"/>
                    <a:pt x="781" y="5804"/>
                    <a:pt x="1068" y="5804"/>
                  </a:cubicBezTo>
                  <a:cubicBezTo>
                    <a:pt x="1416" y="5804"/>
                    <a:pt x="1753" y="5744"/>
                    <a:pt x="1814" y="5500"/>
                  </a:cubicBezTo>
                  <a:cubicBezTo>
                    <a:pt x="1911" y="5137"/>
                    <a:pt x="1464" y="2894"/>
                    <a:pt x="1288" y="2243"/>
                  </a:cubicBezTo>
                  <a:lnTo>
                    <a:pt x="1288" y="2243"/>
                  </a:lnTo>
                  <a:cubicBezTo>
                    <a:pt x="1309" y="2273"/>
                    <a:pt x="1335" y="2300"/>
                    <a:pt x="1368" y="2319"/>
                  </a:cubicBezTo>
                  <a:cubicBezTo>
                    <a:pt x="1375" y="2323"/>
                    <a:pt x="1384" y="2325"/>
                    <a:pt x="1393" y="2325"/>
                  </a:cubicBezTo>
                  <a:cubicBezTo>
                    <a:pt x="1519" y="2325"/>
                    <a:pt x="1786" y="1984"/>
                    <a:pt x="1786" y="1984"/>
                  </a:cubicBezTo>
                  <a:cubicBezTo>
                    <a:pt x="1786" y="1984"/>
                    <a:pt x="1277" y="1"/>
                    <a:pt x="7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50"/>
            <p:cNvSpPr/>
            <p:nvPr/>
          </p:nvSpPr>
          <p:spPr>
            <a:xfrm>
              <a:off x="5986475" y="2735100"/>
              <a:ext cx="111600" cy="94875"/>
            </a:xfrm>
            <a:custGeom>
              <a:rect b="b" l="l" r="r" t="t"/>
              <a:pathLst>
                <a:path extrusionOk="0" h="3795" w="4464">
                  <a:moveTo>
                    <a:pt x="1442" y="1"/>
                  </a:moveTo>
                  <a:cubicBezTo>
                    <a:pt x="1199" y="1"/>
                    <a:pt x="995" y="12"/>
                    <a:pt x="893" y="28"/>
                  </a:cubicBezTo>
                  <a:cubicBezTo>
                    <a:pt x="558" y="83"/>
                    <a:pt x="0" y="1953"/>
                    <a:pt x="530" y="2483"/>
                  </a:cubicBezTo>
                  <a:cubicBezTo>
                    <a:pt x="837" y="2818"/>
                    <a:pt x="921" y="3208"/>
                    <a:pt x="921" y="3208"/>
                  </a:cubicBezTo>
                  <a:cubicBezTo>
                    <a:pt x="1088" y="3627"/>
                    <a:pt x="2113" y="3795"/>
                    <a:pt x="2953" y="3795"/>
                  </a:cubicBezTo>
                  <a:cubicBezTo>
                    <a:pt x="3509" y="3795"/>
                    <a:pt x="3984" y="3721"/>
                    <a:pt x="4073" y="3599"/>
                  </a:cubicBezTo>
                  <a:cubicBezTo>
                    <a:pt x="4464" y="3069"/>
                    <a:pt x="4408" y="2232"/>
                    <a:pt x="3766" y="1897"/>
                  </a:cubicBezTo>
                  <a:cubicBezTo>
                    <a:pt x="3097" y="1562"/>
                    <a:pt x="3153" y="697"/>
                    <a:pt x="3013" y="335"/>
                  </a:cubicBezTo>
                  <a:cubicBezTo>
                    <a:pt x="2933" y="74"/>
                    <a:pt x="2061" y="1"/>
                    <a:pt x="144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50"/>
            <p:cNvSpPr/>
            <p:nvPr/>
          </p:nvSpPr>
          <p:spPr>
            <a:xfrm>
              <a:off x="5978100" y="2132450"/>
              <a:ext cx="122075" cy="643475"/>
            </a:xfrm>
            <a:custGeom>
              <a:rect b="b" l="l" r="r" t="t"/>
              <a:pathLst>
                <a:path extrusionOk="0" h="25739" w="4883">
                  <a:moveTo>
                    <a:pt x="502" y="1"/>
                  </a:moveTo>
                  <a:lnTo>
                    <a:pt x="1897" y="10965"/>
                  </a:lnTo>
                  <a:cubicBezTo>
                    <a:pt x="2009" y="21818"/>
                    <a:pt x="0" y="22404"/>
                    <a:pt x="754" y="25612"/>
                  </a:cubicBezTo>
                  <a:cubicBezTo>
                    <a:pt x="763" y="25647"/>
                    <a:pt x="785" y="25661"/>
                    <a:pt x="818" y="25661"/>
                  </a:cubicBezTo>
                  <a:cubicBezTo>
                    <a:pt x="976" y="25661"/>
                    <a:pt x="1410" y="25346"/>
                    <a:pt x="2260" y="25277"/>
                  </a:cubicBezTo>
                  <a:cubicBezTo>
                    <a:pt x="2273" y="25277"/>
                    <a:pt x="2287" y="25277"/>
                    <a:pt x="2301" y="25277"/>
                  </a:cubicBezTo>
                  <a:cubicBezTo>
                    <a:pt x="2836" y="25277"/>
                    <a:pt x="4099" y="25738"/>
                    <a:pt x="4362" y="25738"/>
                  </a:cubicBezTo>
                  <a:cubicBezTo>
                    <a:pt x="4387" y="25738"/>
                    <a:pt x="4403" y="25734"/>
                    <a:pt x="4408" y="25724"/>
                  </a:cubicBezTo>
                  <a:cubicBezTo>
                    <a:pt x="4827" y="24357"/>
                    <a:pt x="4520" y="19000"/>
                    <a:pt x="4687" y="17103"/>
                  </a:cubicBezTo>
                  <a:cubicBezTo>
                    <a:pt x="4883" y="15094"/>
                    <a:pt x="4436" y="10491"/>
                    <a:pt x="4743" y="5581"/>
                  </a:cubicBezTo>
                  <a:cubicBezTo>
                    <a:pt x="4883" y="3516"/>
                    <a:pt x="3990" y="1452"/>
                    <a:pt x="3795" y="364"/>
                  </a:cubicBezTo>
                  <a:lnTo>
                    <a:pt x="5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50"/>
            <p:cNvSpPr/>
            <p:nvPr/>
          </p:nvSpPr>
          <p:spPr>
            <a:xfrm>
              <a:off x="5956475" y="2200125"/>
              <a:ext cx="124175" cy="585600"/>
            </a:xfrm>
            <a:custGeom>
              <a:rect b="b" l="l" r="r" t="t"/>
              <a:pathLst>
                <a:path extrusionOk="0" h="23424" w="4967">
                  <a:moveTo>
                    <a:pt x="921" y="0"/>
                  </a:moveTo>
                  <a:lnTo>
                    <a:pt x="391" y="3292"/>
                  </a:lnTo>
                  <a:cubicBezTo>
                    <a:pt x="363" y="7086"/>
                    <a:pt x="949" y="13029"/>
                    <a:pt x="810" y="13726"/>
                  </a:cubicBezTo>
                  <a:cubicBezTo>
                    <a:pt x="335" y="15958"/>
                    <a:pt x="0" y="22403"/>
                    <a:pt x="726" y="23407"/>
                  </a:cubicBezTo>
                  <a:cubicBezTo>
                    <a:pt x="737" y="23418"/>
                    <a:pt x="754" y="23423"/>
                    <a:pt x="776" y="23423"/>
                  </a:cubicBezTo>
                  <a:cubicBezTo>
                    <a:pt x="984" y="23423"/>
                    <a:pt x="1667" y="22990"/>
                    <a:pt x="2372" y="22738"/>
                  </a:cubicBezTo>
                  <a:cubicBezTo>
                    <a:pt x="2372" y="22570"/>
                    <a:pt x="2483" y="22487"/>
                    <a:pt x="2539" y="22180"/>
                  </a:cubicBezTo>
                  <a:cubicBezTo>
                    <a:pt x="2567" y="21761"/>
                    <a:pt x="4576" y="21482"/>
                    <a:pt x="4353" y="21371"/>
                  </a:cubicBezTo>
                  <a:cubicBezTo>
                    <a:pt x="4102" y="21259"/>
                    <a:pt x="2483" y="20757"/>
                    <a:pt x="2539" y="20311"/>
                  </a:cubicBezTo>
                  <a:cubicBezTo>
                    <a:pt x="2595" y="19892"/>
                    <a:pt x="4548" y="20283"/>
                    <a:pt x="4966" y="19529"/>
                  </a:cubicBezTo>
                  <a:cubicBezTo>
                    <a:pt x="4408" y="19111"/>
                    <a:pt x="3181" y="19139"/>
                    <a:pt x="3069" y="18609"/>
                  </a:cubicBezTo>
                  <a:cubicBezTo>
                    <a:pt x="2958" y="18051"/>
                    <a:pt x="3572" y="17214"/>
                    <a:pt x="3823" y="15512"/>
                  </a:cubicBezTo>
                  <a:cubicBezTo>
                    <a:pt x="3962" y="14452"/>
                    <a:pt x="4213" y="13503"/>
                    <a:pt x="3990" y="11801"/>
                  </a:cubicBezTo>
                  <a:cubicBezTo>
                    <a:pt x="3851" y="10741"/>
                    <a:pt x="3962" y="4603"/>
                    <a:pt x="4799" y="949"/>
                  </a:cubicBezTo>
                  <a:lnTo>
                    <a:pt x="9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50"/>
            <p:cNvSpPr/>
            <p:nvPr/>
          </p:nvSpPr>
          <p:spPr>
            <a:xfrm>
              <a:off x="5991350" y="2477025"/>
              <a:ext cx="106725" cy="133900"/>
            </a:xfrm>
            <a:custGeom>
              <a:rect b="b" l="l" r="r" t="t"/>
              <a:pathLst>
                <a:path extrusionOk="0" h="5356" w="4269">
                  <a:moveTo>
                    <a:pt x="4185" y="0"/>
                  </a:moveTo>
                  <a:lnTo>
                    <a:pt x="4185" y="0"/>
                  </a:lnTo>
                  <a:cubicBezTo>
                    <a:pt x="3749" y="332"/>
                    <a:pt x="2448" y="412"/>
                    <a:pt x="1427" y="412"/>
                  </a:cubicBezTo>
                  <a:cubicBezTo>
                    <a:pt x="817" y="412"/>
                    <a:pt x="307" y="384"/>
                    <a:pt x="140" y="363"/>
                  </a:cubicBezTo>
                  <a:cubicBezTo>
                    <a:pt x="140" y="363"/>
                    <a:pt x="112" y="2706"/>
                    <a:pt x="0" y="5078"/>
                  </a:cubicBezTo>
                  <a:cubicBezTo>
                    <a:pt x="0" y="5281"/>
                    <a:pt x="726" y="5356"/>
                    <a:pt x="1567" y="5356"/>
                  </a:cubicBezTo>
                  <a:cubicBezTo>
                    <a:pt x="2691" y="5356"/>
                    <a:pt x="4022" y="5221"/>
                    <a:pt x="4102" y="5078"/>
                  </a:cubicBezTo>
                  <a:cubicBezTo>
                    <a:pt x="4241" y="4854"/>
                    <a:pt x="4269" y="2371"/>
                    <a:pt x="41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50"/>
            <p:cNvSpPr/>
            <p:nvPr/>
          </p:nvSpPr>
          <p:spPr>
            <a:xfrm>
              <a:off x="5962050" y="2709725"/>
              <a:ext cx="131150" cy="46300"/>
            </a:xfrm>
            <a:custGeom>
              <a:rect b="b" l="l" r="r" t="t"/>
              <a:pathLst>
                <a:path extrusionOk="0" h="1852" w="5246">
                  <a:moveTo>
                    <a:pt x="2753" y="0"/>
                  </a:moveTo>
                  <a:cubicBezTo>
                    <a:pt x="1282" y="0"/>
                    <a:pt x="112" y="485"/>
                    <a:pt x="112" y="485"/>
                  </a:cubicBezTo>
                  <a:cubicBezTo>
                    <a:pt x="112" y="485"/>
                    <a:pt x="1" y="1071"/>
                    <a:pt x="196" y="1852"/>
                  </a:cubicBezTo>
                  <a:cubicBezTo>
                    <a:pt x="996" y="1366"/>
                    <a:pt x="1955" y="1203"/>
                    <a:pt x="2822" y="1203"/>
                  </a:cubicBezTo>
                  <a:cubicBezTo>
                    <a:pt x="3950" y="1203"/>
                    <a:pt x="4922" y="1479"/>
                    <a:pt x="5190" y="1684"/>
                  </a:cubicBezTo>
                  <a:cubicBezTo>
                    <a:pt x="5190" y="1684"/>
                    <a:pt x="5246" y="1126"/>
                    <a:pt x="5246" y="568"/>
                  </a:cubicBezTo>
                  <a:cubicBezTo>
                    <a:pt x="4418" y="140"/>
                    <a:pt x="3542" y="0"/>
                    <a:pt x="27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50"/>
            <p:cNvSpPr/>
            <p:nvPr/>
          </p:nvSpPr>
          <p:spPr>
            <a:xfrm>
              <a:off x="5963450" y="2718400"/>
              <a:ext cx="130450" cy="28550"/>
            </a:xfrm>
            <a:custGeom>
              <a:rect b="b" l="l" r="r" t="t"/>
              <a:pathLst>
                <a:path extrusionOk="0" h="1142" w="5218">
                  <a:moveTo>
                    <a:pt x="2798" y="0"/>
                  </a:moveTo>
                  <a:cubicBezTo>
                    <a:pt x="1285" y="0"/>
                    <a:pt x="28" y="500"/>
                    <a:pt x="28" y="500"/>
                  </a:cubicBezTo>
                  <a:cubicBezTo>
                    <a:pt x="28" y="500"/>
                    <a:pt x="0" y="668"/>
                    <a:pt x="56" y="1142"/>
                  </a:cubicBezTo>
                  <a:cubicBezTo>
                    <a:pt x="821" y="675"/>
                    <a:pt x="1720" y="519"/>
                    <a:pt x="2548" y="519"/>
                  </a:cubicBezTo>
                  <a:cubicBezTo>
                    <a:pt x="3896" y="519"/>
                    <a:pt x="5058" y="931"/>
                    <a:pt x="5162" y="1086"/>
                  </a:cubicBezTo>
                  <a:cubicBezTo>
                    <a:pt x="5162" y="1086"/>
                    <a:pt x="5218" y="584"/>
                    <a:pt x="5190" y="528"/>
                  </a:cubicBezTo>
                  <a:cubicBezTo>
                    <a:pt x="4415" y="131"/>
                    <a:pt x="3573" y="0"/>
                    <a:pt x="2798" y="0"/>
                  </a:cubicBezTo>
                  <a:close/>
                </a:path>
              </a:pathLst>
            </a:custGeom>
            <a:solidFill>
              <a:srgbClr val="88A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50"/>
            <p:cNvSpPr/>
            <p:nvPr/>
          </p:nvSpPr>
          <p:spPr>
            <a:xfrm>
              <a:off x="6101550" y="1922525"/>
              <a:ext cx="127650" cy="233275"/>
            </a:xfrm>
            <a:custGeom>
              <a:rect b="b" l="l" r="r" t="t"/>
              <a:pathLst>
                <a:path extrusionOk="0" h="9331" w="5106">
                  <a:moveTo>
                    <a:pt x="1116" y="0"/>
                  </a:moveTo>
                  <a:cubicBezTo>
                    <a:pt x="1116" y="0"/>
                    <a:pt x="0" y="3711"/>
                    <a:pt x="558" y="7254"/>
                  </a:cubicBezTo>
                  <a:cubicBezTo>
                    <a:pt x="682" y="7973"/>
                    <a:pt x="2811" y="9331"/>
                    <a:pt x="3519" y="9331"/>
                  </a:cubicBezTo>
                  <a:cubicBezTo>
                    <a:pt x="3607" y="9331"/>
                    <a:pt x="3674" y="9309"/>
                    <a:pt x="3711" y="9263"/>
                  </a:cubicBezTo>
                  <a:cubicBezTo>
                    <a:pt x="5106" y="7449"/>
                    <a:pt x="3125" y="3543"/>
                    <a:pt x="2679" y="1981"/>
                  </a:cubicBezTo>
                  <a:cubicBezTo>
                    <a:pt x="2232" y="419"/>
                    <a:pt x="1423" y="140"/>
                    <a:pt x="11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50"/>
            <p:cNvSpPr/>
            <p:nvPr/>
          </p:nvSpPr>
          <p:spPr>
            <a:xfrm>
              <a:off x="6106425" y="1989475"/>
              <a:ext cx="80950" cy="71875"/>
            </a:xfrm>
            <a:custGeom>
              <a:rect b="b" l="l" r="r" t="t"/>
              <a:pathLst>
                <a:path extrusionOk="0" h="2875" w="3238">
                  <a:moveTo>
                    <a:pt x="2651" y="1"/>
                  </a:moveTo>
                  <a:cubicBezTo>
                    <a:pt x="2595" y="1"/>
                    <a:pt x="782" y="475"/>
                    <a:pt x="1" y="1451"/>
                  </a:cubicBezTo>
                  <a:cubicBezTo>
                    <a:pt x="140" y="2037"/>
                    <a:pt x="224" y="2874"/>
                    <a:pt x="224" y="2874"/>
                  </a:cubicBezTo>
                  <a:cubicBezTo>
                    <a:pt x="224" y="2874"/>
                    <a:pt x="1758" y="1316"/>
                    <a:pt x="2984" y="1316"/>
                  </a:cubicBezTo>
                  <a:cubicBezTo>
                    <a:pt x="3070" y="1316"/>
                    <a:pt x="3155" y="1323"/>
                    <a:pt x="3237" y="1340"/>
                  </a:cubicBezTo>
                  <a:cubicBezTo>
                    <a:pt x="2902" y="503"/>
                    <a:pt x="2735" y="1"/>
                    <a:pt x="26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50"/>
            <p:cNvSpPr/>
            <p:nvPr/>
          </p:nvSpPr>
          <p:spPr>
            <a:xfrm>
              <a:off x="6107825" y="1997850"/>
              <a:ext cx="75350" cy="52325"/>
            </a:xfrm>
            <a:custGeom>
              <a:rect b="b" l="l" r="r" t="t"/>
              <a:pathLst>
                <a:path extrusionOk="0" h="2093" w="3014">
                  <a:moveTo>
                    <a:pt x="2763" y="0"/>
                  </a:moveTo>
                  <a:cubicBezTo>
                    <a:pt x="2735" y="0"/>
                    <a:pt x="810" y="419"/>
                    <a:pt x="1" y="1451"/>
                  </a:cubicBezTo>
                  <a:cubicBezTo>
                    <a:pt x="28" y="1646"/>
                    <a:pt x="112" y="2093"/>
                    <a:pt x="112" y="2093"/>
                  </a:cubicBezTo>
                  <a:cubicBezTo>
                    <a:pt x="112" y="2093"/>
                    <a:pt x="1562" y="543"/>
                    <a:pt x="2805" y="543"/>
                  </a:cubicBezTo>
                  <a:cubicBezTo>
                    <a:pt x="2876" y="543"/>
                    <a:pt x="2945" y="548"/>
                    <a:pt x="3014" y="558"/>
                  </a:cubicBezTo>
                  <a:cubicBezTo>
                    <a:pt x="2930" y="279"/>
                    <a:pt x="2818" y="28"/>
                    <a:pt x="2763" y="0"/>
                  </a:cubicBezTo>
                  <a:close/>
                </a:path>
              </a:pathLst>
            </a:custGeom>
            <a:solidFill>
              <a:srgbClr val="88A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50"/>
            <p:cNvSpPr/>
            <p:nvPr/>
          </p:nvSpPr>
          <p:spPr>
            <a:xfrm>
              <a:off x="5760875" y="1897125"/>
              <a:ext cx="121000" cy="220150"/>
            </a:xfrm>
            <a:custGeom>
              <a:rect b="b" l="l" r="r" t="t"/>
              <a:pathLst>
                <a:path extrusionOk="0" h="8806" w="4840">
                  <a:moveTo>
                    <a:pt x="4577" y="1"/>
                  </a:moveTo>
                  <a:cubicBezTo>
                    <a:pt x="4002" y="1"/>
                    <a:pt x="3246" y="696"/>
                    <a:pt x="2830" y="1658"/>
                  </a:cubicBezTo>
                  <a:cubicBezTo>
                    <a:pt x="2273" y="3025"/>
                    <a:pt x="1324" y="5034"/>
                    <a:pt x="599" y="6233"/>
                  </a:cubicBezTo>
                  <a:cubicBezTo>
                    <a:pt x="1" y="7186"/>
                    <a:pt x="2039" y="8806"/>
                    <a:pt x="3143" y="8806"/>
                  </a:cubicBezTo>
                  <a:cubicBezTo>
                    <a:pt x="3430" y="8806"/>
                    <a:pt x="3653" y="8696"/>
                    <a:pt x="3751" y="8437"/>
                  </a:cubicBezTo>
                  <a:cubicBezTo>
                    <a:pt x="4532" y="6317"/>
                    <a:pt x="4058" y="7684"/>
                    <a:pt x="4449" y="6708"/>
                  </a:cubicBezTo>
                  <a:cubicBezTo>
                    <a:pt x="4839" y="5731"/>
                    <a:pt x="4700" y="12"/>
                    <a:pt x="4700" y="12"/>
                  </a:cubicBezTo>
                  <a:cubicBezTo>
                    <a:pt x="4660" y="4"/>
                    <a:pt x="4619" y="1"/>
                    <a:pt x="45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50"/>
            <p:cNvSpPr/>
            <p:nvPr/>
          </p:nvSpPr>
          <p:spPr>
            <a:xfrm>
              <a:off x="5803025" y="1967850"/>
              <a:ext cx="80925" cy="71175"/>
            </a:xfrm>
            <a:custGeom>
              <a:rect b="b" l="l" r="r" t="t"/>
              <a:pathLst>
                <a:path extrusionOk="0" h="2847" w="3237">
                  <a:moveTo>
                    <a:pt x="587" y="1"/>
                  </a:moveTo>
                  <a:cubicBezTo>
                    <a:pt x="531" y="1"/>
                    <a:pt x="335" y="475"/>
                    <a:pt x="1" y="1340"/>
                  </a:cubicBezTo>
                  <a:cubicBezTo>
                    <a:pt x="84" y="1323"/>
                    <a:pt x="170" y="1315"/>
                    <a:pt x="258" y="1315"/>
                  </a:cubicBezTo>
                  <a:cubicBezTo>
                    <a:pt x="1483" y="1315"/>
                    <a:pt x="3014" y="2846"/>
                    <a:pt x="3014" y="2846"/>
                  </a:cubicBezTo>
                  <a:cubicBezTo>
                    <a:pt x="3014" y="2846"/>
                    <a:pt x="3125" y="2037"/>
                    <a:pt x="3237" y="1424"/>
                  </a:cubicBezTo>
                  <a:cubicBezTo>
                    <a:pt x="2484" y="475"/>
                    <a:pt x="642" y="1"/>
                    <a:pt x="5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50"/>
            <p:cNvSpPr/>
            <p:nvPr/>
          </p:nvSpPr>
          <p:spPr>
            <a:xfrm>
              <a:off x="5807900" y="1976200"/>
              <a:ext cx="74675" cy="51675"/>
            </a:xfrm>
            <a:custGeom>
              <a:rect b="b" l="l" r="r" t="t"/>
              <a:pathLst>
                <a:path extrusionOk="0" h="2067" w="2987">
                  <a:moveTo>
                    <a:pt x="234" y="0"/>
                  </a:moveTo>
                  <a:cubicBezTo>
                    <a:pt x="229" y="0"/>
                    <a:pt x="226" y="1"/>
                    <a:pt x="224" y="2"/>
                  </a:cubicBezTo>
                  <a:cubicBezTo>
                    <a:pt x="196" y="2"/>
                    <a:pt x="85" y="281"/>
                    <a:pt x="1" y="559"/>
                  </a:cubicBezTo>
                  <a:cubicBezTo>
                    <a:pt x="69" y="549"/>
                    <a:pt x="138" y="544"/>
                    <a:pt x="208" y="544"/>
                  </a:cubicBezTo>
                  <a:cubicBezTo>
                    <a:pt x="1430" y="544"/>
                    <a:pt x="2902" y="2066"/>
                    <a:pt x="2902" y="2066"/>
                  </a:cubicBezTo>
                  <a:cubicBezTo>
                    <a:pt x="2902" y="2066"/>
                    <a:pt x="2958" y="1648"/>
                    <a:pt x="2986" y="1452"/>
                  </a:cubicBezTo>
                  <a:cubicBezTo>
                    <a:pt x="2201" y="450"/>
                    <a:pt x="390" y="0"/>
                    <a:pt x="234" y="0"/>
                  </a:cubicBezTo>
                  <a:close/>
                </a:path>
              </a:pathLst>
            </a:custGeom>
            <a:solidFill>
              <a:srgbClr val="88A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50"/>
            <p:cNvSpPr/>
            <p:nvPr/>
          </p:nvSpPr>
          <p:spPr>
            <a:xfrm>
              <a:off x="5738850" y="2662125"/>
              <a:ext cx="116100" cy="129150"/>
            </a:xfrm>
            <a:custGeom>
              <a:rect b="b" l="l" r="r" t="t"/>
              <a:pathLst>
                <a:path extrusionOk="0" h="5166" w="4644">
                  <a:moveTo>
                    <a:pt x="2902" y="1"/>
                  </a:moveTo>
                  <a:cubicBezTo>
                    <a:pt x="2285" y="1"/>
                    <a:pt x="1731" y="73"/>
                    <a:pt x="1731" y="73"/>
                  </a:cubicBezTo>
                  <a:cubicBezTo>
                    <a:pt x="2344" y="826"/>
                    <a:pt x="1033" y="2054"/>
                    <a:pt x="615" y="2919"/>
                  </a:cubicBezTo>
                  <a:cubicBezTo>
                    <a:pt x="1" y="4118"/>
                    <a:pt x="1145" y="5067"/>
                    <a:pt x="1926" y="5151"/>
                  </a:cubicBezTo>
                  <a:cubicBezTo>
                    <a:pt x="2025" y="5161"/>
                    <a:pt x="2121" y="5166"/>
                    <a:pt x="2214" y="5166"/>
                  </a:cubicBezTo>
                  <a:cubicBezTo>
                    <a:pt x="3402" y="5166"/>
                    <a:pt x="4070" y="4352"/>
                    <a:pt x="4018" y="3058"/>
                  </a:cubicBezTo>
                  <a:cubicBezTo>
                    <a:pt x="3990" y="1775"/>
                    <a:pt x="4353" y="2054"/>
                    <a:pt x="4548" y="715"/>
                  </a:cubicBezTo>
                  <a:cubicBezTo>
                    <a:pt x="4644" y="127"/>
                    <a:pt x="3718" y="1"/>
                    <a:pt x="290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50"/>
            <p:cNvSpPr/>
            <p:nvPr/>
          </p:nvSpPr>
          <p:spPr>
            <a:xfrm>
              <a:off x="5754900" y="2209800"/>
              <a:ext cx="247625" cy="535125"/>
            </a:xfrm>
            <a:custGeom>
              <a:rect b="b" l="l" r="r" t="t"/>
              <a:pathLst>
                <a:path extrusionOk="0" h="21405" w="9905">
                  <a:moveTo>
                    <a:pt x="6690" y="0"/>
                  </a:moveTo>
                  <a:cubicBezTo>
                    <a:pt x="5696" y="0"/>
                    <a:pt x="4620" y="206"/>
                    <a:pt x="4325" y="1036"/>
                  </a:cubicBezTo>
                  <a:cubicBezTo>
                    <a:pt x="3460" y="3519"/>
                    <a:pt x="2986" y="6783"/>
                    <a:pt x="2288" y="11163"/>
                  </a:cubicBezTo>
                  <a:cubicBezTo>
                    <a:pt x="1702" y="14818"/>
                    <a:pt x="1" y="19115"/>
                    <a:pt x="168" y="19756"/>
                  </a:cubicBezTo>
                  <a:cubicBezTo>
                    <a:pt x="313" y="20441"/>
                    <a:pt x="2157" y="21404"/>
                    <a:pt x="3207" y="21404"/>
                  </a:cubicBezTo>
                  <a:cubicBezTo>
                    <a:pt x="3568" y="21404"/>
                    <a:pt x="3835" y="21290"/>
                    <a:pt x="3906" y="21012"/>
                  </a:cubicBezTo>
                  <a:cubicBezTo>
                    <a:pt x="4185" y="19924"/>
                    <a:pt x="5943" y="16492"/>
                    <a:pt x="6501" y="14344"/>
                  </a:cubicBezTo>
                  <a:cubicBezTo>
                    <a:pt x="6975" y="12558"/>
                    <a:pt x="8733" y="8792"/>
                    <a:pt x="9905" y="4133"/>
                  </a:cubicBezTo>
                  <a:lnTo>
                    <a:pt x="8566" y="199"/>
                  </a:lnTo>
                  <a:cubicBezTo>
                    <a:pt x="8566" y="199"/>
                    <a:pt x="7667" y="0"/>
                    <a:pt x="66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50"/>
            <p:cNvSpPr/>
            <p:nvPr/>
          </p:nvSpPr>
          <p:spPr>
            <a:xfrm>
              <a:off x="5788375" y="2302650"/>
              <a:ext cx="89300" cy="142600"/>
            </a:xfrm>
            <a:custGeom>
              <a:rect b="b" l="l" r="r" t="t"/>
              <a:pathLst>
                <a:path extrusionOk="0" h="5704" w="3572">
                  <a:moveTo>
                    <a:pt x="2121" y="0"/>
                  </a:moveTo>
                  <a:cubicBezTo>
                    <a:pt x="503" y="2204"/>
                    <a:pt x="1" y="3878"/>
                    <a:pt x="224" y="4687"/>
                  </a:cubicBezTo>
                  <a:cubicBezTo>
                    <a:pt x="280" y="4938"/>
                    <a:pt x="726" y="5580"/>
                    <a:pt x="1228" y="5692"/>
                  </a:cubicBezTo>
                  <a:cubicBezTo>
                    <a:pt x="1260" y="5700"/>
                    <a:pt x="1292" y="5703"/>
                    <a:pt x="1324" y="5703"/>
                  </a:cubicBezTo>
                  <a:cubicBezTo>
                    <a:pt x="1636" y="5703"/>
                    <a:pt x="1980" y="5361"/>
                    <a:pt x="2233" y="5134"/>
                  </a:cubicBezTo>
                  <a:cubicBezTo>
                    <a:pt x="2567" y="4827"/>
                    <a:pt x="3293" y="1618"/>
                    <a:pt x="3377" y="1367"/>
                  </a:cubicBezTo>
                  <a:cubicBezTo>
                    <a:pt x="3572" y="837"/>
                    <a:pt x="2121" y="0"/>
                    <a:pt x="21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50"/>
            <p:cNvSpPr/>
            <p:nvPr/>
          </p:nvSpPr>
          <p:spPr>
            <a:xfrm>
              <a:off x="5811400" y="2297750"/>
              <a:ext cx="73250" cy="54050"/>
            </a:xfrm>
            <a:custGeom>
              <a:rect b="b" l="l" r="r" t="t"/>
              <a:pathLst>
                <a:path extrusionOk="0" h="2162" w="2930">
                  <a:moveTo>
                    <a:pt x="1200" y="1"/>
                  </a:moveTo>
                  <a:cubicBezTo>
                    <a:pt x="391" y="168"/>
                    <a:pt x="0" y="1005"/>
                    <a:pt x="0" y="1005"/>
                  </a:cubicBezTo>
                  <a:cubicBezTo>
                    <a:pt x="0" y="1005"/>
                    <a:pt x="224" y="1452"/>
                    <a:pt x="698" y="1619"/>
                  </a:cubicBezTo>
                  <a:cubicBezTo>
                    <a:pt x="1326" y="1852"/>
                    <a:pt x="1992" y="2162"/>
                    <a:pt x="2261" y="2162"/>
                  </a:cubicBezTo>
                  <a:cubicBezTo>
                    <a:pt x="2315" y="2162"/>
                    <a:pt x="2353" y="2149"/>
                    <a:pt x="2372" y="2121"/>
                  </a:cubicBezTo>
                  <a:cubicBezTo>
                    <a:pt x="2483" y="1926"/>
                    <a:pt x="2930" y="698"/>
                    <a:pt x="2930" y="698"/>
                  </a:cubicBezTo>
                  <a:lnTo>
                    <a:pt x="12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50"/>
            <p:cNvSpPr/>
            <p:nvPr/>
          </p:nvSpPr>
          <p:spPr>
            <a:xfrm>
              <a:off x="5779325" y="2354250"/>
              <a:ext cx="211350" cy="390225"/>
            </a:xfrm>
            <a:custGeom>
              <a:rect b="b" l="l" r="r" t="t"/>
              <a:pathLst>
                <a:path extrusionOk="0" h="15609" w="8454">
                  <a:moveTo>
                    <a:pt x="8453" y="1"/>
                  </a:moveTo>
                  <a:lnTo>
                    <a:pt x="8453" y="1"/>
                  </a:lnTo>
                  <a:cubicBezTo>
                    <a:pt x="8453" y="2"/>
                    <a:pt x="7337" y="2651"/>
                    <a:pt x="6612" y="4158"/>
                  </a:cubicBezTo>
                  <a:cubicBezTo>
                    <a:pt x="6417" y="4548"/>
                    <a:pt x="3934" y="8984"/>
                    <a:pt x="3878" y="9514"/>
                  </a:cubicBezTo>
                  <a:cubicBezTo>
                    <a:pt x="3822" y="10044"/>
                    <a:pt x="2929" y="11495"/>
                    <a:pt x="2148" y="11579"/>
                  </a:cubicBezTo>
                  <a:cubicBezTo>
                    <a:pt x="1339" y="11663"/>
                    <a:pt x="2316" y="12276"/>
                    <a:pt x="2204" y="12667"/>
                  </a:cubicBezTo>
                  <a:cubicBezTo>
                    <a:pt x="2092" y="13085"/>
                    <a:pt x="0" y="14899"/>
                    <a:pt x="837" y="15317"/>
                  </a:cubicBezTo>
                  <a:cubicBezTo>
                    <a:pt x="1118" y="15483"/>
                    <a:pt x="1761" y="15609"/>
                    <a:pt x="2256" y="15609"/>
                  </a:cubicBezTo>
                  <a:cubicBezTo>
                    <a:pt x="2597" y="15609"/>
                    <a:pt x="2867" y="15549"/>
                    <a:pt x="2902" y="15401"/>
                  </a:cubicBezTo>
                  <a:cubicBezTo>
                    <a:pt x="2957" y="15038"/>
                    <a:pt x="3683" y="13309"/>
                    <a:pt x="4073" y="12528"/>
                  </a:cubicBezTo>
                  <a:cubicBezTo>
                    <a:pt x="4436" y="11746"/>
                    <a:pt x="5022" y="10017"/>
                    <a:pt x="5524" y="8566"/>
                  </a:cubicBezTo>
                  <a:cubicBezTo>
                    <a:pt x="6054" y="7087"/>
                    <a:pt x="8202" y="1005"/>
                    <a:pt x="84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50"/>
            <p:cNvSpPr/>
            <p:nvPr/>
          </p:nvSpPr>
          <p:spPr>
            <a:xfrm>
              <a:off x="5760475" y="2665325"/>
              <a:ext cx="104300" cy="61500"/>
            </a:xfrm>
            <a:custGeom>
              <a:rect b="b" l="l" r="r" t="t"/>
              <a:pathLst>
                <a:path extrusionOk="0" h="2460" w="4172">
                  <a:moveTo>
                    <a:pt x="252" y="1"/>
                  </a:moveTo>
                  <a:cubicBezTo>
                    <a:pt x="252" y="1"/>
                    <a:pt x="29" y="475"/>
                    <a:pt x="1" y="1005"/>
                  </a:cubicBezTo>
                  <a:cubicBezTo>
                    <a:pt x="168" y="1145"/>
                    <a:pt x="921" y="1926"/>
                    <a:pt x="2205" y="2316"/>
                  </a:cubicBezTo>
                  <a:cubicBezTo>
                    <a:pt x="2526" y="2419"/>
                    <a:pt x="2816" y="2460"/>
                    <a:pt x="3092" y="2460"/>
                  </a:cubicBezTo>
                  <a:cubicBezTo>
                    <a:pt x="3344" y="2460"/>
                    <a:pt x="3583" y="2425"/>
                    <a:pt x="3823" y="2372"/>
                  </a:cubicBezTo>
                  <a:cubicBezTo>
                    <a:pt x="3823" y="2372"/>
                    <a:pt x="4046" y="1954"/>
                    <a:pt x="4158" y="1591"/>
                  </a:cubicBezTo>
                  <a:cubicBezTo>
                    <a:pt x="4171" y="1551"/>
                    <a:pt x="4164" y="1538"/>
                    <a:pt x="4126" y="1538"/>
                  </a:cubicBezTo>
                  <a:cubicBezTo>
                    <a:pt x="4063" y="1538"/>
                    <a:pt x="3915" y="1575"/>
                    <a:pt x="3640" y="1575"/>
                  </a:cubicBezTo>
                  <a:cubicBezTo>
                    <a:pt x="3408" y="1575"/>
                    <a:pt x="3087" y="1548"/>
                    <a:pt x="2651" y="1452"/>
                  </a:cubicBezTo>
                  <a:cubicBezTo>
                    <a:pt x="1535" y="1228"/>
                    <a:pt x="252" y="1"/>
                    <a:pt x="2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50"/>
            <p:cNvSpPr/>
            <p:nvPr/>
          </p:nvSpPr>
          <p:spPr>
            <a:xfrm>
              <a:off x="5761875" y="2671600"/>
              <a:ext cx="99775" cy="48225"/>
            </a:xfrm>
            <a:custGeom>
              <a:rect b="b" l="l" r="r" t="t"/>
              <a:pathLst>
                <a:path extrusionOk="0" h="1929" w="3991">
                  <a:moveTo>
                    <a:pt x="84" y="1"/>
                  </a:moveTo>
                  <a:cubicBezTo>
                    <a:pt x="1" y="308"/>
                    <a:pt x="1" y="447"/>
                    <a:pt x="1" y="447"/>
                  </a:cubicBezTo>
                  <a:cubicBezTo>
                    <a:pt x="1" y="447"/>
                    <a:pt x="1434" y="1928"/>
                    <a:pt x="3394" y="1928"/>
                  </a:cubicBezTo>
                  <a:cubicBezTo>
                    <a:pt x="3553" y="1928"/>
                    <a:pt x="3714" y="1919"/>
                    <a:pt x="3879" y="1898"/>
                  </a:cubicBezTo>
                  <a:cubicBezTo>
                    <a:pt x="3962" y="1786"/>
                    <a:pt x="3990" y="1619"/>
                    <a:pt x="3990" y="1619"/>
                  </a:cubicBezTo>
                  <a:lnTo>
                    <a:pt x="3990" y="1619"/>
                  </a:lnTo>
                  <a:cubicBezTo>
                    <a:pt x="3851" y="1626"/>
                    <a:pt x="3710" y="1631"/>
                    <a:pt x="3565" y="1631"/>
                  </a:cubicBezTo>
                  <a:cubicBezTo>
                    <a:pt x="2546" y="1631"/>
                    <a:pt x="1379" y="1393"/>
                    <a:pt x="84" y="1"/>
                  </a:cubicBezTo>
                  <a:close/>
                </a:path>
              </a:pathLst>
            </a:custGeom>
            <a:solidFill>
              <a:srgbClr val="88A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50"/>
            <p:cNvSpPr/>
            <p:nvPr/>
          </p:nvSpPr>
          <p:spPr>
            <a:xfrm>
              <a:off x="5959950" y="1827675"/>
              <a:ext cx="59325" cy="60000"/>
            </a:xfrm>
            <a:custGeom>
              <a:rect b="b" l="l" r="r" t="t"/>
              <a:pathLst>
                <a:path extrusionOk="0" h="2400" w="2373">
                  <a:moveTo>
                    <a:pt x="1049" y="0"/>
                  </a:moveTo>
                  <a:cubicBezTo>
                    <a:pt x="614" y="0"/>
                    <a:pt x="186" y="116"/>
                    <a:pt x="57" y="391"/>
                  </a:cubicBezTo>
                  <a:cubicBezTo>
                    <a:pt x="57" y="391"/>
                    <a:pt x="29" y="725"/>
                    <a:pt x="1" y="893"/>
                  </a:cubicBezTo>
                  <a:cubicBezTo>
                    <a:pt x="1" y="1086"/>
                    <a:pt x="848" y="2400"/>
                    <a:pt x="1163" y="2400"/>
                  </a:cubicBezTo>
                  <a:cubicBezTo>
                    <a:pt x="1166" y="2400"/>
                    <a:pt x="1170" y="2400"/>
                    <a:pt x="1173" y="2399"/>
                  </a:cubicBezTo>
                  <a:cubicBezTo>
                    <a:pt x="1452" y="2344"/>
                    <a:pt x="2372" y="418"/>
                    <a:pt x="1898" y="167"/>
                  </a:cubicBezTo>
                  <a:cubicBezTo>
                    <a:pt x="1687" y="62"/>
                    <a:pt x="1366" y="0"/>
                    <a:pt x="10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50"/>
            <p:cNvSpPr/>
            <p:nvPr/>
          </p:nvSpPr>
          <p:spPr>
            <a:xfrm>
              <a:off x="5958575" y="1812325"/>
              <a:ext cx="85800" cy="181775"/>
            </a:xfrm>
            <a:custGeom>
              <a:rect b="b" l="l" r="r" t="t"/>
              <a:pathLst>
                <a:path extrusionOk="0" h="7271" w="3432">
                  <a:moveTo>
                    <a:pt x="921" y="0"/>
                  </a:moveTo>
                  <a:lnTo>
                    <a:pt x="0" y="2902"/>
                  </a:lnTo>
                  <a:cubicBezTo>
                    <a:pt x="0" y="2902"/>
                    <a:pt x="586" y="6836"/>
                    <a:pt x="1451" y="7226"/>
                  </a:cubicBezTo>
                  <a:cubicBezTo>
                    <a:pt x="1520" y="7256"/>
                    <a:pt x="1591" y="7271"/>
                    <a:pt x="1661" y="7271"/>
                  </a:cubicBezTo>
                  <a:cubicBezTo>
                    <a:pt x="2498" y="7271"/>
                    <a:pt x="3378" y="5279"/>
                    <a:pt x="3404" y="4687"/>
                  </a:cubicBezTo>
                  <a:cubicBezTo>
                    <a:pt x="3404" y="4073"/>
                    <a:pt x="3432" y="614"/>
                    <a:pt x="3432" y="614"/>
                  </a:cubicBezTo>
                  <a:lnTo>
                    <a:pt x="921" y="0"/>
                  </a:lnTo>
                  <a:close/>
                </a:path>
              </a:pathLst>
            </a:custGeom>
            <a:solidFill>
              <a:srgbClr val="F4A6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50"/>
            <p:cNvSpPr/>
            <p:nvPr/>
          </p:nvSpPr>
          <p:spPr>
            <a:xfrm>
              <a:off x="5810000" y="1868125"/>
              <a:ext cx="258800" cy="441525"/>
            </a:xfrm>
            <a:custGeom>
              <a:rect b="b" l="l" r="r" t="t"/>
              <a:pathLst>
                <a:path extrusionOk="0" h="17661" w="10352">
                  <a:moveTo>
                    <a:pt x="5859" y="0"/>
                  </a:moveTo>
                  <a:cubicBezTo>
                    <a:pt x="5859" y="0"/>
                    <a:pt x="4827" y="419"/>
                    <a:pt x="3321" y="921"/>
                  </a:cubicBezTo>
                  <a:cubicBezTo>
                    <a:pt x="2233" y="1284"/>
                    <a:pt x="2763" y="1535"/>
                    <a:pt x="2679" y="2093"/>
                  </a:cubicBezTo>
                  <a:cubicBezTo>
                    <a:pt x="2567" y="2651"/>
                    <a:pt x="2456" y="6194"/>
                    <a:pt x="2539" y="6808"/>
                  </a:cubicBezTo>
                  <a:cubicBezTo>
                    <a:pt x="2623" y="7421"/>
                    <a:pt x="2818" y="8788"/>
                    <a:pt x="2233" y="10546"/>
                  </a:cubicBezTo>
                  <a:cubicBezTo>
                    <a:pt x="2177" y="10741"/>
                    <a:pt x="1" y="16070"/>
                    <a:pt x="335" y="16265"/>
                  </a:cubicBezTo>
                  <a:cubicBezTo>
                    <a:pt x="2651" y="17577"/>
                    <a:pt x="7924" y="17549"/>
                    <a:pt x="9319" y="17660"/>
                  </a:cubicBezTo>
                  <a:cubicBezTo>
                    <a:pt x="9458" y="15373"/>
                    <a:pt x="10016" y="10992"/>
                    <a:pt x="10267" y="6473"/>
                  </a:cubicBezTo>
                  <a:cubicBezTo>
                    <a:pt x="10351" y="4827"/>
                    <a:pt x="10016" y="2344"/>
                    <a:pt x="9598" y="2093"/>
                  </a:cubicBezTo>
                  <a:cubicBezTo>
                    <a:pt x="9458" y="2009"/>
                    <a:pt x="5859" y="0"/>
                    <a:pt x="58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50"/>
            <p:cNvSpPr/>
            <p:nvPr/>
          </p:nvSpPr>
          <p:spPr>
            <a:xfrm>
              <a:off x="6024475" y="1882725"/>
              <a:ext cx="111325" cy="426175"/>
            </a:xfrm>
            <a:custGeom>
              <a:rect b="b" l="l" r="r" t="t"/>
              <a:pathLst>
                <a:path extrusionOk="0" h="17047" w="4453">
                  <a:moveTo>
                    <a:pt x="9" y="964"/>
                  </a:moveTo>
                  <a:lnTo>
                    <a:pt x="9" y="964"/>
                  </a:lnTo>
                  <a:cubicBezTo>
                    <a:pt x="3" y="969"/>
                    <a:pt x="0" y="972"/>
                    <a:pt x="0" y="972"/>
                  </a:cubicBezTo>
                  <a:cubicBezTo>
                    <a:pt x="1" y="972"/>
                    <a:pt x="3" y="969"/>
                    <a:pt x="9" y="964"/>
                  </a:cubicBezTo>
                  <a:close/>
                  <a:moveTo>
                    <a:pt x="1138" y="1"/>
                  </a:moveTo>
                  <a:cubicBezTo>
                    <a:pt x="1132" y="1"/>
                    <a:pt x="1131" y="2"/>
                    <a:pt x="1131" y="2"/>
                  </a:cubicBezTo>
                  <a:cubicBezTo>
                    <a:pt x="768" y="560"/>
                    <a:pt x="461" y="448"/>
                    <a:pt x="349" y="560"/>
                  </a:cubicBezTo>
                  <a:cubicBezTo>
                    <a:pt x="134" y="829"/>
                    <a:pt x="36" y="936"/>
                    <a:pt x="9" y="964"/>
                  </a:cubicBezTo>
                  <a:lnTo>
                    <a:pt x="9" y="964"/>
                  </a:lnTo>
                  <a:cubicBezTo>
                    <a:pt x="40" y="934"/>
                    <a:pt x="157" y="832"/>
                    <a:pt x="266" y="832"/>
                  </a:cubicBezTo>
                  <a:cubicBezTo>
                    <a:pt x="389" y="832"/>
                    <a:pt x="500" y="963"/>
                    <a:pt x="461" y="1481"/>
                  </a:cubicBezTo>
                  <a:cubicBezTo>
                    <a:pt x="377" y="3015"/>
                    <a:pt x="1856" y="5693"/>
                    <a:pt x="935" y="16965"/>
                  </a:cubicBezTo>
                  <a:cubicBezTo>
                    <a:pt x="1650" y="17016"/>
                    <a:pt x="2259" y="17046"/>
                    <a:pt x="2757" y="17046"/>
                  </a:cubicBezTo>
                  <a:cubicBezTo>
                    <a:pt x="3891" y="17046"/>
                    <a:pt x="4453" y="16889"/>
                    <a:pt x="4395" y="16462"/>
                  </a:cubicBezTo>
                  <a:cubicBezTo>
                    <a:pt x="4088" y="14175"/>
                    <a:pt x="3837" y="8818"/>
                    <a:pt x="4004" y="8204"/>
                  </a:cubicBezTo>
                  <a:cubicBezTo>
                    <a:pt x="4172" y="7591"/>
                    <a:pt x="4367" y="2625"/>
                    <a:pt x="4339" y="2067"/>
                  </a:cubicBezTo>
                  <a:cubicBezTo>
                    <a:pt x="4311" y="1509"/>
                    <a:pt x="4144" y="1453"/>
                    <a:pt x="2581" y="644"/>
                  </a:cubicBezTo>
                  <a:cubicBezTo>
                    <a:pt x="1403" y="42"/>
                    <a:pt x="1178" y="1"/>
                    <a:pt x="11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50"/>
            <p:cNvSpPr/>
            <p:nvPr/>
          </p:nvSpPr>
          <p:spPr>
            <a:xfrm>
              <a:off x="5932750" y="1833150"/>
              <a:ext cx="122100" cy="93575"/>
            </a:xfrm>
            <a:custGeom>
              <a:rect b="b" l="l" r="r" t="t"/>
              <a:pathLst>
                <a:path extrusionOk="0" h="3743" w="4884">
                  <a:moveTo>
                    <a:pt x="1290" y="1"/>
                  </a:moveTo>
                  <a:cubicBezTo>
                    <a:pt x="1038" y="1"/>
                    <a:pt x="1" y="1846"/>
                    <a:pt x="1" y="1846"/>
                  </a:cubicBezTo>
                  <a:cubicBezTo>
                    <a:pt x="1" y="1846"/>
                    <a:pt x="523" y="3743"/>
                    <a:pt x="3916" y="3743"/>
                  </a:cubicBezTo>
                  <a:cubicBezTo>
                    <a:pt x="3941" y="3743"/>
                    <a:pt x="3966" y="3743"/>
                    <a:pt x="3990" y="3743"/>
                  </a:cubicBezTo>
                  <a:cubicBezTo>
                    <a:pt x="4883" y="3715"/>
                    <a:pt x="4353" y="1846"/>
                    <a:pt x="4353" y="1846"/>
                  </a:cubicBezTo>
                  <a:lnTo>
                    <a:pt x="4353" y="1846"/>
                  </a:lnTo>
                  <a:cubicBezTo>
                    <a:pt x="4353" y="1846"/>
                    <a:pt x="4083" y="1904"/>
                    <a:pt x="3703" y="1904"/>
                  </a:cubicBezTo>
                  <a:cubicBezTo>
                    <a:pt x="2906" y="1904"/>
                    <a:pt x="1624" y="1648"/>
                    <a:pt x="1340" y="60"/>
                  </a:cubicBezTo>
                  <a:cubicBezTo>
                    <a:pt x="1332" y="19"/>
                    <a:pt x="1315" y="1"/>
                    <a:pt x="12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50"/>
            <p:cNvSpPr/>
            <p:nvPr/>
          </p:nvSpPr>
          <p:spPr>
            <a:xfrm>
              <a:off x="6017900" y="1858350"/>
              <a:ext cx="65550" cy="70475"/>
            </a:xfrm>
            <a:custGeom>
              <a:rect b="b" l="l" r="r" t="t"/>
              <a:pathLst>
                <a:path extrusionOk="0" h="2819" w="2622">
                  <a:moveTo>
                    <a:pt x="2035" y="1"/>
                  </a:moveTo>
                  <a:cubicBezTo>
                    <a:pt x="1939" y="387"/>
                    <a:pt x="756" y="815"/>
                    <a:pt x="313" y="815"/>
                  </a:cubicBezTo>
                  <a:cubicBezTo>
                    <a:pt x="243" y="815"/>
                    <a:pt x="192" y="804"/>
                    <a:pt x="166" y="782"/>
                  </a:cubicBezTo>
                  <a:lnTo>
                    <a:pt x="166" y="782"/>
                  </a:lnTo>
                  <a:cubicBezTo>
                    <a:pt x="166" y="782"/>
                    <a:pt x="1" y="2819"/>
                    <a:pt x="327" y="2819"/>
                  </a:cubicBezTo>
                  <a:cubicBezTo>
                    <a:pt x="329" y="2819"/>
                    <a:pt x="331" y="2819"/>
                    <a:pt x="333" y="2818"/>
                  </a:cubicBezTo>
                  <a:cubicBezTo>
                    <a:pt x="1254" y="2790"/>
                    <a:pt x="1979" y="2205"/>
                    <a:pt x="2621" y="1507"/>
                  </a:cubicBezTo>
                  <a:cubicBezTo>
                    <a:pt x="2621" y="1507"/>
                    <a:pt x="2258" y="280"/>
                    <a:pt x="20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50"/>
            <p:cNvSpPr/>
            <p:nvPr/>
          </p:nvSpPr>
          <p:spPr>
            <a:xfrm>
              <a:off x="5803025" y="2457475"/>
              <a:ext cx="140225" cy="143050"/>
            </a:xfrm>
            <a:custGeom>
              <a:rect b="b" l="l" r="r" t="t"/>
              <a:pathLst>
                <a:path extrusionOk="0" h="5722" w="5609">
                  <a:moveTo>
                    <a:pt x="1535" y="1"/>
                  </a:moveTo>
                  <a:cubicBezTo>
                    <a:pt x="1535" y="1"/>
                    <a:pt x="1507" y="1591"/>
                    <a:pt x="252" y="4269"/>
                  </a:cubicBezTo>
                  <a:cubicBezTo>
                    <a:pt x="1" y="4855"/>
                    <a:pt x="3376" y="5664"/>
                    <a:pt x="3823" y="5720"/>
                  </a:cubicBezTo>
                  <a:cubicBezTo>
                    <a:pt x="3829" y="5721"/>
                    <a:pt x="3834" y="5722"/>
                    <a:pt x="3840" y="5722"/>
                  </a:cubicBezTo>
                  <a:cubicBezTo>
                    <a:pt x="4296" y="5722"/>
                    <a:pt x="5333" y="2576"/>
                    <a:pt x="5608" y="1061"/>
                  </a:cubicBezTo>
                  <a:cubicBezTo>
                    <a:pt x="5218" y="1061"/>
                    <a:pt x="2400" y="447"/>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50"/>
            <p:cNvSpPr/>
            <p:nvPr/>
          </p:nvSpPr>
          <p:spPr>
            <a:xfrm>
              <a:off x="5973225" y="1741100"/>
              <a:ext cx="141600" cy="158150"/>
            </a:xfrm>
            <a:custGeom>
              <a:rect b="b" l="l" r="r" t="t"/>
              <a:pathLst>
                <a:path extrusionOk="0" h="6326" w="5664">
                  <a:moveTo>
                    <a:pt x="2427" y="0"/>
                  </a:moveTo>
                  <a:cubicBezTo>
                    <a:pt x="953" y="0"/>
                    <a:pt x="710" y="934"/>
                    <a:pt x="558" y="2096"/>
                  </a:cubicBezTo>
                  <a:cubicBezTo>
                    <a:pt x="530" y="2068"/>
                    <a:pt x="502" y="2068"/>
                    <a:pt x="474" y="2068"/>
                  </a:cubicBezTo>
                  <a:cubicBezTo>
                    <a:pt x="463" y="2067"/>
                    <a:pt x="452" y="2067"/>
                    <a:pt x="441" y="2067"/>
                  </a:cubicBezTo>
                  <a:cubicBezTo>
                    <a:pt x="110" y="2067"/>
                    <a:pt x="83" y="2475"/>
                    <a:pt x="56" y="2989"/>
                  </a:cubicBezTo>
                  <a:cubicBezTo>
                    <a:pt x="0" y="3435"/>
                    <a:pt x="167" y="3909"/>
                    <a:pt x="446" y="4021"/>
                  </a:cubicBezTo>
                  <a:cubicBezTo>
                    <a:pt x="446" y="5416"/>
                    <a:pt x="1200" y="6197"/>
                    <a:pt x="2232" y="6281"/>
                  </a:cubicBezTo>
                  <a:cubicBezTo>
                    <a:pt x="2388" y="6311"/>
                    <a:pt x="2532" y="6325"/>
                    <a:pt x="2664" y="6325"/>
                  </a:cubicBezTo>
                  <a:cubicBezTo>
                    <a:pt x="3756" y="6325"/>
                    <a:pt x="4066" y="5354"/>
                    <a:pt x="4464" y="4384"/>
                  </a:cubicBezTo>
                  <a:cubicBezTo>
                    <a:pt x="5664" y="589"/>
                    <a:pt x="4771" y="255"/>
                    <a:pt x="2957" y="31"/>
                  </a:cubicBezTo>
                  <a:lnTo>
                    <a:pt x="2929" y="31"/>
                  </a:lnTo>
                  <a:cubicBezTo>
                    <a:pt x="2748" y="10"/>
                    <a:pt x="2581" y="0"/>
                    <a:pt x="2427" y="0"/>
                  </a:cubicBezTo>
                  <a:close/>
                </a:path>
              </a:pathLst>
            </a:custGeom>
            <a:solidFill>
              <a:srgbClr val="F4A6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50"/>
            <p:cNvSpPr/>
            <p:nvPr/>
          </p:nvSpPr>
          <p:spPr>
            <a:xfrm>
              <a:off x="5963450" y="1714300"/>
              <a:ext cx="154175" cy="102175"/>
            </a:xfrm>
            <a:custGeom>
              <a:rect b="b" l="l" r="r" t="t"/>
              <a:pathLst>
                <a:path extrusionOk="0" h="4087" w="6167">
                  <a:moveTo>
                    <a:pt x="3004" y="0"/>
                  </a:moveTo>
                  <a:cubicBezTo>
                    <a:pt x="1629" y="0"/>
                    <a:pt x="344" y="1043"/>
                    <a:pt x="28" y="3056"/>
                  </a:cubicBezTo>
                  <a:cubicBezTo>
                    <a:pt x="0" y="3391"/>
                    <a:pt x="1702" y="3447"/>
                    <a:pt x="3404" y="3810"/>
                  </a:cubicBezTo>
                  <a:cubicBezTo>
                    <a:pt x="4401" y="4006"/>
                    <a:pt x="4986" y="4087"/>
                    <a:pt x="5306" y="4087"/>
                  </a:cubicBezTo>
                  <a:cubicBezTo>
                    <a:pt x="5532" y="4087"/>
                    <a:pt x="5624" y="4046"/>
                    <a:pt x="5636" y="3977"/>
                  </a:cubicBezTo>
                  <a:cubicBezTo>
                    <a:pt x="6166" y="2164"/>
                    <a:pt x="5050" y="378"/>
                    <a:pt x="3627" y="71"/>
                  </a:cubicBezTo>
                  <a:cubicBezTo>
                    <a:pt x="3419" y="24"/>
                    <a:pt x="3211" y="0"/>
                    <a:pt x="30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50"/>
            <p:cNvSpPr/>
            <p:nvPr/>
          </p:nvSpPr>
          <p:spPr>
            <a:xfrm>
              <a:off x="6052025" y="1715375"/>
              <a:ext cx="71175" cy="103825"/>
            </a:xfrm>
            <a:custGeom>
              <a:rect b="b" l="l" r="r" t="t"/>
              <a:pathLst>
                <a:path extrusionOk="0" h="4153" w="2847">
                  <a:moveTo>
                    <a:pt x="1" y="0"/>
                  </a:moveTo>
                  <a:cubicBezTo>
                    <a:pt x="419" y="279"/>
                    <a:pt x="754" y="949"/>
                    <a:pt x="810" y="1088"/>
                  </a:cubicBezTo>
                  <a:cubicBezTo>
                    <a:pt x="1061" y="1869"/>
                    <a:pt x="977" y="3041"/>
                    <a:pt x="754" y="3850"/>
                  </a:cubicBezTo>
                  <a:cubicBezTo>
                    <a:pt x="1751" y="4064"/>
                    <a:pt x="2089" y="4153"/>
                    <a:pt x="2217" y="4153"/>
                  </a:cubicBezTo>
                  <a:cubicBezTo>
                    <a:pt x="2290" y="4153"/>
                    <a:pt x="2296" y="4124"/>
                    <a:pt x="2316" y="4074"/>
                  </a:cubicBezTo>
                  <a:cubicBezTo>
                    <a:pt x="2846" y="2232"/>
                    <a:pt x="2233" y="447"/>
                    <a:pt x="84" y="28"/>
                  </a:cubicBezTo>
                  <a:cubicBezTo>
                    <a:pt x="56" y="28"/>
                    <a:pt x="29"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50"/>
            <p:cNvSpPr/>
            <p:nvPr/>
          </p:nvSpPr>
          <p:spPr>
            <a:xfrm>
              <a:off x="5940425" y="1782800"/>
              <a:ext cx="206475" cy="51850"/>
            </a:xfrm>
            <a:custGeom>
              <a:rect b="b" l="l" r="r" t="t"/>
              <a:pathLst>
                <a:path extrusionOk="0" h="2074" w="8259">
                  <a:moveTo>
                    <a:pt x="775" y="0"/>
                  </a:moveTo>
                  <a:cubicBezTo>
                    <a:pt x="22" y="0"/>
                    <a:pt x="1" y="484"/>
                    <a:pt x="1" y="484"/>
                  </a:cubicBezTo>
                  <a:cubicBezTo>
                    <a:pt x="531" y="1070"/>
                    <a:pt x="2456" y="1181"/>
                    <a:pt x="3293" y="1237"/>
                  </a:cubicBezTo>
                  <a:cubicBezTo>
                    <a:pt x="4102" y="1321"/>
                    <a:pt x="6724" y="1851"/>
                    <a:pt x="7561" y="2074"/>
                  </a:cubicBezTo>
                  <a:cubicBezTo>
                    <a:pt x="8259" y="1990"/>
                    <a:pt x="7199" y="1181"/>
                    <a:pt x="6920" y="1153"/>
                  </a:cubicBezTo>
                  <a:cubicBezTo>
                    <a:pt x="4604" y="1014"/>
                    <a:pt x="2958" y="372"/>
                    <a:pt x="1173" y="37"/>
                  </a:cubicBezTo>
                  <a:cubicBezTo>
                    <a:pt x="1021" y="12"/>
                    <a:pt x="890" y="0"/>
                    <a:pt x="7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50"/>
            <p:cNvSpPr/>
            <p:nvPr/>
          </p:nvSpPr>
          <p:spPr>
            <a:xfrm>
              <a:off x="5956900" y="1758625"/>
              <a:ext cx="189300" cy="94175"/>
            </a:xfrm>
            <a:custGeom>
              <a:rect b="b" l="l" r="r" t="t"/>
              <a:pathLst>
                <a:path extrusionOk="0" h="3767" w="7572">
                  <a:moveTo>
                    <a:pt x="3108" y="0"/>
                  </a:moveTo>
                  <a:cubicBezTo>
                    <a:pt x="2885" y="0"/>
                    <a:pt x="2494" y="28"/>
                    <a:pt x="1462" y="195"/>
                  </a:cubicBezTo>
                  <a:lnTo>
                    <a:pt x="39" y="670"/>
                  </a:lnTo>
                  <a:cubicBezTo>
                    <a:pt x="39" y="670"/>
                    <a:pt x="34" y="657"/>
                    <a:pt x="29" y="657"/>
                  </a:cubicBezTo>
                  <a:lnTo>
                    <a:pt x="29" y="657"/>
                  </a:lnTo>
                  <a:cubicBezTo>
                    <a:pt x="16" y="657"/>
                    <a:pt x="0" y="725"/>
                    <a:pt x="39" y="1172"/>
                  </a:cubicBezTo>
                  <a:cubicBezTo>
                    <a:pt x="318" y="1451"/>
                    <a:pt x="1211" y="2399"/>
                    <a:pt x="1574" y="2734"/>
                  </a:cubicBezTo>
                  <a:cubicBezTo>
                    <a:pt x="1695" y="2846"/>
                    <a:pt x="1794" y="2883"/>
                    <a:pt x="1929" y="2883"/>
                  </a:cubicBezTo>
                  <a:cubicBezTo>
                    <a:pt x="2200" y="2883"/>
                    <a:pt x="2615" y="2734"/>
                    <a:pt x="3638" y="2734"/>
                  </a:cubicBezTo>
                  <a:cubicBezTo>
                    <a:pt x="5201" y="2762"/>
                    <a:pt x="6986" y="3766"/>
                    <a:pt x="6986" y="3766"/>
                  </a:cubicBezTo>
                  <a:cubicBezTo>
                    <a:pt x="6986" y="3766"/>
                    <a:pt x="7572" y="2929"/>
                    <a:pt x="6986" y="1032"/>
                  </a:cubicBezTo>
                  <a:cubicBezTo>
                    <a:pt x="6065" y="167"/>
                    <a:pt x="3359" y="28"/>
                    <a:pt x="3108" y="0"/>
                  </a:cubicBezTo>
                  <a:close/>
                </a:path>
              </a:pathLst>
            </a:custGeom>
            <a:solidFill>
              <a:srgbClr val="7EDAFF">
                <a:alpha val="4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50"/>
            <p:cNvSpPr/>
            <p:nvPr/>
          </p:nvSpPr>
          <p:spPr>
            <a:xfrm>
              <a:off x="5952975" y="1768775"/>
              <a:ext cx="23750" cy="26125"/>
            </a:xfrm>
            <a:custGeom>
              <a:rect b="b" l="l" r="r" t="t"/>
              <a:pathLst>
                <a:path extrusionOk="0" h="1045" w="950">
                  <a:moveTo>
                    <a:pt x="631" y="0"/>
                  </a:moveTo>
                  <a:cubicBezTo>
                    <a:pt x="540" y="0"/>
                    <a:pt x="438" y="3"/>
                    <a:pt x="336" y="12"/>
                  </a:cubicBezTo>
                  <a:cubicBezTo>
                    <a:pt x="29" y="12"/>
                    <a:pt x="1" y="598"/>
                    <a:pt x="1" y="598"/>
                  </a:cubicBezTo>
                  <a:lnTo>
                    <a:pt x="475" y="1045"/>
                  </a:lnTo>
                  <a:lnTo>
                    <a:pt x="950" y="12"/>
                  </a:lnTo>
                  <a:cubicBezTo>
                    <a:pt x="950" y="12"/>
                    <a:pt x="813" y="0"/>
                    <a:pt x="631" y="0"/>
                  </a:cubicBezTo>
                  <a:close/>
                </a:path>
              </a:pathLst>
            </a:custGeom>
            <a:solidFill>
              <a:srgbClr val="211D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50"/>
            <p:cNvSpPr/>
            <p:nvPr/>
          </p:nvSpPr>
          <p:spPr>
            <a:xfrm>
              <a:off x="5944625" y="1769625"/>
              <a:ext cx="20950" cy="12850"/>
            </a:xfrm>
            <a:custGeom>
              <a:rect b="b" l="l" r="r" t="t"/>
              <a:pathLst>
                <a:path extrusionOk="0" h="514" w="838">
                  <a:moveTo>
                    <a:pt x="172" y="1"/>
                  </a:moveTo>
                  <a:cubicBezTo>
                    <a:pt x="119" y="1"/>
                    <a:pt x="52" y="77"/>
                    <a:pt x="28" y="174"/>
                  </a:cubicBezTo>
                  <a:cubicBezTo>
                    <a:pt x="0" y="285"/>
                    <a:pt x="28" y="369"/>
                    <a:pt x="112" y="397"/>
                  </a:cubicBezTo>
                  <a:lnTo>
                    <a:pt x="642" y="509"/>
                  </a:lnTo>
                  <a:cubicBezTo>
                    <a:pt x="649" y="512"/>
                    <a:pt x="657" y="514"/>
                    <a:pt x="665" y="514"/>
                  </a:cubicBezTo>
                  <a:cubicBezTo>
                    <a:pt x="719" y="514"/>
                    <a:pt x="785" y="438"/>
                    <a:pt x="809" y="341"/>
                  </a:cubicBezTo>
                  <a:cubicBezTo>
                    <a:pt x="837" y="230"/>
                    <a:pt x="809" y="118"/>
                    <a:pt x="753" y="118"/>
                  </a:cubicBezTo>
                  <a:lnTo>
                    <a:pt x="195" y="6"/>
                  </a:lnTo>
                  <a:cubicBezTo>
                    <a:pt x="188" y="3"/>
                    <a:pt x="180" y="1"/>
                    <a:pt x="172" y="1"/>
                  </a:cubicBezTo>
                  <a:close/>
                </a:path>
              </a:pathLst>
            </a:custGeom>
            <a:solidFill>
              <a:srgbClr val="211D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50"/>
            <p:cNvSpPr/>
            <p:nvPr/>
          </p:nvSpPr>
          <p:spPr>
            <a:xfrm>
              <a:off x="6012975" y="1764200"/>
              <a:ext cx="14675" cy="59925"/>
            </a:xfrm>
            <a:custGeom>
              <a:rect b="b" l="l" r="r" t="t"/>
              <a:pathLst>
                <a:path extrusionOk="0" h="2397" w="587">
                  <a:moveTo>
                    <a:pt x="586" y="0"/>
                  </a:moveTo>
                  <a:lnTo>
                    <a:pt x="0" y="28"/>
                  </a:lnTo>
                  <a:cubicBezTo>
                    <a:pt x="0" y="28"/>
                    <a:pt x="279" y="2065"/>
                    <a:pt x="335" y="2372"/>
                  </a:cubicBezTo>
                  <a:cubicBezTo>
                    <a:pt x="335" y="2390"/>
                    <a:pt x="357" y="2396"/>
                    <a:pt x="386" y="2396"/>
                  </a:cubicBezTo>
                  <a:cubicBezTo>
                    <a:pt x="444" y="2396"/>
                    <a:pt x="530" y="2372"/>
                    <a:pt x="530" y="2372"/>
                  </a:cubicBezTo>
                  <a:lnTo>
                    <a:pt x="586"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50"/>
            <p:cNvSpPr/>
            <p:nvPr/>
          </p:nvSpPr>
          <p:spPr>
            <a:xfrm>
              <a:off x="5996225" y="1766275"/>
              <a:ext cx="18850" cy="58625"/>
            </a:xfrm>
            <a:custGeom>
              <a:rect b="b" l="l" r="r" t="t"/>
              <a:pathLst>
                <a:path extrusionOk="0" h="2345" w="754">
                  <a:moveTo>
                    <a:pt x="391" y="1"/>
                  </a:moveTo>
                  <a:lnTo>
                    <a:pt x="1" y="112"/>
                  </a:lnTo>
                  <a:lnTo>
                    <a:pt x="698" y="2344"/>
                  </a:lnTo>
                  <a:lnTo>
                    <a:pt x="754" y="2344"/>
                  </a:lnTo>
                  <a:lnTo>
                    <a:pt x="391"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50"/>
            <p:cNvSpPr/>
            <p:nvPr/>
          </p:nvSpPr>
          <p:spPr>
            <a:xfrm>
              <a:off x="6095975" y="2103875"/>
              <a:ext cx="102550" cy="81300"/>
            </a:xfrm>
            <a:custGeom>
              <a:rect b="b" l="l" r="r" t="t"/>
              <a:pathLst>
                <a:path extrusionOk="0" h="3252" w="4102">
                  <a:moveTo>
                    <a:pt x="2400" y="0"/>
                  </a:moveTo>
                  <a:cubicBezTo>
                    <a:pt x="2350" y="370"/>
                    <a:pt x="909" y="1457"/>
                    <a:pt x="227" y="1457"/>
                  </a:cubicBezTo>
                  <a:cubicBezTo>
                    <a:pt x="136" y="1457"/>
                    <a:pt x="59" y="1437"/>
                    <a:pt x="0" y="1395"/>
                  </a:cubicBezTo>
                  <a:lnTo>
                    <a:pt x="0" y="1395"/>
                  </a:lnTo>
                  <a:cubicBezTo>
                    <a:pt x="0" y="1395"/>
                    <a:pt x="642" y="2734"/>
                    <a:pt x="1730" y="3125"/>
                  </a:cubicBezTo>
                  <a:cubicBezTo>
                    <a:pt x="1979" y="3214"/>
                    <a:pt x="2204" y="3252"/>
                    <a:pt x="2406" y="3252"/>
                  </a:cubicBezTo>
                  <a:cubicBezTo>
                    <a:pt x="3473" y="3252"/>
                    <a:pt x="3911" y="2196"/>
                    <a:pt x="3934" y="2009"/>
                  </a:cubicBezTo>
                  <a:cubicBezTo>
                    <a:pt x="4101" y="837"/>
                    <a:pt x="2874" y="307"/>
                    <a:pt x="24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0"/>
            <p:cNvSpPr/>
            <p:nvPr/>
          </p:nvSpPr>
          <p:spPr>
            <a:xfrm>
              <a:off x="6060400" y="2019625"/>
              <a:ext cx="196575" cy="80275"/>
            </a:xfrm>
            <a:custGeom>
              <a:rect b="b" l="l" r="r" t="t"/>
              <a:pathLst>
                <a:path extrusionOk="0" h="3211" w="7863">
                  <a:moveTo>
                    <a:pt x="1328" y="1"/>
                  </a:moveTo>
                  <a:cubicBezTo>
                    <a:pt x="876" y="1"/>
                    <a:pt x="408" y="218"/>
                    <a:pt x="0" y="887"/>
                  </a:cubicBezTo>
                  <a:cubicBezTo>
                    <a:pt x="0" y="887"/>
                    <a:pt x="1200" y="1501"/>
                    <a:pt x="1758" y="1891"/>
                  </a:cubicBezTo>
                  <a:cubicBezTo>
                    <a:pt x="3069" y="2812"/>
                    <a:pt x="3571" y="2840"/>
                    <a:pt x="5887" y="2952"/>
                  </a:cubicBezTo>
                  <a:cubicBezTo>
                    <a:pt x="6173" y="2971"/>
                    <a:pt x="6393" y="3210"/>
                    <a:pt x="6611" y="3210"/>
                  </a:cubicBezTo>
                  <a:cubicBezTo>
                    <a:pt x="6712" y="3210"/>
                    <a:pt x="6813" y="3158"/>
                    <a:pt x="6919" y="3007"/>
                  </a:cubicBezTo>
                  <a:cubicBezTo>
                    <a:pt x="7031" y="2868"/>
                    <a:pt x="7003" y="2784"/>
                    <a:pt x="7087" y="2645"/>
                  </a:cubicBezTo>
                  <a:cubicBezTo>
                    <a:pt x="7143" y="2505"/>
                    <a:pt x="7477" y="1975"/>
                    <a:pt x="7561" y="1863"/>
                  </a:cubicBezTo>
                  <a:cubicBezTo>
                    <a:pt x="7862" y="1422"/>
                    <a:pt x="7701" y="1211"/>
                    <a:pt x="7524" y="1211"/>
                  </a:cubicBezTo>
                  <a:cubicBezTo>
                    <a:pt x="7456" y="1211"/>
                    <a:pt x="7385" y="1243"/>
                    <a:pt x="7338" y="1306"/>
                  </a:cubicBezTo>
                  <a:cubicBezTo>
                    <a:pt x="7143" y="1612"/>
                    <a:pt x="6752" y="1668"/>
                    <a:pt x="6222" y="1836"/>
                  </a:cubicBezTo>
                  <a:cubicBezTo>
                    <a:pt x="6145" y="1861"/>
                    <a:pt x="6057" y="1873"/>
                    <a:pt x="5959" y="1873"/>
                  </a:cubicBezTo>
                  <a:cubicBezTo>
                    <a:pt x="5095" y="1873"/>
                    <a:pt x="3509" y="965"/>
                    <a:pt x="2958" y="664"/>
                  </a:cubicBezTo>
                  <a:cubicBezTo>
                    <a:pt x="2610" y="465"/>
                    <a:pt x="1987" y="1"/>
                    <a:pt x="1328" y="1"/>
                  </a:cubicBezTo>
                  <a:close/>
                </a:path>
              </a:pathLst>
            </a:custGeom>
            <a:solidFill>
              <a:srgbClr val="F4A6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50"/>
            <p:cNvSpPr/>
            <p:nvPr/>
          </p:nvSpPr>
          <p:spPr>
            <a:xfrm>
              <a:off x="6043650" y="2033425"/>
              <a:ext cx="207075" cy="100250"/>
            </a:xfrm>
            <a:custGeom>
              <a:rect b="b" l="l" r="r" t="t"/>
              <a:pathLst>
                <a:path extrusionOk="0" h="4010" w="8283">
                  <a:moveTo>
                    <a:pt x="2271" y="1"/>
                  </a:moveTo>
                  <a:cubicBezTo>
                    <a:pt x="1923" y="1"/>
                    <a:pt x="1584" y="110"/>
                    <a:pt x="1340" y="391"/>
                  </a:cubicBezTo>
                  <a:cubicBezTo>
                    <a:pt x="1340" y="391"/>
                    <a:pt x="1" y="1311"/>
                    <a:pt x="112" y="1423"/>
                  </a:cubicBezTo>
                  <a:cubicBezTo>
                    <a:pt x="308" y="1646"/>
                    <a:pt x="949" y="3348"/>
                    <a:pt x="1452" y="3432"/>
                  </a:cubicBezTo>
                  <a:cubicBezTo>
                    <a:pt x="1561" y="3432"/>
                    <a:pt x="2338" y="1588"/>
                    <a:pt x="2423" y="1588"/>
                  </a:cubicBezTo>
                  <a:cubicBezTo>
                    <a:pt x="2425" y="1588"/>
                    <a:pt x="2427" y="1589"/>
                    <a:pt x="2428" y="1590"/>
                  </a:cubicBezTo>
                  <a:cubicBezTo>
                    <a:pt x="3209" y="2846"/>
                    <a:pt x="5525" y="3404"/>
                    <a:pt x="5915" y="3516"/>
                  </a:cubicBezTo>
                  <a:cubicBezTo>
                    <a:pt x="6206" y="3578"/>
                    <a:pt x="6681" y="4010"/>
                    <a:pt x="7032" y="4010"/>
                  </a:cubicBezTo>
                  <a:cubicBezTo>
                    <a:pt x="7153" y="4010"/>
                    <a:pt x="7260" y="3958"/>
                    <a:pt x="7338" y="3822"/>
                  </a:cubicBezTo>
                  <a:cubicBezTo>
                    <a:pt x="7422" y="3683"/>
                    <a:pt x="7506" y="3460"/>
                    <a:pt x="7589" y="3237"/>
                  </a:cubicBezTo>
                  <a:cubicBezTo>
                    <a:pt x="7673" y="3013"/>
                    <a:pt x="8203" y="2595"/>
                    <a:pt x="8231" y="2400"/>
                  </a:cubicBezTo>
                  <a:cubicBezTo>
                    <a:pt x="8283" y="2005"/>
                    <a:pt x="8186" y="1895"/>
                    <a:pt x="8072" y="1895"/>
                  </a:cubicBezTo>
                  <a:cubicBezTo>
                    <a:pt x="8001" y="1895"/>
                    <a:pt x="7922" y="1938"/>
                    <a:pt x="7868" y="1981"/>
                  </a:cubicBezTo>
                  <a:cubicBezTo>
                    <a:pt x="7589" y="2260"/>
                    <a:pt x="7143" y="2511"/>
                    <a:pt x="6585" y="2539"/>
                  </a:cubicBezTo>
                  <a:cubicBezTo>
                    <a:pt x="6582" y="2539"/>
                    <a:pt x="6579" y="2539"/>
                    <a:pt x="6575" y="2539"/>
                  </a:cubicBezTo>
                  <a:cubicBezTo>
                    <a:pt x="6158" y="2539"/>
                    <a:pt x="3958" y="861"/>
                    <a:pt x="3460" y="419"/>
                  </a:cubicBezTo>
                  <a:cubicBezTo>
                    <a:pt x="3178" y="183"/>
                    <a:pt x="2718" y="1"/>
                    <a:pt x="2271" y="1"/>
                  </a:cubicBezTo>
                  <a:close/>
                </a:path>
              </a:pathLst>
            </a:custGeom>
            <a:solidFill>
              <a:srgbClr val="FFB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50"/>
            <p:cNvSpPr/>
            <p:nvPr/>
          </p:nvSpPr>
          <p:spPr>
            <a:xfrm>
              <a:off x="5876275" y="1940825"/>
              <a:ext cx="65100" cy="76250"/>
            </a:xfrm>
            <a:custGeom>
              <a:rect b="b" l="l" r="r" t="t"/>
              <a:pathLst>
                <a:path extrusionOk="0" h="3050" w="2604">
                  <a:moveTo>
                    <a:pt x="1812" y="0"/>
                  </a:moveTo>
                  <a:cubicBezTo>
                    <a:pt x="1575" y="0"/>
                    <a:pt x="0" y="1026"/>
                    <a:pt x="0" y="1026"/>
                  </a:cubicBezTo>
                  <a:cubicBezTo>
                    <a:pt x="140" y="1305"/>
                    <a:pt x="586" y="2281"/>
                    <a:pt x="614" y="2979"/>
                  </a:cubicBezTo>
                  <a:cubicBezTo>
                    <a:pt x="614" y="3028"/>
                    <a:pt x="666" y="3050"/>
                    <a:pt x="751" y="3050"/>
                  </a:cubicBezTo>
                  <a:cubicBezTo>
                    <a:pt x="1205" y="3050"/>
                    <a:pt x="2603" y="2431"/>
                    <a:pt x="2204" y="1891"/>
                  </a:cubicBezTo>
                  <a:cubicBezTo>
                    <a:pt x="1618" y="1110"/>
                    <a:pt x="1841" y="412"/>
                    <a:pt x="1841" y="22"/>
                  </a:cubicBezTo>
                  <a:cubicBezTo>
                    <a:pt x="1841" y="7"/>
                    <a:pt x="1831" y="0"/>
                    <a:pt x="1812" y="0"/>
                  </a:cubicBezTo>
                  <a:close/>
                </a:path>
              </a:pathLst>
            </a:custGeom>
            <a:solidFill>
              <a:srgbClr val="FFB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50"/>
            <p:cNvSpPr/>
            <p:nvPr/>
          </p:nvSpPr>
          <p:spPr>
            <a:xfrm>
              <a:off x="5866500" y="1936475"/>
              <a:ext cx="66275" cy="69775"/>
            </a:xfrm>
            <a:custGeom>
              <a:rect b="b" l="l" r="r" t="t"/>
              <a:pathLst>
                <a:path extrusionOk="0" h="2791" w="2651">
                  <a:moveTo>
                    <a:pt x="2651" y="2148"/>
                  </a:moveTo>
                  <a:lnTo>
                    <a:pt x="2539" y="2790"/>
                  </a:lnTo>
                  <a:lnTo>
                    <a:pt x="893" y="2539"/>
                  </a:lnTo>
                  <a:cubicBezTo>
                    <a:pt x="893" y="2539"/>
                    <a:pt x="586" y="1814"/>
                    <a:pt x="307" y="1339"/>
                  </a:cubicBezTo>
                  <a:cubicBezTo>
                    <a:pt x="0" y="865"/>
                    <a:pt x="2232" y="0"/>
                    <a:pt x="2204" y="140"/>
                  </a:cubicBezTo>
                  <a:cubicBezTo>
                    <a:pt x="2093" y="1702"/>
                    <a:pt x="2651" y="2148"/>
                    <a:pt x="2651" y="2148"/>
                  </a:cubicBezTo>
                </a:path>
              </a:pathLst>
            </a:custGeom>
            <a:solidFill>
              <a:srgbClr val="FFB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50"/>
            <p:cNvSpPr/>
            <p:nvPr/>
          </p:nvSpPr>
          <p:spPr>
            <a:xfrm>
              <a:off x="5881150" y="1971350"/>
              <a:ext cx="226975" cy="119050"/>
            </a:xfrm>
            <a:custGeom>
              <a:rect b="b" l="l" r="r" t="t"/>
              <a:pathLst>
                <a:path extrusionOk="0" h="4762" w="9079">
                  <a:moveTo>
                    <a:pt x="1981" y="0"/>
                  </a:moveTo>
                  <a:cubicBezTo>
                    <a:pt x="1981" y="0"/>
                    <a:pt x="1088" y="279"/>
                    <a:pt x="391" y="753"/>
                  </a:cubicBezTo>
                  <a:cubicBezTo>
                    <a:pt x="0" y="977"/>
                    <a:pt x="1925" y="4241"/>
                    <a:pt x="2455" y="4576"/>
                  </a:cubicBezTo>
                  <a:cubicBezTo>
                    <a:pt x="2639" y="4698"/>
                    <a:pt x="3158" y="4761"/>
                    <a:pt x="3821" y="4761"/>
                  </a:cubicBezTo>
                  <a:cubicBezTo>
                    <a:pt x="5578" y="4761"/>
                    <a:pt x="8340" y="4313"/>
                    <a:pt x="8482" y="3320"/>
                  </a:cubicBezTo>
                  <a:cubicBezTo>
                    <a:pt x="8510" y="3153"/>
                    <a:pt x="8510" y="2483"/>
                    <a:pt x="9040" y="1897"/>
                  </a:cubicBezTo>
                  <a:cubicBezTo>
                    <a:pt x="9078" y="1851"/>
                    <a:pt x="9025" y="1822"/>
                    <a:pt x="8868" y="1822"/>
                  </a:cubicBezTo>
                  <a:cubicBezTo>
                    <a:pt x="8453" y="1822"/>
                    <a:pt x="7312" y="2024"/>
                    <a:pt x="5190" y="2651"/>
                  </a:cubicBezTo>
                  <a:cubicBezTo>
                    <a:pt x="5182" y="2653"/>
                    <a:pt x="5175" y="2654"/>
                    <a:pt x="5168" y="2654"/>
                  </a:cubicBezTo>
                  <a:cubicBezTo>
                    <a:pt x="5096" y="2654"/>
                    <a:pt x="5043" y="2537"/>
                    <a:pt x="4966" y="2511"/>
                  </a:cubicBezTo>
                  <a:cubicBezTo>
                    <a:pt x="4548" y="2260"/>
                    <a:pt x="3878" y="1311"/>
                    <a:pt x="3320" y="670"/>
                  </a:cubicBezTo>
                  <a:cubicBezTo>
                    <a:pt x="2762" y="56"/>
                    <a:pt x="1981" y="0"/>
                    <a:pt x="19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50"/>
            <p:cNvSpPr/>
            <p:nvPr/>
          </p:nvSpPr>
          <p:spPr>
            <a:xfrm>
              <a:off x="5880450" y="1977625"/>
              <a:ext cx="227400" cy="167425"/>
            </a:xfrm>
            <a:custGeom>
              <a:rect b="b" l="l" r="r" t="t"/>
              <a:pathLst>
                <a:path extrusionOk="0" h="6697" w="9096">
                  <a:moveTo>
                    <a:pt x="1367" y="0"/>
                  </a:moveTo>
                  <a:cubicBezTo>
                    <a:pt x="893" y="168"/>
                    <a:pt x="140" y="670"/>
                    <a:pt x="140" y="670"/>
                  </a:cubicBezTo>
                  <a:cubicBezTo>
                    <a:pt x="0" y="1814"/>
                    <a:pt x="1674" y="4297"/>
                    <a:pt x="2372" y="5022"/>
                  </a:cubicBezTo>
                  <a:cubicBezTo>
                    <a:pt x="2986" y="5637"/>
                    <a:pt x="3687" y="6147"/>
                    <a:pt x="4528" y="6147"/>
                  </a:cubicBezTo>
                  <a:cubicBezTo>
                    <a:pt x="4757" y="6147"/>
                    <a:pt x="4995" y="6110"/>
                    <a:pt x="5245" y="6027"/>
                  </a:cubicBezTo>
                  <a:cubicBezTo>
                    <a:pt x="6445" y="6054"/>
                    <a:pt x="7143" y="6333"/>
                    <a:pt x="8761" y="6696"/>
                  </a:cubicBezTo>
                  <a:cubicBezTo>
                    <a:pt x="9096" y="6584"/>
                    <a:pt x="8314" y="2400"/>
                    <a:pt x="8789" y="2009"/>
                  </a:cubicBezTo>
                  <a:lnTo>
                    <a:pt x="8789" y="2009"/>
                  </a:lnTo>
                  <a:lnTo>
                    <a:pt x="5441" y="2958"/>
                  </a:lnTo>
                  <a:cubicBezTo>
                    <a:pt x="5364" y="3010"/>
                    <a:pt x="5268" y="3033"/>
                    <a:pt x="5158" y="3033"/>
                  </a:cubicBezTo>
                  <a:cubicBezTo>
                    <a:pt x="4398" y="3033"/>
                    <a:pt x="2996" y="1915"/>
                    <a:pt x="2874" y="1842"/>
                  </a:cubicBezTo>
                  <a:cubicBezTo>
                    <a:pt x="2707" y="1786"/>
                    <a:pt x="1730" y="391"/>
                    <a:pt x="1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50"/>
            <p:cNvSpPr/>
            <p:nvPr/>
          </p:nvSpPr>
          <p:spPr>
            <a:xfrm>
              <a:off x="5839300" y="1869300"/>
              <a:ext cx="103950" cy="95250"/>
            </a:xfrm>
            <a:custGeom>
              <a:rect b="b" l="l" r="r" t="t"/>
              <a:pathLst>
                <a:path extrusionOk="0" h="3810" w="4158">
                  <a:moveTo>
                    <a:pt x="1946" y="1"/>
                  </a:moveTo>
                  <a:cubicBezTo>
                    <a:pt x="1738" y="1"/>
                    <a:pt x="1518" y="43"/>
                    <a:pt x="1284" y="121"/>
                  </a:cubicBezTo>
                  <a:cubicBezTo>
                    <a:pt x="251" y="455"/>
                    <a:pt x="0" y="1376"/>
                    <a:pt x="363" y="2492"/>
                  </a:cubicBezTo>
                  <a:cubicBezTo>
                    <a:pt x="671" y="3393"/>
                    <a:pt x="1428" y="3809"/>
                    <a:pt x="2308" y="3809"/>
                  </a:cubicBezTo>
                  <a:cubicBezTo>
                    <a:pt x="2546" y="3809"/>
                    <a:pt x="2792" y="3779"/>
                    <a:pt x="3041" y="3720"/>
                  </a:cubicBezTo>
                  <a:cubicBezTo>
                    <a:pt x="3683" y="3552"/>
                    <a:pt x="4157" y="2910"/>
                    <a:pt x="3599" y="1543"/>
                  </a:cubicBezTo>
                  <a:cubicBezTo>
                    <a:pt x="3171" y="452"/>
                    <a:pt x="2629" y="1"/>
                    <a:pt x="1946" y="1"/>
                  </a:cubicBezTo>
                  <a:close/>
                </a:path>
              </a:pathLst>
            </a:custGeom>
            <a:solidFill>
              <a:srgbClr val="FFBE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50"/>
            <p:cNvSpPr/>
            <p:nvPr/>
          </p:nvSpPr>
          <p:spPr>
            <a:xfrm>
              <a:off x="5835100" y="1867800"/>
              <a:ext cx="86525" cy="118225"/>
            </a:xfrm>
            <a:custGeom>
              <a:rect b="b" l="l" r="r" t="t"/>
              <a:pathLst>
                <a:path extrusionOk="0" h="4729" w="3461">
                  <a:moveTo>
                    <a:pt x="2108" y="1"/>
                  </a:moveTo>
                  <a:cubicBezTo>
                    <a:pt x="787" y="1"/>
                    <a:pt x="191" y="976"/>
                    <a:pt x="113" y="1631"/>
                  </a:cubicBezTo>
                  <a:cubicBezTo>
                    <a:pt x="1" y="2301"/>
                    <a:pt x="336" y="2970"/>
                    <a:pt x="447" y="3445"/>
                  </a:cubicBezTo>
                  <a:cubicBezTo>
                    <a:pt x="643" y="4086"/>
                    <a:pt x="503" y="4310"/>
                    <a:pt x="503" y="4310"/>
                  </a:cubicBezTo>
                  <a:cubicBezTo>
                    <a:pt x="852" y="4644"/>
                    <a:pt x="1323" y="4729"/>
                    <a:pt x="1682" y="4729"/>
                  </a:cubicBezTo>
                  <a:cubicBezTo>
                    <a:pt x="2011" y="4729"/>
                    <a:pt x="2245" y="4658"/>
                    <a:pt x="2205" y="4644"/>
                  </a:cubicBezTo>
                  <a:cubicBezTo>
                    <a:pt x="2093" y="4644"/>
                    <a:pt x="2038" y="4338"/>
                    <a:pt x="2066" y="4282"/>
                  </a:cubicBezTo>
                  <a:lnTo>
                    <a:pt x="2066" y="4282"/>
                  </a:lnTo>
                  <a:cubicBezTo>
                    <a:pt x="2093" y="4300"/>
                    <a:pt x="2155" y="4313"/>
                    <a:pt x="2232" y="4313"/>
                  </a:cubicBezTo>
                  <a:cubicBezTo>
                    <a:pt x="2385" y="4313"/>
                    <a:pt x="2596" y="4263"/>
                    <a:pt x="2707" y="4114"/>
                  </a:cubicBezTo>
                  <a:lnTo>
                    <a:pt x="2707" y="4114"/>
                  </a:lnTo>
                  <a:cubicBezTo>
                    <a:pt x="2665" y="4131"/>
                    <a:pt x="2620" y="4140"/>
                    <a:pt x="2577" y="4140"/>
                  </a:cubicBezTo>
                  <a:cubicBezTo>
                    <a:pt x="2479" y="4140"/>
                    <a:pt x="2392" y="4092"/>
                    <a:pt x="2372" y="3975"/>
                  </a:cubicBezTo>
                  <a:lnTo>
                    <a:pt x="2372" y="3975"/>
                  </a:lnTo>
                  <a:cubicBezTo>
                    <a:pt x="2383" y="4000"/>
                    <a:pt x="2406" y="4012"/>
                    <a:pt x="2437" y="4012"/>
                  </a:cubicBezTo>
                  <a:cubicBezTo>
                    <a:pt x="2577" y="4012"/>
                    <a:pt x="2875" y="3784"/>
                    <a:pt x="2875" y="3556"/>
                  </a:cubicBezTo>
                  <a:lnTo>
                    <a:pt x="2875" y="3556"/>
                  </a:lnTo>
                  <a:cubicBezTo>
                    <a:pt x="2829" y="3562"/>
                    <a:pt x="2785" y="3564"/>
                    <a:pt x="2745" y="3564"/>
                  </a:cubicBezTo>
                  <a:cubicBezTo>
                    <a:pt x="1929" y="3564"/>
                    <a:pt x="2234" y="2532"/>
                    <a:pt x="2261" y="2133"/>
                  </a:cubicBezTo>
                  <a:cubicBezTo>
                    <a:pt x="2317" y="1687"/>
                    <a:pt x="2456" y="1548"/>
                    <a:pt x="2902" y="1324"/>
                  </a:cubicBezTo>
                  <a:cubicBezTo>
                    <a:pt x="3321" y="1101"/>
                    <a:pt x="3460" y="627"/>
                    <a:pt x="3293" y="432"/>
                  </a:cubicBezTo>
                  <a:cubicBezTo>
                    <a:pt x="3293" y="432"/>
                    <a:pt x="2819" y="69"/>
                    <a:pt x="2372" y="13"/>
                  </a:cubicBezTo>
                  <a:cubicBezTo>
                    <a:pt x="2281" y="5"/>
                    <a:pt x="2193" y="1"/>
                    <a:pt x="2108" y="1"/>
                  </a:cubicBezTo>
                  <a:close/>
                </a:path>
              </a:pathLst>
            </a:custGeom>
            <a:solidFill>
              <a:srgbClr val="750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50"/>
            <p:cNvSpPr/>
            <p:nvPr/>
          </p:nvSpPr>
          <p:spPr>
            <a:xfrm>
              <a:off x="5876025" y="1918675"/>
              <a:ext cx="24675" cy="25600"/>
            </a:xfrm>
            <a:custGeom>
              <a:rect b="b" l="l" r="r" t="t"/>
              <a:pathLst>
                <a:path extrusionOk="0" h="1024" w="987">
                  <a:moveTo>
                    <a:pt x="467" y="0"/>
                  </a:moveTo>
                  <a:cubicBezTo>
                    <a:pt x="227" y="0"/>
                    <a:pt x="0" y="196"/>
                    <a:pt x="177" y="461"/>
                  </a:cubicBezTo>
                  <a:cubicBezTo>
                    <a:pt x="365" y="742"/>
                    <a:pt x="533" y="1024"/>
                    <a:pt x="697" y="1024"/>
                  </a:cubicBezTo>
                  <a:cubicBezTo>
                    <a:pt x="729" y="1024"/>
                    <a:pt x="760" y="1014"/>
                    <a:pt x="791" y="991"/>
                  </a:cubicBezTo>
                  <a:cubicBezTo>
                    <a:pt x="987" y="852"/>
                    <a:pt x="652" y="43"/>
                    <a:pt x="652" y="43"/>
                  </a:cubicBezTo>
                  <a:cubicBezTo>
                    <a:pt x="594" y="14"/>
                    <a:pt x="530" y="0"/>
                    <a:pt x="467" y="0"/>
                  </a:cubicBezTo>
                  <a:close/>
                </a:path>
              </a:pathLst>
            </a:custGeom>
            <a:solidFill>
              <a:srgbClr val="FFBE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50"/>
            <p:cNvSpPr/>
            <p:nvPr/>
          </p:nvSpPr>
          <p:spPr>
            <a:xfrm>
              <a:off x="5905300" y="1905725"/>
              <a:ext cx="166275" cy="109675"/>
            </a:xfrm>
            <a:custGeom>
              <a:rect b="b" l="l" r="r" t="t"/>
              <a:pathLst>
                <a:path extrusionOk="0" h="4387" w="6651">
                  <a:moveTo>
                    <a:pt x="6204" y="393"/>
                  </a:moveTo>
                  <a:cubicBezTo>
                    <a:pt x="6176" y="477"/>
                    <a:pt x="6176" y="533"/>
                    <a:pt x="6176" y="533"/>
                  </a:cubicBezTo>
                  <a:cubicBezTo>
                    <a:pt x="6176" y="533"/>
                    <a:pt x="6176" y="449"/>
                    <a:pt x="6204" y="393"/>
                  </a:cubicBezTo>
                  <a:close/>
                  <a:moveTo>
                    <a:pt x="6400" y="1"/>
                  </a:moveTo>
                  <a:cubicBezTo>
                    <a:pt x="6392" y="1"/>
                    <a:pt x="6382" y="10"/>
                    <a:pt x="6372" y="31"/>
                  </a:cubicBezTo>
                  <a:cubicBezTo>
                    <a:pt x="6344" y="86"/>
                    <a:pt x="6288" y="198"/>
                    <a:pt x="6260" y="282"/>
                  </a:cubicBezTo>
                  <a:cubicBezTo>
                    <a:pt x="6288" y="198"/>
                    <a:pt x="6316" y="59"/>
                    <a:pt x="6260" y="59"/>
                  </a:cubicBezTo>
                  <a:cubicBezTo>
                    <a:pt x="6255" y="57"/>
                    <a:pt x="6249" y="56"/>
                    <a:pt x="6244" y="56"/>
                  </a:cubicBezTo>
                  <a:cubicBezTo>
                    <a:pt x="6173" y="56"/>
                    <a:pt x="6145" y="233"/>
                    <a:pt x="6093" y="337"/>
                  </a:cubicBezTo>
                  <a:cubicBezTo>
                    <a:pt x="6037" y="477"/>
                    <a:pt x="5981" y="589"/>
                    <a:pt x="5870" y="644"/>
                  </a:cubicBezTo>
                  <a:cubicBezTo>
                    <a:pt x="5870" y="619"/>
                    <a:pt x="5893" y="359"/>
                    <a:pt x="5854" y="359"/>
                  </a:cubicBezTo>
                  <a:cubicBezTo>
                    <a:pt x="5850" y="359"/>
                    <a:pt x="5846" y="361"/>
                    <a:pt x="5842" y="365"/>
                  </a:cubicBezTo>
                  <a:cubicBezTo>
                    <a:pt x="5786" y="393"/>
                    <a:pt x="5758" y="477"/>
                    <a:pt x="5646" y="672"/>
                  </a:cubicBezTo>
                  <a:cubicBezTo>
                    <a:pt x="5563" y="812"/>
                    <a:pt x="5563" y="979"/>
                    <a:pt x="5479" y="1202"/>
                  </a:cubicBezTo>
                  <a:cubicBezTo>
                    <a:pt x="5312" y="1398"/>
                    <a:pt x="4000" y="2067"/>
                    <a:pt x="3749" y="2179"/>
                  </a:cubicBezTo>
                  <a:cubicBezTo>
                    <a:pt x="3610" y="2235"/>
                    <a:pt x="2131" y="2765"/>
                    <a:pt x="1601" y="2765"/>
                  </a:cubicBezTo>
                  <a:cubicBezTo>
                    <a:pt x="1071" y="2765"/>
                    <a:pt x="485" y="2960"/>
                    <a:pt x="373" y="3155"/>
                  </a:cubicBezTo>
                  <a:cubicBezTo>
                    <a:pt x="1" y="3847"/>
                    <a:pt x="466" y="4387"/>
                    <a:pt x="1309" y="4387"/>
                  </a:cubicBezTo>
                  <a:cubicBezTo>
                    <a:pt x="1349" y="4387"/>
                    <a:pt x="1391" y="4385"/>
                    <a:pt x="1434" y="4383"/>
                  </a:cubicBezTo>
                  <a:cubicBezTo>
                    <a:pt x="2522" y="4299"/>
                    <a:pt x="4028" y="3574"/>
                    <a:pt x="4391" y="3295"/>
                  </a:cubicBezTo>
                  <a:cubicBezTo>
                    <a:pt x="5088" y="2737"/>
                    <a:pt x="5870" y="1732"/>
                    <a:pt x="5870" y="1732"/>
                  </a:cubicBezTo>
                  <a:cubicBezTo>
                    <a:pt x="6260" y="1481"/>
                    <a:pt x="6428" y="1202"/>
                    <a:pt x="6511" y="1119"/>
                  </a:cubicBezTo>
                  <a:cubicBezTo>
                    <a:pt x="6567" y="1007"/>
                    <a:pt x="6623" y="616"/>
                    <a:pt x="6651" y="449"/>
                  </a:cubicBezTo>
                  <a:cubicBezTo>
                    <a:pt x="6651" y="389"/>
                    <a:pt x="6640" y="358"/>
                    <a:pt x="6622" y="358"/>
                  </a:cubicBezTo>
                  <a:cubicBezTo>
                    <a:pt x="6594" y="358"/>
                    <a:pt x="6549" y="437"/>
                    <a:pt x="6501" y="605"/>
                  </a:cubicBezTo>
                  <a:lnTo>
                    <a:pt x="6501" y="605"/>
                  </a:lnTo>
                  <a:cubicBezTo>
                    <a:pt x="6533" y="466"/>
                    <a:pt x="6577" y="197"/>
                    <a:pt x="6519" y="197"/>
                  </a:cubicBezTo>
                  <a:cubicBezTo>
                    <a:pt x="6516" y="197"/>
                    <a:pt x="6514" y="197"/>
                    <a:pt x="6511" y="198"/>
                  </a:cubicBezTo>
                  <a:cubicBezTo>
                    <a:pt x="6455" y="198"/>
                    <a:pt x="6344" y="533"/>
                    <a:pt x="6344" y="533"/>
                  </a:cubicBezTo>
                  <a:cubicBezTo>
                    <a:pt x="6344" y="533"/>
                    <a:pt x="6344" y="477"/>
                    <a:pt x="6400" y="310"/>
                  </a:cubicBezTo>
                  <a:cubicBezTo>
                    <a:pt x="6445" y="174"/>
                    <a:pt x="6435" y="1"/>
                    <a:pt x="6400" y="1"/>
                  </a:cubicBezTo>
                  <a:close/>
                </a:path>
              </a:pathLst>
            </a:custGeom>
            <a:solidFill>
              <a:srgbClr val="FFB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50"/>
            <p:cNvSpPr/>
            <p:nvPr/>
          </p:nvSpPr>
          <p:spPr>
            <a:xfrm>
              <a:off x="6064575" y="2055825"/>
              <a:ext cx="91400" cy="83675"/>
            </a:xfrm>
            <a:custGeom>
              <a:rect b="b" l="l" r="r" t="t"/>
              <a:pathLst>
                <a:path extrusionOk="0" h="3347" w="3656">
                  <a:moveTo>
                    <a:pt x="928" y="0"/>
                  </a:moveTo>
                  <a:cubicBezTo>
                    <a:pt x="904" y="0"/>
                    <a:pt x="883" y="8"/>
                    <a:pt x="866" y="25"/>
                  </a:cubicBezTo>
                  <a:cubicBezTo>
                    <a:pt x="726" y="164"/>
                    <a:pt x="977" y="443"/>
                    <a:pt x="1089" y="890"/>
                  </a:cubicBezTo>
                  <a:cubicBezTo>
                    <a:pt x="1089" y="890"/>
                    <a:pt x="713" y="214"/>
                    <a:pt x="555" y="214"/>
                  </a:cubicBezTo>
                  <a:cubicBezTo>
                    <a:pt x="546" y="214"/>
                    <a:pt x="538" y="216"/>
                    <a:pt x="531" y="220"/>
                  </a:cubicBezTo>
                  <a:cubicBezTo>
                    <a:pt x="391" y="304"/>
                    <a:pt x="447" y="555"/>
                    <a:pt x="531" y="806"/>
                  </a:cubicBezTo>
                  <a:cubicBezTo>
                    <a:pt x="474" y="692"/>
                    <a:pt x="390" y="603"/>
                    <a:pt x="326" y="603"/>
                  </a:cubicBezTo>
                  <a:cubicBezTo>
                    <a:pt x="296" y="603"/>
                    <a:pt x="270" y="622"/>
                    <a:pt x="252" y="667"/>
                  </a:cubicBezTo>
                  <a:cubicBezTo>
                    <a:pt x="224" y="778"/>
                    <a:pt x="391" y="1420"/>
                    <a:pt x="419" y="1643"/>
                  </a:cubicBezTo>
                  <a:cubicBezTo>
                    <a:pt x="261" y="1206"/>
                    <a:pt x="172" y="1109"/>
                    <a:pt x="125" y="1109"/>
                  </a:cubicBezTo>
                  <a:cubicBezTo>
                    <a:pt x="105" y="1109"/>
                    <a:pt x="93" y="1125"/>
                    <a:pt x="84" y="1141"/>
                  </a:cubicBezTo>
                  <a:cubicBezTo>
                    <a:pt x="1" y="1280"/>
                    <a:pt x="280" y="2201"/>
                    <a:pt x="503" y="2452"/>
                  </a:cubicBezTo>
                  <a:cubicBezTo>
                    <a:pt x="559" y="2508"/>
                    <a:pt x="642" y="2592"/>
                    <a:pt x="642" y="2592"/>
                  </a:cubicBezTo>
                  <a:cubicBezTo>
                    <a:pt x="886" y="2916"/>
                    <a:pt x="1418" y="3346"/>
                    <a:pt x="1934" y="3346"/>
                  </a:cubicBezTo>
                  <a:cubicBezTo>
                    <a:pt x="1950" y="3346"/>
                    <a:pt x="1966" y="3346"/>
                    <a:pt x="1982" y="3345"/>
                  </a:cubicBezTo>
                  <a:cubicBezTo>
                    <a:pt x="2512" y="3317"/>
                    <a:pt x="3656" y="2396"/>
                    <a:pt x="3600" y="2201"/>
                  </a:cubicBezTo>
                  <a:cubicBezTo>
                    <a:pt x="3516" y="2006"/>
                    <a:pt x="2986" y="1336"/>
                    <a:pt x="2986" y="1336"/>
                  </a:cubicBezTo>
                  <a:cubicBezTo>
                    <a:pt x="2595" y="973"/>
                    <a:pt x="2484" y="639"/>
                    <a:pt x="2400" y="499"/>
                  </a:cubicBezTo>
                  <a:cubicBezTo>
                    <a:pt x="2343" y="414"/>
                    <a:pt x="2267" y="361"/>
                    <a:pt x="2202" y="361"/>
                  </a:cubicBezTo>
                  <a:cubicBezTo>
                    <a:pt x="2076" y="361"/>
                    <a:pt x="1993" y="561"/>
                    <a:pt x="2177" y="1113"/>
                  </a:cubicBezTo>
                  <a:cubicBezTo>
                    <a:pt x="2177" y="1113"/>
                    <a:pt x="2173" y="1114"/>
                    <a:pt x="2165" y="1114"/>
                  </a:cubicBezTo>
                  <a:cubicBezTo>
                    <a:pt x="2120" y="1114"/>
                    <a:pt x="1946" y="1093"/>
                    <a:pt x="1731" y="806"/>
                  </a:cubicBezTo>
                  <a:cubicBezTo>
                    <a:pt x="1605" y="606"/>
                    <a:pt x="1142" y="0"/>
                    <a:pt x="92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50"/>
            <p:cNvSpPr/>
            <p:nvPr/>
          </p:nvSpPr>
          <p:spPr>
            <a:xfrm>
              <a:off x="5884000" y="2013925"/>
              <a:ext cx="109475" cy="91375"/>
            </a:xfrm>
            <a:custGeom>
              <a:rect b="b" l="l" r="r" t="t"/>
              <a:pathLst>
                <a:path extrusionOk="0" h="3655" w="4379">
                  <a:moveTo>
                    <a:pt x="3422" y="1"/>
                  </a:moveTo>
                  <a:cubicBezTo>
                    <a:pt x="3385" y="1"/>
                    <a:pt x="3340" y="17"/>
                    <a:pt x="3290" y="55"/>
                  </a:cubicBezTo>
                  <a:cubicBezTo>
                    <a:pt x="3095" y="194"/>
                    <a:pt x="2620" y="724"/>
                    <a:pt x="2341" y="948"/>
                  </a:cubicBezTo>
                  <a:lnTo>
                    <a:pt x="2314" y="948"/>
                  </a:lnTo>
                  <a:cubicBezTo>
                    <a:pt x="2294" y="952"/>
                    <a:pt x="2273" y="953"/>
                    <a:pt x="2251" y="953"/>
                  </a:cubicBezTo>
                  <a:cubicBezTo>
                    <a:pt x="2122" y="953"/>
                    <a:pt x="1979" y="892"/>
                    <a:pt x="1979" y="892"/>
                  </a:cubicBezTo>
                  <a:cubicBezTo>
                    <a:pt x="1839" y="752"/>
                    <a:pt x="2286" y="362"/>
                    <a:pt x="2118" y="166"/>
                  </a:cubicBezTo>
                  <a:cubicBezTo>
                    <a:pt x="2099" y="142"/>
                    <a:pt x="2070" y="130"/>
                    <a:pt x="2035" y="130"/>
                  </a:cubicBezTo>
                  <a:cubicBezTo>
                    <a:pt x="1675" y="130"/>
                    <a:pt x="575" y="1337"/>
                    <a:pt x="193" y="1617"/>
                  </a:cubicBezTo>
                  <a:cubicBezTo>
                    <a:pt x="193" y="1617"/>
                    <a:pt x="1" y="3654"/>
                    <a:pt x="1310" y="3654"/>
                  </a:cubicBezTo>
                  <a:cubicBezTo>
                    <a:pt x="1319" y="3654"/>
                    <a:pt x="1328" y="3654"/>
                    <a:pt x="1337" y="3654"/>
                  </a:cubicBezTo>
                  <a:cubicBezTo>
                    <a:pt x="2537" y="3626"/>
                    <a:pt x="3178" y="3180"/>
                    <a:pt x="3374" y="2984"/>
                  </a:cubicBezTo>
                  <a:cubicBezTo>
                    <a:pt x="3932" y="2733"/>
                    <a:pt x="4378" y="1422"/>
                    <a:pt x="4266" y="1282"/>
                  </a:cubicBezTo>
                  <a:cubicBezTo>
                    <a:pt x="4217" y="1250"/>
                    <a:pt x="4178" y="1236"/>
                    <a:pt x="4143" y="1236"/>
                  </a:cubicBezTo>
                  <a:cubicBezTo>
                    <a:pt x="4117" y="1236"/>
                    <a:pt x="4094" y="1243"/>
                    <a:pt x="4071" y="1255"/>
                  </a:cubicBezTo>
                  <a:cubicBezTo>
                    <a:pt x="4183" y="1031"/>
                    <a:pt x="4266" y="780"/>
                    <a:pt x="4099" y="613"/>
                  </a:cubicBezTo>
                  <a:cubicBezTo>
                    <a:pt x="4091" y="604"/>
                    <a:pt x="4080" y="600"/>
                    <a:pt x="4068" y="600"/>
                  </a:cubicBezTo>
                  <a:cubicBezTo>
                    <a:pt x="4001" y="600"/>
                    <a:pt x="3887" y="722"/>
                    <a:pt x="3792" y="864"/>
                  </a:cubicBezTo>
                  <a:cubicBezTo>
                    <a:pt x="3932" y="641"/>
                    <a:pt x="4015" y="390"/>
                    <a:pt x="3904" y="250"/>
                  </a:cubicBezTo>
                  <a:cubicBezTo>
                    <a:pt x="3877" y="217"/>
                    <a:pt x="3843" y="203"/>
                    <a:pt x="3804" y="203"/>
                  </a:cubicBezTo>
                  <a:cubicBezTo>
                    <a:pt x="3683" y="203"/>
                    <a:pt x="3514" y="341"/>
                    <a:pt x="3388" y="485"/>
                  </a:cubicBezTo>
                  <a:lnTo>
                    <a:pt x="3388" y="485"/>
                  </a:lnTo>
                  <a:cubicBezTo>
                    <a:pt x="3411" y="455"/>
                    <a:pt x="3434" y="413"/>
                    <a:pt x="3457" y="390"/>
                  </a:cubicBezTo>
                  <a:cubicBezTo>
                    <a:pt x="3587" y="195"/>
                    <a:pt x="3549" y="1"/>
                    <a:pt x="3422" y="1"/>
                  </a:cubicBezTo>
                  <a:close/>
                </a:path>
              </a:pathLst>
            </a:custGeom>
            <a:solidFill>
              <a:srgbClr val="2F0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50"/>
            <p:cNvSpPr/>
            <p:nvPr/>
          </p:nvSpPr>
          <p:spPr>
            <a:xfrm>
              <a:off x="5753500" y="2038775"/>
              <a:ext cx="166025" cy="100775"/>
            </a:xfrm>
            <a:custGeom>
              <a:rect b="b" l="l" r="r" t="t"/>
              <a:pathLst>
                <a:path extrusionOk="0" h="4031" w="6641">
                  <a:moveTo>
                    <a:pt x="2771" y="0"/>
                  </a:moveTo>
                  <a:cubicBezTo>
                    <a:pt x="1876" y="0"/>
                    <a:pt x="1067" y="185"/>
                    <a:pt x="726" y="930"/>
                  </a:cubicBezTo>
                  <a:cubicBezTo>
                    <a:pt x="1" y="2604"/>
                    <a:pt x="1200" y="3776"/>
                    <a:pt x="1591" y="3971"/>
                  </a:cubicBezTo>
                  <a:cubicBezTo>
                    <a:pt x="1683" y="4006"/>
                    <a:pt x="1935" y="4031"/>
                    <a:pt x="2298" y="4031"/>
                  </a:cubicBezTo>
                  <a:cubicBezTo>
                    <a:pt x="2816" y="4031"/>
                    <a:pt x="3560" y="3979"/>
                    <a:pt x="4381" y="3832"/>
                  </a:cubicBezTo>
                  <a:cubicBezTo>
                    <a:pt x="5776" y="3581"/>
                    <a:pt x="6641" y="3050"/>
                    <a:pt x="6641" y="3050"/>
                  </a:cubicBezTo>
                  <a:cubicBezTo>
                    <a:pt x="6250" y="2716"/>
                    <a:pt x="5609" y="456"/>
                    <a:pt x="5720" y="149"/>
                  </a:cubicBezTo>
                  <a:lnTo>
                    <a:pt x="5720" y="149"/>
                  </a:lnTo>
                  <a:cubicBezTo>
                    <a:pt x="5599" y="171"/>
                    <a:pt x="5460" y="181"/>
                    <a:pt x="5306" y="181"/>
                  </a:cubicBezTo>
                  <a:cubicBezTo>
                    <a:pt x="4623" y="181"/>
                    <a:pt x="3655" y="0"/>
                    <a:pt x="27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0"/>
            <p:cNvSpPr/>
            <p:nvPr/>
          </p:nvSpPr>
          <p:spPr>
            <a:xfrm>
              <a:off x="5831625" y="2043175"/>
              <a:ext cx="59300" cy="92100"/>
            </a:xfrm>
            <a:custGeom>
              <a:rect b="b" l="l" r="r" t="t"/>
              <a:pathLst>
                <a:path extrusionOk="0" h="3684" w="2372">
                  <a:moveTo>
                    <a:pt x="1619" y="1"/>
                  </a:moveTo>
                  <a:cubicBezTo>
                    <a:pt x="1619" y="1"/>
                    <a:pt x="1346" y="13"/>
                    <a:pt x="990" y="13"/>
                  </a:cubicBezTo>
                  <a:cubicBezTo>
                    <a:pt x="813" y="13"/>
                    <a:pt x="614" y="10"/>
                    <a:pt x="419" y="1"/>
                  </a:cubicBezTo>
                  <a:lnTo>
                    <a:pt x="419" y="1"/>
                  </a:lnTo>
                  <a:cubicBezTo>
                    <a:pt x="0" y="1117"/>
                    <a:pt x="531" y="3377"/>
                    <a:pt x="1033" y="3684"/>
                  </a:cubicBezTo>
                  <a:cubicBezTo>
                    <a:pt x="1089" y="3684"/>
                    <a:pt x="1507" y="3600"/>
                    <a:pt x="2372" y="3377"/>
                  </a:cubicBezTo>
                  <a:cubicBezTo>
                    <a:pt x="1395" y="2205"/>
                    <a:pt x="1619" y="1"/>
                    <a:pt x="16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50"/>
            <p:cNvSpPr/>
            <p:nvPr/>
          </p:nvSpPr>
          <p:spPr>
            <a:xfrm>
              <a:off x="5840700" y="2043175"/>
              <a:ext cx="39075" cy="90850"/>
            </a:xfrm>
            <a:custGeom>
              <a:rect b="b" l="l" r="r" t="t"/>
              <a:pathLst>
                <a:path extrusionOk="0" h="3634" w="1563">
                  <a:moveTo>
                    <a:pt x="419" y="1"/>
                  </a:moveTo>
                  <a:cubicBezTo>
                    <a:pt x="0" y="1117"/>
                    <a:pt x="781" y="3488"/>
                    <a:pt x="1005" y="3628"/>
                  </a:cubicBezTo>
                  <a:cubicBezTo>
                    <a:pt x="1008" y="3631"/>
                    <a:pt x="1017" y="3633"/>
                    <a:pt x="1029" y="3633"/>
                  </a:cubicBezTo>
                  <a:cubicBezTo>
                    <a:pt x="1107" y="3633"/>
                    <a:pt x="1345" y="3561"/>
                    <a:pt x="1563" y="3488"/>
                  </a:cubicBezTo>
                  <a:cubicBezTo>
                    <a:pt x="558" y="2205"/>
                    <a:pt x="921" y="1"/>
                    <a:pt x="921" y="1"/>
                  </a:cubicBezTo>
                  <a:close/>
                </a:path>
              </a:pathLst>
            </a:custGeom>
            <a:solidFill>
              <a:srgbClr val="88A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0"/>
            <p:cNvSpPr/>
            <p:nvPr/>
          </p:nvSpPr>
          <p:spPr>
            <a:xfrm>
              <a:off x="6109225" y="2114325"/>
              <a:ext cx="76050" cy="64900"/>
            </a:xfrm>
            <a:custGeom>
              <a:rect b="b" l="l" r="r" t="t"/>
              <a:pathLst>
                <a:path extrusionOk="0" h="2596" w="3042">
                  <a:moveTo>
                    <a:pt x="2372" y="1"/>
                  </a:moveTo>
                  <a:cubicBezTo>
                    <a:pt x="1730" y="1702"/>
                    <a:pt x="0" y="1758"/>
                    <a:pt x="0" y="1758"/>
                  </a:cubicBezTo>
                  <a:cubicBezTo>
                    <a:pt x="0" y="1758"/>
                    <a:pt x="251" y="2288"/>
                    <a:pt x="921" y="2595"/>
                  </a:cubicBezTo>
                  <a:cubicBezTo>
                    <a:pt x="1842" y="2539"/>
                    <a:pt x="2986" y="1702"/>
                    <a:pt x="3041" y="503"/>
                  </a:cubicBezTo>
                  <a:cubicBezTo>
                    <a:pt x="3041" y="419"/>
                    <a:pt x="2902" y="196"/>
                    <a:pt x="23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0"/>
            <p:cNvSpPr/>
            <p:nvPr/>
          </p:nvSpPr>
          <p:spPr>
            <a:xfrm>
              <a:off x="6114100" y="2115725"/>
              <a:ext cx="67675" cy="57900"/>
            </a:xfrm>
            <a:custGeom>
              <a:rect b="b" l="l" r="r" t="t"/>
              <a:pathLst>
                <a:path extrusionOk="0" h="2316" w="2707">
                  <a:moveTo>
                    <a:pt x="2316" y="0"/>
                  </a:moveTo>
                  <a:cubicBezTo>
                    <a:pt x="2009" y="1842"/>
                    <a:pt x="1" y="2009"/>
                    <a:pt x="1" y="2009"/>
                  </a:cubicBezTo>
                  <a:cubicBezTo>
                    <a:pt x="1" y="2009"/>
                    <a:pt x="252" y="2260"/>
                    <a:pt x="363" y="2316"/>
                  </a:cubicBezTo>
                  <a:cubicBezTo>
                    <a:pt x="1451" y="2288"/>
                    <a:pt x="2595" y="1284"/>
                    <a:pt x="2707" y="279"/>
                  </a:cubicBezTo>
                  <a:cubicBezTo>
                    <a:pt x="2679" y="140"/>
                    <a:pt x="2512" y="56"/>
                    <a:pt x="2316" y="0"/>
                  </a:cubicBezTo>
                  <a:close/>
                </a:path>
              </a:pathLst>
            </a:custGeom>
            <a:solidFill>
              <a:srgbClr val="88A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8" name="Google Shape;1098;p50"/>
          <p:cNvSpPr/>
          <p:nvPr/>
        </p:nvSpPr>
        <p:spPr>
          <a:xfrm>
            <a:off x="3937375" y="1213567"/>
            <a:ext cx="2540100" cy="25401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9" name="Google Shape;1099;p50"/>
          <p:cNvGrpSpPr/>
          <p:nvPr/>
        </p:nvGrpSpPr>
        <p:grpSpPr>
          <a:xfrm>
            <a:off x="2072650" y="1362950"/>
            <a:ext cx="2179694" cy="669600"/>
            <a:chOff x="1432775" y="1315125"/>
            <a:chExt cx="2179694" cy="669600"/>
          </a:xfrm>
        </p:grpSpPr>
        <p:cxnSp>
          <p:nvCxnSpPr>
            <p:cNvPr id="1100" name="Google Shape;1100;p50"/>
            <p:cNvCxnSpPr/>
            <p:nvPr/>
          </p:nvCxnSpPr>
          <p:spPr>
            <a:xfrm>
              <a:off x="3178969" y="1638300"/>
              <a:ext cx="433500" cy="252300"/>
            </a:xfrm>
            <a:prstGeom prst="straightConnector1">
              <a:avLst/>
            </a:prstGeom>
            <a:noFill/>
            <a:ln cap="flat" cmpd="sng" w="19050">
              <a:solidFill>
                <a:srgbClr val="65F0AC"/>
              </a:solidFill>
              <a:prstDash val="solid"/>
              <a:round/>
              <a:headEnd len="med" w="med" type="oval"/>
              <a:tailEnd len="sm" w="sm" type="none"/>
            </a:ln>
          </p:spPr>
        </p:cxnSp>
        <p:sp>
          <p:nvSpPr>
            <p:cNvPr id="1101" name="Google Shape;1101;p50"/>
            <p:cNvSpPr txBox="1"/>
            <p:nvPr/>
          </p:nvSpPr>
          <p:spPr>
            <a:xfrm>
              <a:off x="1432775" y="1315125"/>
              <a:ext cx="18399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Frontend and Backend</a:t>
              </a:r>
              <a:endParaRPr sz="1200">
                <a:latin typeface="Roboto"/>
                <a:ea typeface="Roboto"/>
                <a:cs typeface="Roboto"/>
                <a:sym typeface="Roboto"/>
              </a:endParaRPr>
            </a:p>
            <a:p>
              <a:pPr indent="0" lvl="0" marL="0" rtl="0" algn="r">
                <a:lnSpc>
                  <a:spcPct val="115000"/>
                </a:lnSpc>
                <a:spcBef>
                  <a:spcPts val="0"/>
                </a:spcBef>
                <a:spcAft>
                  <a:spcPts val="0"/>
                </a:spcAft>
                <a:buNone/>
              </a:pPr>
              <a:r>
                <a:t/>
              </a:r>
              <a:endParaRPr sz="1000">
                <a:latin typeface="Roboto"/>
                <a:ea typeface="Roboto"/>
                <a:cs typeface="Roboto"/>
                <a:sym typeface="Roboto"/>
              </a:endParaRPr>
            </a:p>
            <a:p>
              <a:pPr indent="0" lvl="0" marL="0" rtl="0" algn="l">
                <a:lnSpc>
                  <a:spcPct val="115000"/>
                </a:lnSpc>
                <a:spcBef>
                  <a:spcPts val="0"/>
                </a:spcBef>
                <a:spcAft>
                  <a:spcPts val="0"/>
                </a:spcAft>
                <a:buNone/>
              </a:pPr>
              <a:r>
                <a:rPr b="1" lang="en" sz="1200">
                  <a:latin typeface="Roboto"/>
                  <a:ea typeface="Roboto"/>
                  <a:cs typeface="Roboto"/>
                  <a:sym typeface="Roboto"/>
                </a:rPr>
                <a:t>Implemented Basic Structure and Functionality</a:t>
              </a:r>
              <a:endParaRPr b="1" sz="1200">
                <a:latin typeface="Roboto"/>
                <a:ea typeface="Roboto"/>
                <a:cs typeface="Roboto"/>
                <a:sym typeface="Roboto"/>
              </a:endParaRPr>
            </a:p>
          </p:txBody>
        </p:sp>
      </p:grpSp>
      <p:grpSp>
        <p:nvGrpSpPr>
          <p:cNvPr id="1102" name="Google Shape;1102;p50"/>
          <p:cNvGrpSpPr/>
          <p:nvPr/>
        </p:nvGrpSpPr>
        <p:grpSpPr>
          <a:xfrm>
            <a:off x="6157194" y="1388025"/>
            <a:ext cx="2304906" cy="669600"/>
            <a:chOff x="5517319" y="1340200"/>
            <a:chExt cx="2304906" cy="669600"/>
          </a:xfrm>
        </p:grpSpPr>
        <p:cxnSp>
          <p:nvCxnSpPr>
            <p:cNvPr id="1103" name="Google Shape;1103;p50"/>
            <p:cNvCxnSpPr/>
            <p:nvPr/>
          </p:nvCxnSpPr>
          <p:spPr>
            <a:xfrm flipH="1">
              <a:off x="5517319" y="1638300"/>
              <a:ext cx="433500" cy="252300"/>
            </a:xfrm>
            <a:prstGeom prst="straightConnector1">
              <a:avLst/>
            </a:prstGeom>
            <a:noFill/>
            <a:ln cap="flat" cmpd="sng" w="19050">
              <a:solidFill>
                <a:srgbClr val="085630"/>
              </a:solidFill>
              <a:prstDash val="solid"/>
              <a:round/>
              <a:headEnd len="med" w="med" type="oval"/>
              <a:tailEnd len="sm" w="sm" type="none"/>
            </a:ln>
          </p:spPr>
        </p:cxnSp>
        <p:sp>
          <p:nvSpPr>
            <p:cNvPr id="1104" name="Google Shape;1104;p50"/>
            <p:cNvSpPr txBox="1"/>
            <p:nvPr/>
          </p:nvSpPr>
          <p:spPr>
            <a:xfrm>
              <a:off x="5950825" y="1340200"/>
              <a:ext cx="18714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Integration</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000">
                <a:latin typeface="Roboto"/>
                <a:ea typeface="Roboto"/>
                <a:cs typeface="Roboto"/>
                <a:sym typeface="Roboto"/>
              </a:endParaRPr>
            </a:p>
            <a:p>
              <a:pPr indent="0" lvl="0" marL="0" rtl="0" algn="l">
                <a:lnSpc>
                  <a:spcPct val="115000"/>
                </a:lnSpc>
                <a:spcBef>
                  <a:spcPts val="0"/>
                </a:spcBef>
                <a:spcAft>
                  <a:spcPts val="0"/>
                </a:spcAft>
                <a:buNone/>
              </a:pPr>
              <a:r>
                <a:rPr b="1" lang="en" sz="1200">
                  <a:latin typeface="Roboto"/>
                  <a:ea typeface="Roboto"/>
                  <a:cs typeface="Roboto"/>
                  <a:sym typeface="Roboto"/>
                </a:rPr>
                <a:t>Integration of Saved Model F</a:t>
              </a:r>
              <a:r>
                <a:rPr b="1" lang="en" sz="1200">
                  <a:latin typeface="Roboto"/>
                  <a:ea typeface="Roboto"/>
                  <a:cs typeface="Roboto"/>
                  <a:sym typeface="Roboto"/>
                </a:rPr>
                <a:t>ields</a:t>
              </a:r>
              <a:r>
                <a:rPr b="1" lang="en" sz="1200">
                  <a:latin typeface="Roboto"/>
                  <a:ea typeface="Roboto"/>
                  <a:cs typeface="Roboto"/>
                  <a:sym typeface="Roboto"/>
                </a:rPr>
                <a:t> with </a:t>
              </a:r>
              <a:r>
                <a:rPr b="1" lang="en" sz="1200">
                  <a:latin typeface="Roboto"/>
                  <a:ea typeface="Roboto"/>
                  <a:cs typeface="Roboto"/>
                  <a:sym typeface="Roboto"/>
                </a:rPr>
                <a:t>Frontend for Predictions</a:t>
              </a:r>
              <a:endParaRPr b="1" sz="1200">
                <a:latin typeface="Roboto"/>
                <a:ea typeface="Roboto"/>
                <a:cs typeface="Roboto"/>
                <a:sym typeface="Roboto"/>
              </a:endParaRPr>
            </a:p>
          </p:txBody>
        </p:sp>
      </p:grpSp>
      <p:grpSp>
        <p:nvGrpSpPr>
          <p:cNvPr id="1105" name="Google Shape;1105;p50"/>
          <p:cNvGrpSpPr/>
          <p:nvPr/>
        </p:nvGrpSpPr>
        <p:grpSpPr>
          <a:xfrm>
            <a:off x="3937375" y="3636190"/>
            <a:ext cx="4114800" cy="718185"/>
            <a:chOff x="1487175" y="3588365"/>
            <a:chExt cx="4114800" cy="718185"/>
          </a:xfrm>
        </p:grpSpPr>
        <p:cxnSp>
          <p:nvCxnSpPr>
            <p:cNvPr id="1106" name="Google Shape;1106;p50"/>
            <p:cNvCxnSpPr/>
            <p:nvPr/>
          </p:nvCxnSpPr>
          <p:spPr>
            <a:xfrm rot="10800000">
              <a:off x="2757249" y="3588365"/>
              <a:ext cx="0" cy="460500"/>
            </a:xfrm>
            <a:prstGeom prst="straightConnector1">
              <a:avLst/>
            </a:prstGeom>
            <a:noFill/>
            <a:ln cap="flat" cmpd="sng" w="19050">
              <a:solidFill>
                <a:srgbClr val="0E9453"/>
              </a:solidFill>
              <a:prstDash val="solid"/>
              <a:round/>
              <a:headEnd len="med" w="med" type="oval"/>
              <a:tailEnd len="sm" w="sm" type="none"/>
            </a:ln>
          </p:spPr>
        </p:cxnSp>
        <p:sp>
          <p:nvSpPr>
            <p:cNvPr id="1107" name="Google Shape;1107;p50"/>
            <p:cNvSpPr txBox="1"/>
            <p:nvPr/>
          </p:nvSpPr>
          <p:spPr>
            <a:xfrm>
              <a:off x="1487175" y="3792950"/>
              <a:ext cx="4114800" cy="513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latin typeface="Roboto"/>
                  <a:ea typeface="Roboto"/>
                  <a:cs typeface="Roboto"/>
                  <a:sym typeface="Roboto"/>
                </a:rPr>
                <a:t> User Interface</a:t>
              </a:r>
              <a:endParaRPr sz="1200">
                <a:latin typeface="Roboto"/>
                <a:ea typeface="Roboto"/>
                <a:cs typeface="Roboto"/>
                <a:sym typeface="Roboto"/>
              </a:endParaRPr>
            </a:p>
            <a:p>
              <a:pPr indent="0" lvl="0" marL="0" rtl="0" algn="ctr">
                <a:lnSpc>
                  <a:spcPct val="115000"/>
                </a:lnSpc>
                <a:spcBef>
                  <a:spcPts val="0"/>
                </a:spcBef>
                <a:spcAft>
                  <a:spcPts val="0"/>
                </a:spcAft>
                <a:buNone/>
              </a:pPr>
              <a:r>
                <a:t/>
              </a:r>
              <a:endParaRPr sz="1000">
                <a:latin typeface="Roboto"/>
                <a:ea typeface="Roboto"/>
                <a:cs typeface="Roboto"/>
                <a:sym typeface="Roboto"/>
              </a:endParaRPr>
            </a:p>
            <a:p>
              <a:pPr indent="0" lvl="0" marL="0" rtl="0" algn="l">
                <a:lnSpc>
                  <a:spcPct val="115000"/>
                </a:lnSpc>
                <a:spcBef>
                  <a:spcPts val="0"/>
                </a:spcBef>
                <a:spcAft>
                  <a:spcPts val="0"/>
                </a:spcAft>
                <a:buNone/>
              </a:pPr>
              <a:r>
                <a:rPr b="1" lang="en" sz="1200">
                  <a:latin typeface="Roboto"/>
                  <a:ea typeface="Roboto"/>
                  <a:cs typeface="Roboto"/>
                  <a:sym typeface="Roboto"/>
                </a:rPr>
                <a:t>Improving and Re-calibrating the interface</a:t>
              </a:r>
              <a:endParaRPr b="1" sz="1200">
                <a:latin typeface="Roboto"/>
                <a:ea typeface="Roboto"/>
                <a:cs typeface="Roboto"/>
                <a:sym typeface="Roboto"/>
              </a:endParaRPr>
            </a:p>
          </p:txBody>
        </p:sp>
      </p:grpSp>
      <p:sp>
        <p:nvSpPr>
          <p:cNvPr id="1108" name="Google Shape;1108;p50"/>
          <p:cNvSpPr txBox="1"/>
          <p:nvPr/>
        </p:nvSpPr>
        <p:spPr>
          <a:xfrm>
            <a:off x="4485659" y="2104285"/>
            <a:ext cx="1443600" cy="804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latin typeface="Roboto"/>
                <a:ea typeface="Roboto"/>
                <a:cs typeface="Roboto"/>
                <a:sym typeface="Roboto"/>
              </a:rPr>
              <a:t>Development Methodology</a:t>
            </a:r>
            <a:endParaRPr sz="1200"/>
          </a:p>
        </p:txBody>
      </p:sp>
      <p:sp>
        <p:nvSpPr>
          <p:cNvPr id="1109" name="Google Shape;1109;p50"/>
          <p:cNvSpPr/>
          <p:nvPr/>
        </p:nvSpPr>
        <p:spPr>
          <a:xfrm rot="1800047">
            <a:off x="3859718" y="1134259"/>
            <a:ext cx="2690936" cy="2690936"/>
          </a:xfrm>
          <a:prstGeom prst="blockArc">
            <a:avLst>
              <a:gd fmla="val 14414370" name="adj1"/>
              <a:gd fmla="val 694" name="adj2"/>
              <a:gd fmla="val 9562" name="adj3"/>
            </a:avLst>
          </a:prstGeom>
          <a:solidFill>
            <a:srgbClr val="085630"/>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50"/>
          <p:cNvSpPr/>
          <p:nvPr/>
        </p:nvSpPr>
        <p:spPr>
          <a:xfrm flipH="1" rot="-1800047">
            <a:off x="3861831" y="1134259"/>
            <a:ext cx="2690936" cy="2690936"/>
          </a:xfrm>
          <a:prstGeom prst="blockArc">
            <a:avLst>
              <a:gd fmla="val 14348563" name="adj1"/>
              <a:gd fmla="val 21472873" name="adj2"/>
              <a:gd fmla="val 9381" name="adj3"/>
            </a:avLst>
          </a:prstGeom>
          <a:solidFill>
            <a:srgbClr val="65F0AC"/>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50"/>
          <p:cNvSpPr/>
          <p:nvPr/>
        </p:nvSpPr>
        <p:spPr>
          <a:xfrm rot="-8100000">
            <a:off x="5022590" y="1075218"/>
            <a:ext cx="363170" cy="363170"/>
          </a:xfrm>
          <a:prstGeom prst="rtTriangle">
            <a:avLst/>
          </a:prstGeom>
          <a:solidFill>
            <a:srgbClr val="65F0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50"/>
          <p:cNvSpPr/>
          <p:nvPr/>
        </p:nvSpPr>
        <p:spPr>
          <a:xfrm flipH="1" rot="-9000757">
            <a:off x="3860828" y="1132633"/>
            <a:ext cx="2690226" cy="2690226"/>
          </a:xfrm>
          <a:prstGeom prst="blockArc">
            <a:avLst>
              <a:gd fmla="val 14316164" name="adj1"/>
              <a:gd fmla="val 21502663" name="adj2"/>
              <a:gd fmla="val 9415" name="adj3"/>
            </a:avLst>
          </a:prstGeom>
          <a:solidFill>
            <a:srgbClr val="0E9453"/>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50"/>
          <p:cNvSpPr/>
          <p:nvPr/>
        </p:nvSpPr>
        <p:spPr>
          <a:xfrm rot="-1027861">
            <a:off x="6125749" y="2897657"/>
            <a:ext cx="312672" cy="312672"/>
          </a:xfrm>
          <a:prstGeom prst="rtTriangle">
            <a:avLst/>
          </a:prstGeom>
          <a:solidFill>
            <a:srgbClr val="0856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50"/>
          <p:cNvSpPr/>
          <p:nvPr/>
        </p:nvSpPr>
        <p:spPr>
          <a:xfrm rot="6359841">
            <a:off x="3955676" y="2895587"/>
            <a:ext cx="363580" cy="363580"/>
          </a:xfrm>
          <a:prstGeom prst="rtTriangle">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sp>
        <p:nvSpPr>
          <p:cNvPr id="1120" name="Google Shape;1120;p51"/>
          <p:cNvSpPr txBox="1"/>
          <p:nvPr>
            <p:ph idx="15" type="title"/>
          </p:nvPr>
        </p:nvSpPr>
        <p:spPr>
          <a:xfrm>
            <a:off x="1338375" y="304050"/>
            <a:ext cx="6806400" cy="551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Results  </a:t>
            </a:r>
            <a:endParaRPr/>
          </a:p>
        </p:txBody>
      </p:sp>
      <p:sp>
        <p:nvSpPr>
          <p:cNvPr id="1121" name="Google Shape;1121;p51"/>
          <p:cNvSpPr txBox="1"/>
          <p:nvPr>
            <p:ph type="title"/>
          </p:nvPr>
        </p:nvSpPr>
        <p:spPr>
          <a:xfrm flipH="1">
            <a:off x="421700" y="304050"/>
            <a:ext cx="764400" cy="45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1122" name="Google Shape;1122;p51"/>
          <p:cNvSpPr txBox="1"/>
          <p:nvPr>
            <p:ph idx="15" type="title"/>
          </p:nvPr>
        </p:nvSpPr>
        <p:spPr>
          <a:xfrm>
            <a:off x="635500" y="919088"/>
            <a:ext cx="7035300" cy="251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800">
                <a:latin typeface="DM Sans"/>
                <a:ea typeface="DM Sans"/>
                <a:cs typeface="DM Sans"/>
                <a:sym typeface="DM Sans"/>
              </a:rPr>
              <a:t>The Convolutional Neural Network (CNN) used for the task of satellite images was rigorously tested</a:t>
            </a:r>
            <a:endParaRPr b="0" sz="1800">
              <a:latin typeface="DM Sans"/>
              <a:ea typeface="DM Sans"/>
              <a:cs typeface="DM Sans"/>
              <a:sym typeface="DM Sans"/>
            </a:endParaRPr>
          </a:p>
          <a:p>
            <a:pPr indent="0" lvl="0" marL="0" rtl="0" algn="l">
              <a:spcBef>
                <a:spcPts val="0"/>
              </a:spcBef>
              <a:spcAft>
                <a:spcPts val="0"/>
              </a:spcAft>
              <a:buNone/>
            </a:pPr>
            <a:r>
              <a:t/>
            </a:r>
            <a:endParaRPr b="0" sz="1800">
              <a:latin typeface="DM Sans"/>
              <a:ea typeface="DM Sans"/>
              <a:cs typeface="DM Sans"/>
              <a:sym typeface="DM Sans"/>
            </a:endParaRPr>
          </a:p>
          <a:p>
            <a:pPr indent="-342900" lvl="0" marL="457200" rtl="0" algn="l">
              <a:spcBef>
                <a:spcPts val="0"/>
              </a:spcBef>
              <a:spcAft>
                <a:spcPts val="0"/>
              </a:spcAft>
              <a:buSzPts val="1800"/>
              <a:buFont typeface="DM Sans"/>
              <a:buChar char="●"/>
            </a:pPr>
            <a:r>
              <a:rPr b="0" lang="en" sz="1800">
                <a:latin typeface="DM Sans"/>
                <a:ea typeface="DM Sans"/>
                <a:cs typeface="DM Sans"/>
                <a:sym typeface="DM Sans"/>
              </a:rPr>
              <a:t>The CNN regression model achieved an accuracy of 82.6%.</a:t>
            </a:r>
            <a:endParaRPr b="0" sz="1800">
              <a:latin typeface="DM Sans"/>
              <a:ea typeface="DM Sans"/>
              <a:cs typeface="DM Sans"/>
              <a:sym typeface="DM Sans"/>
            </a:endParaRPr>
          </a:p>
          <a:p>
            <a:pPr indent="-342900" lvl="0" marL="457200" rtl="0" algn="l">
              <a:spcBef>
                <a:spcPts val="0"/>
              </a:spcBef>
              <a:spcAft>
                <a:spcPts val="0"/>
              </a:spcAft>
              <a:buSzPts val="1800"/>
              <a:buFont typeface="DM Sans"/>
              <a:buChar char="●"/>
            </a:pPr>
            <a:r>
              <a:rPr b="0" lang="en" sz="1800">
                <a:latin typeface="DM Sans"/>
                <a:ea typeface="DM Sans"/>
                <a:cs typeface="DM Sans"/>
                <a:sym typeface="DM Sans"/>
              </a:rPr>
              <a:t>This model exhibited negligible Mean Squared Error (MSE), indicating high precision in cyclone intensity prediction.</a:t>
            </a:r>
            <a:endParaRPr b="0" sz="1800">
              <a:latin typeface="DM Sans"/>
              <a:ea typeface="DM Sans"/>
              <a:cs typeface="DM Sans"/>
              <a:sym typeface="DM Sans"/>
            </a:endParaRPr>
          </a:p>
          <a:p>
            <a:pPr indent="0" lvl="0" marL="0" rtl="0" algn="l">
              <a:spcBef>
                <a:spcPts val="0"/>
              </a:spcBef>
              <a:spcAft>
                <a:spcPts val="0"/>
              </a:spcAft>
              <a:buNone/>
            </a:pPr>
            <a:r>
              <a:t/>
            </a:r>
            <a:endParaRPr b="0" sz="1800">
              <a:latin typeface="DM Sans"/>
              <a:ea typeface="DM Sans"/>
              <a:cs typeface="DM Sans"/>
              <a:sym typeface="DM Sans"/>
            </a:endParaRPr>
          </a:p>
          <a:p>
            <a:pPr indent="0" lvl="0" marL="0" rtl="0" algn="l">
              <a:spcBef>
                <a:spcPts val="0"/>
              </a:spcBef>
              <a:spcAft>
                <a:spcPts val="0"/>
              </a:spcAft>
              <a:buNone/>
            </a:pPr>
            <a:r>
              <a:t/>
            </a:r>
            <a:endParaRPr b="0" sz="1800">
              <a:latin typeface="DM Sans"/>
              <a:ea typeface="DM Sans"/>
              <a:cs typeface="DM Sans"/>
              <a:sym typeface="DM Sans"/>
            </a:endParaRPr>
          </a:p>
        </p:txBody>
      </p:sp>
      <p:pic>
        <p:nvPicPr>
          <p:cNvPr id="1123" name="Google Shape;1123;p51"/>
          <p:cNvPicPr preferRelativeResize="0"/>
          <p:nvPr/>
        </p:nvPicPr>
        <p:blipFill rotWithShape="1">
          <a:blip r:embed="rId3">
            <a:alphaModFix/>
          </a:blip>
          <a:srcRect b="12499" l="21316" r="24974" t="14364"/>
          <a:stretch/>
        </p:blipFill>
        <p:spPr>
          <a:xfrm>
            <a:off x="899675" y="2883825"/>
            <a:ext cx="2556224" cy="2175500"/>
          </a:xfrm>
          <a:prstGeom prst="rect">
            <a:avLst/>
          </a:prstGeom>
          <a:noFill/>
          <a:ln>
            <a:noFill/>
          </a:ln>
        </p:spPr>
      </p:pic>
      <p:pic>
        <p:nvPicPr>
          <p:cNvPr id="1124" name="Google Shape;1124;p51"/>
          <p:cNvPicPr preferRelativeResize="0"/>
          <p:nvPr/>
        </p:nvPicPr>
        <p:blipFill rotWithShape="1">
          <a:blip r:embed="rId4">
            <a:alphaModFix/>
          </a:blip>
          <a:srcRect b="6911" l="22042" r="21897" t="9921"/>
          <a:stretch/>
        </p:blipFill>
        <p:spPr>
          <a:xfrm>
            <a:off x="5486025" y="2968000"/>
            <a:ext cx="2658748" cy="2175500"/>
          </a:xfrm>
          <a:prstGeom prst="rect">
            <a:avLst/>
          </a:prstGeom>
          <a:noFill/>
          <a:ln>
            <a:noFill/>
          </a:ln>
        </p:spPr>
      </p:pic>
      <p:sp>
        <p:nvSpPr>
          <p:cNvPr id="1125" name="Google Shape;1125;p51"/>
          <p:cNvSpPr/>
          <p:nvPr/>
        </p:nvSpPr>
        <p:spPr>
          <a:xfrm>
            <a:off x="4204025" y="3497650"/>
            <a:ext cx="582600" cy="3729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26" name="Google Shape;1126;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0" name="Shape 1130"/>
        <p:cNvGrpSpPr/>
        <p:nvPr/>
      </p:nvGrpSpPr>
      <p:grpSpPr>
        <a:xfrm>
          <a:off x="0" y="0"/>
          <a:ext cx="0" cy="0"/>
          <a:chOff x="0" y="0"/>
          <a:chExt cx="0" cy="0"/>
        </a:xfrm>
      </p:grpSpPr>
      <p:sp>
        <p:nvSpPr>
          <p:cNvPr id="1131" name="Google Shape;1131;p52"/>
          <p:cNvSpPr txBox="1"/>
          <p:nvPr>
            <p:ph idx="15" type="title"/>
          </p:nvPr>
        </p:nvSpPr>
        <p:spPr>
          <a:xfrm>
            <a:off x="707750" y="979625"/>
            <a:ext cx="7647000" cy="209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800">
                <a:latin typeface="DM Sans"/>
                <a:ea typeface="DM Sans"/>
                <a:cs typeface="DM Sans"/>
                <a:sym typeface="DM Sans"/>
              </a:rPr>
              <a:t>The Random Forest Transformer model was rigorously tested and analysed. </a:t>
            </a:r>
            <a:endParaRPr b="0" sz="1800">
              <a:latin typeface="DM Sans"/>
              <a:ea typeface="DM Sans"/>
              <a:cs typeface="DM Sans"/>
              <a:sym typeface="DM Sans"/>
            </a:endParaRPr>
          </a:p>
          <a:p>
            <a:pPr indent="0" lvl="0" marL="0" rtl="0" algn="l">
              <a:spcBef>
                <a:spcPts val="0"/>
              </a:spcBef>
              <a:spcAft>
                <a:spcPts val="0"/>
              </a:spcAft>
              <a:buNone/>
            </a:pPr>
            <a:r>
              <a:t/>
            </a:r>
            <a:endParaRPr b="0" sz="1800">
              <a:latin typeface="DM Sans"/>
              <a:ea typeface="DM Sans"/>
              <a:cs typeface="DM Sans"/>
              <a:sym typeface="DM Sans"/>
            </a:endParaRPr>
          </a:p>
          <a:p>
            <a:pPr indent="-342900" lvl="0" marL="457200" rtl="0" algn="l">
              <a:spcBef>
                <a:spcPts val="0"/>
              </a:spcBef>
              <a:spcAft>
                <a:spcPts val="0"/>
              </a:spcAft>
              <a:buSzPts val="1800"/>
              <a:buFont typeface="DM Sans"/>
              <a:buChar char="●"/>
            </a:pPr>
            <a:r>
              <a:rPr b="0" lang="en" sz="1800">
                <a:latin typeface="DM Sans"/>
                <a:ea typeface="DM Sans"/>
                <a:cs typeface="DM Sans"/>
                <a:sym typeface="DM Sans"/>
              </a:rPr>
              <a:t>The classification model attained a remarkable accuracy of 92%.</a:t>
            </a:r>
            <a:endParaRPr b="0" sz="1800">
              <a:latin typeface="DM Sans"/>
              <a:ea typeface="DM Sans"/>
              <a:cs typeface="DM Sans"/>
              <a:sym typeface="DM Sans"/>
            </a:endParaRPr>
          </a:p>
          <a:p>
            <a:pPr indent="-342900" lvl="0" marL="457200" rtl="0" algn="l">
              <a:spcBef>
                <a:spcPts val="0"/>
              </a:spcBef>
              <a:spcAft>
                <a:spcPts val="0"/>
              </a:spcAft>
              <a:buSzPts val="1800"/>
              <a:buFont typeface="DM Sans"/>
              <a:buChar char="●"/>
            </a:pPr>
            <a:r>
              <a:rPr b="0" lang="en" sz="1800">
                <a:latin typeface="DM Sans"/>
                <a:ea typeface="DM Sans"/>
                <a:cs typeface="DM Sans"/>
                <a:sym typeface="DM Sans"/>
              </a:rPr>
              <a:t>This model also exhibited negligible Mean Squared Error (MSE), indicating high precision in classification of cyclone.</a:t>
            </a:r>
            <a:endParaRPr b="0" sz="1800">
              <a:latin typeface="DM Sans"/>
              <a:ea typeface="DM Sans"/>
              <a:cs typeface="DM Sans"/>
              <a:sym typeface="DM Sans"/>
            </a:endParaRPr>
          </a:p>
          <a:p>
            <a:pPr indent="0" lvl="0" marL="0" rtl="0" algn="l">
              <a:spcBef>
                <a:spcPts val="0"/>
              </a:spcBef>
              <a:spcAft>
                <a:spcPts val="0"/>
              </a:spcAft>
              <a:buNone/>
            </a:pPr>
            <a:r>
              <a:t/>
            </a:r>
            <a:endParaRPr b="0" sz="1800">
              <a:latin typeface="DM Sans"/>
              <a:ea typeface="DM Sans"/>
              <a:cs typeface="DM Sans"/>
              <a:sym typeface="DM Sans"/>
            </a:endParaRPr>
          </a:p>
          <a:p>
            <a:pPr indent="0" lvl="0" marL="0" rtl="0" algn="l">
              <a:spcBef>
                <a:spcPts val="0"/>
              </a:spcBef>
              <a:spcAft>
                <a:spcPts val="0"/>
              </a:spcAft>
              <a:buNone/>
            </a:pPr>
            <a:r>
              <a:t/>
            </a:r>
            <a:endParaRPr b="0" sz="1800">
              <a:latin typeface="DM Sans"/>
              <a:ea typeface="DM Sans"/>
              <a:cs typeface="DM Sans"/>
              <a:sym typeface="DM Sans"/>
            </a:endParaRPr>
          </a:p>
        </p:txBody>
      </p:sp>
      <p:pic>
        <p:nvPicPr>
          <p:cNvPr id="1132" name="Google Shape;1132;p52"/>
          <p:cNvPicPr preferRelativeResize="0"/>
          <p:nvPr/>
        </p:nvPicPr>
        <p:blipFill>
          <a:blip r:embed="rId3">
            <a:alphaModFix/>
          </a:blip>
          <a:stretch>
            <a:fillRect/>
          </a:stretch>
        </p:blipFill>
        <p:spPr>
          <a:xfrm>
            <a:off x="1131375" y="2900375"/>
            <a:ext cx="2684176" cy="2174499"/>
          </a:xfrm>
          <a:prstGeom prst="rect">
            <a:avLst/>
          </a:prstGeom>
          <a:noFill/>
          <a:ln>
            <a:noFill/>
          </a:ln>
        </p:spPr>
      </p:pic>
      <p:pic>
        <p:nvPicPr>
          <p:cNvPr id="1133" name="Google Shape;1133;p52"/>
          <p:cNvPicPr preferRelativeResize="0"/>
          <p:nvPr/>
        </p:nvPicPr>
        <p:blipFill>
          <a:blip r:embed="rId4">
            <a:alphaModFix/>
          </a:blip>
          <a:stretch>
            <a:fillRect/>
          </a:stretch>
        </p:blipFill>
        <p:spPr>
          <a:xfrm>
            <a:off x="5420800" y="2900375"/>
            <a:ext cx="2644724" cy="2174498"/>
          </a:xfrm>
          <a:prstGeom prst="rect">
            <a:avLst/>
          </a:prstGeom>
          <a:noFill/>
          <a:ln>
            <a:noFill/>
          </a:ln>
        </p:spPr>
      </p:pic>
      <p:sp>
        <p:nvSpPr>
          <p:cNvPr id="1134" name="Google Shape;1134;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35" name="Google Shape;1135;p52"/>
          <p:cNvSpPr/>
          <p:nvPr/>
        </p:nvSpPr>
        <p:spPr>
          <a:xfrm>
            <a:off x="4358675" y="3650725"/>
            <a:ext cx="582600" cy="3729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36" name="Google Shape;1136;p52"/>
          <p:cNvSpPr txBox="1"/>
          <p:nvPr>
            <p:ph idx="15" type="title"/>
          </p:nvPr>
        </p:nvSpPr>
        <p:spPr>
          <a:xfrm>
            <a:off x="1338375" y="304050"/>
            <a:ext cx="6806400" cy="551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Results  </a:t>
            </a:r>
            <a:endParaRPr/>
          </a:p>
        </p:txBody>
      </p:sp>
      <p:sp>
        <p:nvSpPr>
          <p:cNvPr id="1137" name="Google Shape;1137;p52"/>
          <p:cNvSpPr txBox="1"/>
          <p:nvPr>
            <p:ph type="title"/>
          </p:nvPr>
        </p:nvSpPr>
        <p:spPr>
          <a:xfrm flipH="1">
            <a:off x="421700" y="304050"/>
            <a:ext cx="764400" cy="45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1" name="Shape 1141"/>
        <p:cNvGrpSpPr/>
        <p:nvPr/>
      </p:nvGrpSpPr>
      <p:grpSpPr>
        <a:xfrm>
          <a:off x="0" y="0"/>
          <a:ext cx="0" cy="0"/>
          <a:chOff x="0" y="0"/>
          <a:chExt cx="0" cy="0"/>
        </a:xfrm>
      </p:grpSpPr>
      <p:sp>
        <p:nvSpPr>
          <p:cNvPr id="1142" name="Google Shape;1142;p53"/>
          <p:cNvSpPr txBox="1"/>
          <p:nvPr>
            <p:ph idx="15" type="title"/>
          </p:nvPr>
        </p:nvSpPr>
        <p:spPr>
          <a:xfrm>
            <a:off x="1454425" y="297575"/>
            <a:ext cx="6806400" cy="551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600"/>
              <a:t>Demonstration</a:t>
            </a:r>
            <a:r>
              <a:rPr lang="en" sz="2200"/>
              <a:t> </a:t>
            </a:r>
            <a:endParaRPr/>
          </a:p>
        </p:txBody>
      </p:sp>
      <p:sp>
        <p:nvSpPr>
          <p:cNvPr id="1143" name="Google Shape;1143;p53"/>
          <p:cNvSpPr txBox="1"/>
          <p:nvPr>
            <p:ph type="title"/>
          </p:nvPr>
        </p:nvSpPr>
        <p:spPr>
          <a:xfrm flipH="1">
            <a:off x="481350" y="347825"/>
            <a:ext cx="764400" cy="45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pic>
        <p:nvPicPr>
          <p:cNvPr id="1144" name="Google Shape;1144;p53"/>
          <p:cNvPicPr preferRelativeResize="0"/>
          <p:nvPr/>
        </p:nvPicPr>
        <p:blipFill>
          <a:blip r:embed="rId3">
            <a:alphaModFix/>
          </a:blip>
          <a:stretch>
            <a:fillRect/>
          </a:stretch>
        </p:blipFill>
        <p:spPr>
          <a:xfrm>
            <a:off x="1505975" y="1143425"/>
            <a:ext cx="5962520" cy="3726575"/>
          </a:xfrm>
          <a:prstGeom prst="rect">
            <a:avLst/>
          </a:prstGeom>
          <a:noFill/>
          <a:ln>
            <a:noFill/>
          </a:ln>
        </p:spPr>
      </p:pic>
      <p:sp>
        <p:nvSpPr>
          <p:cNvPr id="1145" name="Google Shape;1145;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54"/>
          <p:cNvSpPr txBox="1"/>
          <p:nvPr>
            <p:ph type="title"/>
          </p:nvPr>
        </p:nvSpPr>
        <p:spPr>
          <a:xfrm flipH="1">
            <a:off x="481350" y="434175"/>
            <a:ext cx="764400" cy="45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07</a:t>
            </a:r>
            <a:endParaRPr/>
          </a:p>
        </p:txBody>
      </p:sp>
      <p:sp>
        <p:nvSpPr>
          <p:cNvPr id="1151" name="Google Shape;1151;p54"/>
          <p:cNvSpPr txBox="1"/>
          <p:nvPr>
            <p:ph idx="15" type="title"/>
          </p:nvPr>
        </p:nvSpPr>
        <p:spPr>
          <a:xfrm>
            <a:off x="1421963" y="339326"/>
            <a:ext cx="6005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Conclusion</a:t>
            </a:r>
            <a:r>
              <a:rPr lang="en"/>
              <a:t> </a:t>
            </a:r>
            <a:endParaRPr/>
          </a:p>
        </p:txBody>
      </p:sp>
      <p:sp>
        <p:nvSpPr>
          <p:cNvPr id="1152" name="Google Shape;1152;p54"/>
          <p:cNvSpPr txBox="1"/>
          <p:nvPr/>
        </p:nvSpPr>
        <p:spPr>
          <a:xfrm>
            <a:off x="1029591" y="1409450"/>
            <a:ext cx="1538400" cy="45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Albert Sans"/>
                <a:ea typeface="Albert Sans"/>
                <a:cs typeface="Albert Sans"/>
                <a:sym typeface="Albert Sans"/>
              </a:rPr>
              <a:t>Early Detection</a:t>
            </a:r>
            <a:endParaRPr b="1" sz="2200">
              <a:solidFill>
                <a:schemeClr val="dk1"/>
              </a:solidFill>
              <a:latin typeface="Albert Sans"/>
              <a:ea typeface="Albert Sans"/>
              <a:cs typeface="Albert Sans"/>
              <a:sym typeface="Albert Sans"/>
            </a:endParaRPr>
          </a:p>
        </p:txBody>
      </p:sp>
      <p:sp>
        <p:nvSpPr>
          <p:cNvPr id="1153" name="Google Shape;1153;p54"/>
          <p:cNvSpPr txBox="1"/>
          <p:nvPr/>
        </p:nvSpPr>
        <p:spPr>
          <a:xfrm>
            <a:off x="2567988" y="1372700"/>
            <a:ext cx="4467000" cy="527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DM Sans"/>
                <a:ea typeface="DM Sans"/>
                <a:cs typeface="DM Sans"/>
                <a:sym typeface="DM Sans"/>
              </a:rPr>
              <a:t>The Boosted Random Forest is 92% accurate in predicting the category of the cyclone.</a:t>
            </a:r>
            <a:endParaRPr>
              <a:solidFill>
                <a:schemeClr val="dk1"/>
              </a:solidFill>
              <a:latin typeface="DM Sans"/>
              <a:ea typeface="DM Sans"/>
              <a:cs typeface="DM Sans"/>
              <a:sym typeface="DM Sans"/>
            </a:endParaRPr>
          </a:p>
        </p:txBody>
      </p:sp>
      <p:sp>
        <p:nvSpPr>
          <p:cNvPr id="1154" name="Google Shape;1154;p54"/>
          <p:cNvSpPr txBox="1"/>
          <p:nvPr/>
        </p:nvSpPr>
        <p:spPr>
          <a:xfrm>
            <a:off x="1029591" y="3754238"/>
            <a:ext cx="1538400" cy="45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Albert Sans"/>
                <a:ea typeface="Albert Sans"/>
                <a:cs typeface="Albert Sans"/>
                <a:sym typeface="Albert Sans"/>
              </a:rPr>
              <a:t>Impact</a:t>
            </a:r>
            <a:endParaRPr b="1" sz="2200">
              <a:solidFill>
                <a:schemeClr val="dk1"/>
              </a:solidFill>
              <a:latin typeface="Albert Sans"/>
              <a:ea typeface="Albert Sans"/>
              <a:cs typeface="Albert Sans"/>
              <a:sym typeface="Albert Sans"/>
            </a:endParaRPr>
          </a:p>
        </p:txBody>
      </p:sp>
      <p:sp>
        <p:nvSpPr>
          <p:cNvPr id="1155" name="Google Shape;1155;p54"/>
          <p:cNvSpPr txBox="1"/>
          <p:nvPr/>
        </p:nvSpPr>
        <p:spPr>
          <a:xfrm>
            <a:off x="2567988" y="3716288"/>
            <a:ext cx="4467000" cy="527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DM Sans"/>
                <a:ea typeface="DM Sans"/>
                <a:cs typeface="DM Sans"/>
                <a:sym typeface="DM Sans"/>
              </a:rPr>
              <a:t>The models can be deployed to help predict the impact of cyclones-to-be and to estimate their grades.</a:t>
            </a:r>
            <a:endParaRPr>
              <a:solidFill>
                <a:schemeClr val="dk1"/>
              </a:solidFill>
              <a:latin typeface="DM Sans"/>
              <a:ea typeface="DM Sans"/>
              <a:cs typeface="DM Sans"/>
              <a:sym typeface="DM Sans"/>
            </a:endParaRPr>
          </a:p>
        </p:txBody>
      </p:sp>
      <p:sp>
        <p:nvSpPr>
          <p:cNvPr id="1156" name="Google Shape;1156;p54"/>
          <p:cNvSpPr txBox="1"/>
          <p:nvPr/>
        </p:nvSpPr>
        <p:spPr>
          <a:xfrm>
            <a:off x="1029587" y="2177038"/>
            <a:ext cx="1663800" cy="45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Albert Sans"/>
                <a:ea typeface="Albert Sans"/>
                <a:cs typeface="Albert Sans"/>
                <a:sym typeface="Albert Sans"/>
              </a:rPr>
              <a:t>Speed Estimation</a:t>
            </a:r>
            <a:endParaRPr b="1" sz="2200">
              <a:solidFill>
                <a:schemeClr val="dk1"/>
              </a:solidFill>
              <a:latin typeface="Albert Sans"/>
              <a:ea typeface="Albert Sans"/>
              <a:cs typeface="Albert Sans"/>
              <a:sym typeface="Albert Sans"/>
            </a:endParaRPr>
          </a:p>
        </p:txBody>
      </p:sp>
      <p:sp>
        <p:nvSpPr>
          <p:cNvPr id="1157" name="Google Shape;1157;p54"/>
          <p:cNvSpPr txBox="1"/>
          <p:nvPr/>
        </p:nvSpPr>
        <p:spPr>
          <a:xfrm>
            <a:off x="2567988" y="2139683"/>
            <a:ext cx="4467000" cy="527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DM Sans"/>
                <a:ea typeface="DM Sans"/>
                <a:cs typeface="DM Sans"/>
                <a:sym typeface="DM Sans"/>
              </a:rPr>
              <a:t>Our CNN model estimating wind speed using satellite IR imagery achieved an accuracy of 82.6%.</a:t>
            </a:r>
            <a:endParaRPr>
              <a:solidFill>
                <a:schemeClr val="dk1"/>
              </a:solidFill>
              <a:latin typeface="DM Sans"/>
              <a:ea typeface="DM Sans"/>
              <a:cs typeface="DM Sans"/>
              <a:sym typeface="DM Sans"/>
            </a:endParaRPr>
          </a:p>
        </p:txBody>
      </p:sp>
      <p:sp>
        <p:nvSpPr>
          <p:cNvPr id="1158" name="Google Shape;1158;p54"/>
          <p:cNvSpPr txBox="1"/>
          <p:nvPr/>
        </p:nvSpPr>
        <p:spPr>
          <a:xfrm>
            <a:off x="1029591" y="2944617"/>
            <a:ext cx="1538400" cy="45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Albert Sans"/>
                <a:ea typeface="Albert Sans"/>
                <a:cs typeface="Albert Sans"/>
                <a:sym typeface="Albert Sans"/>
              </a:rPr>
              <a:t>Usability</a:t>
            </a:r>
            <a:endParaRPr b="1" sz="2200">
              <a:solidFill>
                <a:schemeClr val="dk1"/>
              </a:solidFill>
              <a:latin typeface="Albert Sans"/>
              <a:ea typeface="Albert Sans"/>
              <a:cs typeface="Albert Sans"/>
              <a:sym typeface="Albert Sans"/>
            </a:endParaRPr>
          </a:p>
        </p:txBody>
      </p:sp>
      <p:sp>
        <p:nvSpPr>
          <p:cNvPr id="1159" name="Google Shape;1159;p54"/>
          <p:cNvSpPr txBox="1"/>
          <p:nvPr/>
        </p:nvSpPr>
        <p:spPr>
          <a:xfrm>
            <a:off x="2567988" y="2906667"/>
            <a:ext cx="4467000" cy="527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DM Sans"/>
                <a:ea typeface="DM Sans"/>
                <a:cs typeface="DM Sans"/>
                <a:sym typeface="DM Sans"/>
              </a:rPr>
              <a:t>A graphical user interface enables easy use by non-technical people.</a:t>
            </a:r>
            <a:endParaRPr>
              <a:solidFill>
                <a:schemeClr val="dk1"/>
              </a:solidFill>
              <a:latin typeface="DM Sans"/>
              <a:ea typeface="DM Sans"/>
              <a:cs typeface="DM Sans"/>
              <a:sym typeface="DM Sans"/>
            </a:endParaRPr>
          </a:p>
        </p:txBody>
      </p:sp>
      <p:sp>
        <p:nvSpPr>
          <p:cNvPr id="1160" name="Google Shape;1160;p54"/>
          <p:cNvSpPr txBox="1"/>
          <p:nvPr/>
        </p:nvSpPr>
        <p:spPr>
          <a:xfrm>
            <a:off x="1592338" y="434163"/>
            <a:ext cx="326400" cy="2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DM Sans"/>
              <a:ea typeface="DM Sans"/>
              <a:cs typeface="DM Sans"/>
              <a:sym typeface="DM Sans"/>
            </a:endParaRPr>
          </a:p>
        </p:txBody>
      </p:sp>
      <p:grpSp>
        <p:nvGrpSpPr>
          <p:cNvPr id="1161" name="Google Shape;1161;p54"/>
          <p:cNvGrpSpPr/>
          <p:nvPr/>
        </p:nvGrpSpPr>
        <p:grpSpPr>
          <a:xfrm>
            <a:off x="7301260" y="255967"/>
            <a:ext cx="1217433" cy="4631561"/>
            <a:chOff x="5720025" y="3189825"/>
            <a:chExt cx="560100" cy="2130825"/>
          </a:xfrm>
        </p:grpSpPr>
        <p:sp>
          <p:nvSpPr>
            <p:cNvPr id="1162" name="Google Shape;1162;p54"/>
            <p:cNvSpPr/>
            <p:nvPr/>
          </p:nvSpPr>
          <p:spPr>
            <a:xfrm>
              <a:off x="5748625" y="3742925"/>
              <a:ext cx="120000" cy="196000"/>
            </a:xfrm>
            <a:custGeom>
              <a:rect b="b" l="l" r="r" t="t"/>
              <a:pathLst>
                <a:path extrusionOk="0" h="7840" w="4800">
                  <a:moveTo>
                    <a:pt x="4669" y="0"/>
                  </a:moveTo>
                  <a:cubicBezTo>
                    <a:pt x="2829" y="0"/>
                    <a:pt x="1776" y="3285"/>
                    <a:pt x="614" y="5692"/>
                  </a:cubicBezTo>
                  <a:cubicBezTo>
                    <a:pt x="1" y="6920"/>
                    <a:pt x="1116" y="6808"/>
                    <a:pt x="2121" y="7589"/>
                  </a:cubicBezTo>
                  <a:cubicBezTo>
                    <a:pt x="2349" y="7764"/>
                    <a:pt x="2569" y="7839"/>
                    <a:pt x="2777" y="7839"/>
                  </a:cubicBezTo>
                  <a:cubicBezTo>
                    <a:pt x="3765" y="7839"/>
                    <a:pt x="4494" y="6151"/>
                    <a:pt x="4632" y="5413"/>
                  </a:cubicBezTo>
                  <a:cubicBezTo>
                    <a:pt x="4799" y="4493"/>
                    <a:pt x="4715" y="1"/>
                    <a:pt x="4715" y="1"/>
                  </a:cubicBezTo>
                  <a:cubicBezTo>
                    <a:pt x="4700" y="0"/>
                    <a:pt x="4684" y="0"/>
                    <a:pt x="4669" y="0"/>
                  </a:cubicBezTo>
                  <a:close/>
                </a:path>
              </a:pathLst>
            </a:custGeom>
            <a:solidFill>
              <a:srgbClr val="211D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4"/>
            <p:cNvSpPr/>
            <p:nvPr/>
          </p:nvSpPr>
          <p:spPr>
            <a:xfrm>
              <a:off x="5784200" y="3800775"/>
              <a:ext cx="104650" cy="71925"/>
            </a:xfrm>
            <a:custGeom>
              <a:rect b="b" l="l" r="r" t="t"/>
              <a:pathLst>
                <a:path extrusionOk="0" h="2877" w="4186">
                  <a:moveTo>
                    <a:pt x="875" y="0"/>
                  </a:moveTo>
                  <a:cubicBezTo>
                    <a:pt x="834" y="0"/>
                    <a:pt x="794" y="1"/>
                    <a:pt x="754" y="3"/>
                  </a:cubicBezTo>
                  <a:cubicBezTo>
                    <a:pt x="530" y="588"/>
                    <a:pt x="0" y="1593"/>
                    <a:pt x="0" y="1593"/>
                  </a:cubicBezTo>
                  <a:cubicBezTo>
                    <a:pt x="0" y="1593"/>
                    <a:pt x="9" y="1592"/>
                    <a:pt x="26" y="1592"/>
                  </a:cubicBezTo>
                  <a:cubicBezTo>
                    <a:pt x="226" y="1592"/>
                    <a:pt x="1595" y="1640"/>
                    <a:pt x="3320" y="2876"/>
                  </a:cubicBezTo>
                  <a:cubicBezTo>
                    <a:pt x="3795" y="1955"/>
                    <a:pt x="4185" y="1397"/>
                    <a:pt x="4185" y="1314"/>
                  </a:cubicBezTo>
                  <a:cubicBezTo>
                    <a:pt x="4050" y="880"/>
                    <a:pt x="2232" y="0"/>
                    <a:pt x="87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4"/>
            <p:cNvSpPr/>
            <p:nvPr/>
          </p:nvSpPr>
          <p:spPr>
            <a:xfrm>
              <a:off x="5791875" y="3811800"/>
              <a:ext cx="92075" cy="51125"/>
            </a:xfrm>
            <a:custGeom>
              <a:rect b="b" l="l" r="r" t="t"/>
              <a:pathLst>
                <a:path extrusionOk="0" h="2045" w="3683">
                  <a:moveTo>
                    <a:pt x="388" y="0"/>
                  </a:moveTo>
                  <a:cubicBezTo>
                    <a:pt x="332" y="0"/>
                    <a:pt x="276" y="3"/>
                    <a:pt x="223" y="8"/>
                  </a:cubicBezTo>
                  <a:cubicBezTo>
                    <a:pt x="140" y="175"/>
                    <a:pt x="0" y="538"/>
                    <a:pt x="0" y="538"/>
                  </a:cubicBezTo>
                  <a:cubicBezTo>
                    <a:pt x="0" y="538"/>
                    <a:pt x="1953" y="817"/>
                    <a:pt x="3292" y="2045"/>
                  </a:cubicBezTo>
                  <a:cubicBezTo>
                    <a:pt x="3460" y="1766"/>
                    <a:pt x="3683" y="1319"/>
                    <a:pt x="3655" y="1291"/>
                  </a:cubicBezTo>
                  <a:cubicBezTo>
                    <a:pt x="3575" y="1078"/>
                    <a:pt x="1588" y="0"/>
                    <a:pt x="388" y="0"/>
                  </a:cubicBezTo>
                  <a:close/>
                </a:path>
              </a:pathLst>
            </a:custGeom>
            <a:solidFill>
              <a:srgbClr val="88A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4"/>
            <p:cNvSpPr/>
            <p:nvPr/>
          </p:nvSpPr>
          <p:spPr>
            <a:xfrm>
              <a:off x="6126650" y="3753400"/>
              <a:ext cx="126275" cy="205825"/>
            </a:xfrm>
            <a:custGeom>
              <a:rect b="b" l="l" r="r" t="t"/>
              <a:pathLst>
                <a:path extrusionOk="0" h="8233" w="5051">
                  <a:moveTo>
                    <a:pt x="1368" y="0"/>
                  </a:moveTo>
                  <a:cubicBezTo>
                    <a:pt x="1368" y="0"/>
                    <a:pt x="1" y="5190"/>
                    <a:pt x="168" y="6082"/>
                  </a:cubicBezTo>
                  <a:cubicBezTo>
                    <a:pt x="301" y="6790"/>
                    <a:pt x="2272" y="8233"/>
                    <a:pt x="3682" y="8233"/>
                  </a:cubicBezTo>
                  <a:cubicBezTo>
                    <a:pt x="4052" y="8233"/>
                    <a:pt x="4383" y="8133"/>
                    <a:pt x="4632" y="7896"/>
                  </a:cubicBezTo>
                  <a:cubicBezTo>
                    <a:pt x="5051" y="7477"/>
                    <a:pt x="4799" y="4799"/>
                    <a:pt x="3879" y="3265"/>
                  </a:cubicBezTo>
                  <a:cubicBezTo>
                    <a:pt x="2819" y="1535"/>
                    <a:pt x="2568" y="140"/>
                    <a:pt x="13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4"/>
            <p:cNvSpPr/>
            <p:nvPr/>
          </p:nvSpPr>
          <p:spPr>
            <a:xfrm>
              <a:off x="6121075" y="3800825"/>
              <a:ext cx="104650" cy="75350"/>
            </a:xfrm>
            <a:custGeom>
              <a:rect b="b" l="l" r="r" t="t"/>
              <a:pathLst>
                <a:path extrusionOk="0" h="3014" w="4186">
                  <a:moveTo>
                    <a:pt x="3349" y="1"/>
                  </a:moveTo>
                  <a:cubicBezTo>
                    <a:pt x="1981" y="28"/>
                    <a:pt x="112" y="1033"/>
                    <a:pt x="1" y="1507"/>
                  </a:cubicBezTo>
                  <a:cubicBezTo>
                    <a:pt x="1" y="1563"/>
                    <a:pt x="419" y="2121"/>
                    <a:pt x="949" y="3014"/>
                  </a:cubicBezTo>
                  <a:cubicBezTo>
                    <a:pt x="2735" y="1591"/>
                    <a:pt x="4185" y="1563"/>
                    <a:pt x="4185" y="1563"/>
                  </a:cubicBezTo>
                  <a:cubicBezTo>
                    <a:pt x="4185" y="1563"/>
                    <a:pt x="3627" y="586"/>
                    <a:pt x="33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4"/>
            <p:cNvSpPr/>
            <p:nvPr/>
          </p:nvSpPr>
          <p:spPr>
            <a:xfrm>
              <a:off x="6126650" y="3811950"/>
              <a:ext cx="90700" cy="54475"/>
            </a:xfrm>
            <a:custGeom>
              <a:rect b="b" l="l" r="r" t="t"/>
              <a:pathLst>
                <a:path extrusionOk="0" h="2179" w="3628">
                  <a:moveTo>
                    <a:pt x="3301" y="0"/>
                  </a:moveTo>
                  <a:cubicBezTo>
                    <a:pt x="2116" y="0"/>
                    <a:pt x="83" y="1234"/>
                    <a:pt x="29" y="1453"/>
                  </a:cubicBezTo>
                  <a:cubicBezTo>
                    <a:pt x="1" y="1508"/>
                    <a:pt x="224" y="1927"/>
                    <a:pt x="419" y="2178"/>
                  </a:cubicBezTo>
                  <a:cubicBezTo>
                    <a:pt x="1703" y="895"/>
                    <a:pt x="3628" y="504"/>
                    <a:pt x="3628" y="504"/>
                  </a:cubicBezTo>
                  <a:cubicBezTo>
                    <a:pt x="3628" y="504"/>
                    <a:pt x="3460" y="141"/>
                    <a:pt x="3377" y="2"/>
                  </a:cubicBezTo>
                  <a:cubicBezTo>
                    <a:pt x="3352" y="1"/>
                    <a:pt x="3326" y="0"/>
                    <a:pt x="3301" y="0"/>
                  </a:cubicBezTo>
                  <a:close/>
                </a:path>
              </a:pathLst>
            </a:custGeom>
            <a:solidFill>
              <a:srgbClr val="88A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4"/>
            <p:cNvSpPr/>
            <p:nvPr/>
          </p:nvSpPr>
          <p:spPr>
            <a:xfrm>
              <a:off x="5835100" y="4159575"/>
              <a:ext cx="76750" cy="127800"/>
            </a:xfrm>
            <a:custGeom>
              <a:rect b="b" l="l" r="r" t="t"/>
              <a:pathLst>
                <a:path extrusionOk="0" h="5112" w="3070">
                  <a:moveTo>
                    <a:pt x="1525" y="1"/>
                  </a:moveTo>
                  <a:cubicBezTo>
                    <a:pt x="1415" y="1"/>
                    <a:pt x="1145" y="81"/>
                    <a:pt x="503" y="409"/>
                  </a:cubicBezTo>
                  <a:cubicBezTo>
                    <a:pt x="1" y="660"/>
                    <a:pt x="224" y="2585"/>
                    <a:pt x="224" y="2585"/>
                  </a:cubicBezTo>
                  <a:cubicBezTo>
                    <a:pt x="224" y="2585"/>
                    <a:pt x="644" y="2212"/>
                    <a:pt x="673" y="2212"/>
                  </a:cubicBezTo>
                  <a:cubicBezTo>
                    <a:pt x="676" y="2212"/>
                    <a:pt x="675" y="2215"/>
                    <a:pt x="671" y="2223"/>
                  </a:cubicBezTo>
                  <a:cubicBezTo>
                    <a:pt x="615" y="2334"/>
                    <a:pt x="1201" y="4733"/>
                    <a:pt x="1424" y="5040"/>
                  </a:cubicBezTo>
                  <a:cubicBezTo>
                    <a:pt x="1460" y="5090"/>
                    <a:pt x="1510" y="5111"/>
                    <a:pt x="1570" y="5111"/>
                  </a:cubicBezTo>
                  <a:cubicBezTo>
                    <a:pt x="1880" y="5111"/>
                    <a:pt x="2454" y="4544"/>
                    <a:pt x="2735" y="4427"/>
                  </a:cubicBezTo>
                  <a:cubicBezTo>
                    <a:pt x="3070" y="4287"/>
                    <a:pt x="2372" y="2306"/>
                    <a:pt x="2121" y="1525"/>
                  </a:cubicBezTo>
                  <a:lnTo>
                    <a:pt x="1591" y="74"/>
                  </a:lnTo>
                  <a:cubicBezTo>
                    <a:pt x="1591" y="74"/>
                    <a:pt x="1631" y="1"/>
                    <a:pt x="15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4"/>
            <p:cNvSpPr/>
            <p:nvPr/>
          </p:nvSpPr>
          <p:spPr>
            <a:xfrm>
              <a:off x="6004600" y="4629350"/>
              <a:ext cx="91750" cy="158875"/>
            </a:xfrm>
            <a:custGeom>
              <a:rect b="b" l="l" r="r" t="t"/>
              <a:pathLst>
                <a:path extrusionOk="0" h="6355" w="3670">
                  <a:moveTo>
                    <a:pt x="2110" y="0"/>
                  </a:moveTo>
                  <a:cubicBezTo>
                    <a:pt x="2094" y="0"/>
                    <a:pt x="2079" y="2"/>
                    <a:pt x="2065" y="4"/>
                  </a:cubicBezTo>
                  <a:cubicBezTo>
                    <a:pt x="1674" y="87"/>
                    <a:pt x="28" y="590"/>
                    <a:pt x="0" y="1008"/>
                  </a:cubicBezTo>
                  <a:cubicBezTo>
                    <a:pt x="0" y="1426"/>
                    <a:pt x="0" y="2124"/>
                    <a:pt x="84" y="3658"/>
                  </a:cubicBezTo>
                  <a:cubicBezTo>
                    <a:pt x="112" y="4440"/>
                    <a:pt x="0" y="5416"/>
                    <a:pt x="531" y="5835"/>
                  </a:cubicBezTo>
                  <a:cubicBezTo>
                    <a:pt x="987" y="6207"/>
                    <a:pt x="1405" y="6355"/>
                    <a:pt x="1776" y="6355"/>
                  </a:cubicBezTo>
                  <a:cubicBezTo>
                    <a:pt x="2876" y="6355"/>
                    <a:pt x="3558" y="5052"/>
                    <a:pt x="3599" y="4467"/>
                  </a:cubicBezTo>
                  <a:cubicBezTo>
                    <a:pt x="3599" y="4467"/>
                    <a:pt x="3125" y="1761"/>
                    <a:pt x="3320" y="1343"/>
                  </a:cubicBezTo>
                  <a:cubicBezTo>
                    <a:pt x="3669" y="672"/>
                    <a:pt x="2520" y="0"/>
                    <a:pt x="211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4"/>
            <p:cNvSpPr/>
            <p:nvPr/>
          </p:nvSpPr>
          <p:spPr>
            <a:xfrm>
              <a:off x="5854650" y="4093075"/>
              <a:ext cx="263675" cy="598700"/>
            </a:xfrm>
            <a:custGeom>
              <a:rect b="b" l="l" r="r" t="t"/>
              <a:pathLst>
                <a:path extrusionOk="0" h="23948" w="10547">
                  <a:moveTo>
                    <a:pt x="614" y="0"/>
                  </a:moveTo>
                  <a:cubicBezTo>
                    <a:pt x="614" y="1200"/>
                    <a:pt x="0" y="2288"/>
                    <a:pt x="447" y="4436"/>
                  </a:cubicBezTo>
                  <a:cubicBezTo>
                    <a:pt x="753" y="5887"/>
                    <a:pt x="1981" y="9040"/>
                    <a:pt x="2539" y="10546"/>
                  </a:cubicBezTo>
                  <a:cubicBezTo>
                    <a:pt x="3069" y="12025"/>
                    <a:pt x="4910" y="21789"/>
                    <a:pt x="5608" y="23938"/>
                  </a:cubicBezTo>
                  <a:cubicBezTo>
                    <a:pt x="5611" y="23945"/>
                    <a:pt x="5619" y="23948"/>
                    <a:pt x="5629" y="23948"/>
                  </a:cubicBezTo>
                  <a:cubicBezTo>
                    <a:pt x="5791" y="23948"/>
                    <a:pt x="6732" y="23209"/>
                    <a:pt x="7282" y="23156"/>
                  </a:cubicBezTo>
                  <a:cubicBezTo>
                    <a:pt x="7361" y="23151"/>
                    <a:pt x="7441" y="23148"/>
                    <a:pt x="7522" y="23148"/>
                  </a:cubicBezTo>
                  <a:cubicBezTo>
                    <a:pt x="8412" y="23148"/>
                    <a:pt x="9391" y="23477"/>
                    <a:pt x="9746" y="23477"/>
                  </a:cubicBezTo>
                  <a:cubicBezTo>
                    <a:pt x="9814" y="23477"/>
                    <a:pt x="9860" y="23465"/>
                    <a:pt x="9876" y="23435"/>
                  </a:cubicBezTo>
                  <a:cubicBezTo>
                    <a:pt x="10546" y="21845"/>
                    <a:pt x="9681" y="13587"/>
                    <a:pt x="7421" y="8426"/>
                  </a:cubicBezTo>
                  <a:cubicBezTo>
                    <a:pt x="7142" y="7784"/>
                    <a:pt x="7226" y="2065"/>
                    <a:pt x="4157" y="1869"/>
                  </a:cubicBezTo>
                  <a:lnTo>
                    <a:pt x="6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4"/>
            <p:cNvSpPr/>
            <p:nvPr/>
          </p:nvSpPr>
          <p:spPr>
            <a:xfrm>
              <a:off x="6008075" y="4317575"/>
              <a:ext cx="112325" cy="366275"/>
            </a:xfrm>
            <a:custGeom>
              <a:rect b="b" l="l" r="r" t="t"/>
              <a:pathLst>
                <a:path extrusionOk="0" h="14651" w="4493">
                  <a:moveTo>
                    <a:pt x="2" y="11693"/>
                  </a:moveTo>
                  <a:cubicBezTo>
                    <a:pt x="1" y="11693"/>
                    <a:pt x="1" y="11693"/>
                    <a:pt x="1" y="11693"/>
                  </a:cubicBezTo>
                  <a:cubicBezTo>
                    <a:pt x="1" y="11693"/>
                    <a:pt x="1" y="11693"/>
                    <a:pt x="2" y="11693"/>
                  </a:cubicBezTo>
                  <a:close/>
                  <a:moveTo>
                    <a:pt x="1214" y="0"/>
                  </a:moveTo>
                  <a:cubicBezTo>
                    <a:pt x="1135" y="0"/>
                    <a:pt x="1089" y="4"/>
                    <a:pt x="1089" y="4"/>
                  </a:cubicBezTo>
                  <a:cubicBezTo>
                    <a:pt x="1033" y="1538"/>
                    <a:pt x="1005" y="1315"/>
                    <a:pt x="1089" y="2905"/>
                  </a:cubicBezTo>
                  <a:cubicBezTo>
                    <a:pt x="1145" y="4495"/>
                    <a:pt x="2400" y="4272"/>
                    <a:pt x="2205" y="4914"/>
                  </a:cubicBezTo>
                  <a:cubicBezTo>
                    <a:pt x="2010" y="5556"/>
                    <a:pt x="2707" y="8039"/>
                    <a:pt x="2456" y="10661"/>
                  </a:cubicBezTo>
                  <a:cubicBezTo>
                    <a:pt x="2374" y="11569"/>
                    <a:pt x="66" y="11690"/>
                    <a:pt x="2" y="11693"/>
                  </a:cubicBezTo>
                  <a:lnTo>
                    <a:pt x="2" y="11693"/>
                  </a:lnTo>
                  <a:cubicBezTo>
                    <a:pt x="20" y="11693"/>
                    <a:pt x="200" y="11684"/>
                    <a:pt x="442" y="11684"/>
                  </a:cubicBezTo>
                  <a:cubicBezTo>
                    <a:pt x="953" y="11684"/>
                    <a:pt x="1740" y="11721"/>
                    <a:pt x="1870" y="11945"/>
                  </a:cubicBezTo>
                  <a:cubicBezTo>
                    <a:pt x="2065" y="12251"/>
                    <a:pt x="782" y="12809"/>
                    <a:pt x="782" y="12809"/>
                  </a:cubicBezTo>
                  <a:cubicBezTo>
                    <a:pt x="782" y="12809"/>
                    <a:pt x="1324" y="12659"/>
                    <a:pt x="1831" y="12659"/>
                  </a:cubicBezTo>
                  <a:cubicBezTo>
                    <a:pt x="2168" y="12659"/>
                    <a:pt x="2490" y="12726"/>
                    <a:pt x="2623" y="12949"/>
                  </a:cubicBezTo>
                  <a:cubicBezTo>
                    <a:pt x="2986" y="13507"/>
                    <a:pt x="252" y="13646"/>
                    <a:pt x="364" y="13981"/>
                  </a:cubicBezTo>
                  <a:cubicBezTo>
                    <a:pt x="447" y="14344"/>
                    <a:pt x="2791" y="14260"/>
                    <a:pt x="3767" y="14651"/>
                  </a:cubicBezTo>
                  <a:cubicBezTo>
                    <a:pt x="4493" y="11666"/>
                    <a:pt x="3739" y="5444"/>
                    <a:pt x="3098" y="1315"/>
                  </a:cubicBezTo>
                  <a:cubicBezTo>
                    <a:pt x="2911" y="98"/>
                    <a:pt x="1624" y="0"/>
                    <a:pt x="1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54"/>
            <p:cNvSpPr/>
            <p:nvPr/>
          </p:nvSpPr>
          <p:spPr>
            <a:xfrm>
              <a:off x="5939725" y="4333000"/>
              <a:ext cx="141625" cy="163675"/>
            </a:xfrm>
            <a:custGeom>
              <a:rect b="b" l="l" r="r" t="t"/>
              <a:pathLst>
                <a:path extrusionOk="0" h="6547" w="5665">
                  <a:moveTo>
                    <a:pt x="4353" y="1"/>
                  </a:moveTo>
                  <a:cubicBezTo>
                    <a:pt x="4004" y="162"/>
                    <a:pt x="1230" y="813"/>
                    <a:pt x="125" y="813"/>
                  </a:cubicBezTo>
                  <a:cubicBezTo>
                    <a:pt x="81" y="813"/>
                    <a:pt x="39" y="812"/>
                    <a:pt x="1" y="810"/>
                  </a:cubicBezTo>
                  <a:lnTo>
                    <a:pt x="1" y="810"/>
                  </a:lnTo>
                  <a:cubicBezTo>
                    <a:pt x="1" y="810"/>
                    <a:pt x="726" y="5692"/>
                    <a:pt x="922" y="6334"/>
                  </a:cubicBezTo>
                  <a:cubicBezTo>
                    <a:pt x="966" y="6486"/>
                    <a:pt x="1189" y="6546"/>
                    <a:pt x="1513" y="6546"/>
                  </a:cubicBezTo>
                  <a:cubicBezTo>
                    <a:pt x="2606" y="6546"/>
                    <a:pt x="4846" y="5862"/>
                    <a:pt x="5190" y="5776"/>
                  </a:cubicBezTo>
                  <a:cubicBezTo>
                    <a:pt x="5664" y="5636"/>
                    <a:pt x="4744" y="1591"/>
                    <a:pt x="43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4"/>
            <p:cNvSpPr/>
            <p:nvPr/>
          </p:nvSpPr>
          <p:spPr>
            <a:xfrm>
              <a:off x="5955075" y="4590100"/>
              <a:ext cx="158350" cy="69350"/>
            </a:xfrm>
            <a:custGeom>
              <a:rect b="b" l="l" r="r" t="t"/>
              <a:pathLst>
                <a:path extrusionOk="0" h="2774" w="6334">
                  <a:moveTo>
                    <a:pt x="4244" y="1"/>
                  </a:moveTo>
                  <a:cubicBezTo>
                    <a:pt x="3055" y="1"/>
                    <a:pt x="1489" y="269"/>
                    <a:pt x="1" y="1350"/>
                  </a:cubicBezTo>
                  <a:cubicBezTo>
                    <a:pt x="140" y="2076"/>
                    <a:pt x="335" y="2773"/>
                    <a:pt x="335" y="2773"/>
                  </a:cubicBezTo>
                  <a:cubicBezTo>
                    <a:pt x="767" y="2445"/>
                    <a:pt x="2530" y="1450"/>
                    <a:pt x="4343" y="1450"/>
                  </a:cubicBezTo>
                  <a:cubicBezTo>
                    <a:pt x="4992" y="1450"/>
                    <a:pt x="5647" y="1578"/>
                    <a:pt x="6250" y="1908"/>
                  </a:cubicBezTo>
                  <a:cubicBezTo>
                    <a:pt x="6334" y="904"/>
                    <a:pt x="6222" y="262"/>
                    <a:pt x="6222" y="262"/>
                  </a:cubicBezTo>
                  <a:cubicBezTo>
                    <a:pt x="6222" y="262"/>
                    <a:pt x="5417" y="1"/>
                    <a:pt x="42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54"/>
            <p:cNvSpPr/>
            <p:nvPr/>
          </p:nvSpPr>
          <p:spPr>
            <a:xfrm>
              <a:off x="5956475" y="4601350"/>
              <a:ext cx="156250" cy="46925"/>
            </a:xfrm>
            <a:custGeom>
              <a:rect b="b" l="l" r="r" t="t"/>
              <a:pathLst>
                <a:path extrusionOk="0" h="1877" w="6250">
                  <a:moveTo>
                    <a:pt x="4377" y="1"/>
                  </a:moveTo>
                  <a:cubicBezTo>
                    <a:pt x="3272" y="1"/>
                    <a:pt x="1744" y="259"/>
                    <a:pt x="56" y="1291"/>
                  </a:cubicBezTo>
                  <a:cubicBezTo>
                    <a:pt x="0" y="1431"/>
                    <a:pt x="196" y="1877"/>
                    <a:pt x="196" y="1877"/>
                  </a:cubicBezTo>
                  <a:cubicBezTo>
                    <a:pt x="385" y="1730"/>
                    <a:pt x="2235" y="555"/>
                    <a:pt x="4233" y="555"/>
                  </a:cubicBezTo>
                  <a:cubicBezTo>
                    <a:pt x="4888" y="555"/>
                    <a:pt x="5560" y="681"/>
                    <a:pt x="6194" y="1012"/>
                  </a:cubicBezTo>
                  <a:cubicBezTo>
                    <a:pt x="6250" y="315"/>
                    <a:pt x="6166" y="259"/>
                    <a:pt x="6166" y="259"/>
                  </a:cubicBezTo>
                  <a:cubicBezTo>
                    <a:pt x="6166" y="259"/>
                    <a:pt x="5483" y="1"/>
                    <a:pt x="4377" y="1"/>
                  </a:cubicBezTo>
                  <a:close/>
                </a:path>
              </a:pathLst>
            </a:custGeom>
            <a:solidFill>
              <a:srgbClr val="88A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4"/>
            <p:cNvSpPr/>
            <p:nvPr/>
          </p:nvSpPr>
          <p:spPr>
            <a:xfrm>
              <a:off x="5882550" y="4069350"/>
              <a:ext cx="305500" cy="224625"/>
            </a:xfrm>
            <a:custGeom>
              <a:rect b="b" l="l" r="r" t="t"/>
              <a:pathLst>
                <a:path extrusionOk="0" h="8985" w="12220">
                  <a:moveTo>
                    <a:pt x="0" y="1"/>
                  </a:moveTo>
                  <a:lnTo>
                    <a:pt x="112" y="5469"/>
                  </a:lnTo>
                  <a:lnTo>
                    <a:pt x="9374" y="8984"/>
                  </a:lnTo>
                  <a:cubicBezTo>
                    <a:pt x="9374" y="8984"/>
                    <a:pt x="10323" y="8008"/>
                    <a:pt x="10909" y="6194"/>
                  </a:cubicBezTo>
                  <a:cubicBezTo>
                    <a:pt x="11690" y="3767"/>
                    <a:pt x="12220" y="2484"/>
                    <a:pt x="11662" y="1061"/>
                  </a:cubicBez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4"/>
            <p:cNvSpPr/>
            <p:nvPr/>
          </p:nvSpPr>
          <p:spPr>
            <a:xfrm>
              <a:off x="5962050" y="3646675"/>
              <a:ext cx="97625" cy="199675"/>
            </a:xfrm>
            <a:custGeom>
              <a:rect b="b" l="l" r="r" t="t"/>
              <a:pathLst>
                <a:path extrusionOk="0" h="7987" w="3905">
                  <a:moveTo>
                    <a:pt x="865" y="1"/>
                  </a:moveTo>
                  <a:lnTo>
                    <a:pt x="1" y="3293"/>
                  </a:lnTo>
                  <a:cubicBezTo>
                    <a:pt x="1" y="3293"/>
                    <a:pt x="921" y="7589"/>
                    <a:pt x="1926" y="7952"/>
                  </a:cubicBezTo>
                  <a:cubicBezTo>
                    <a:pt x="1989" y="7976"/>
                    <a:pt x="2052" y="7987"/>
                    <a:pt x="2115" y="7987"/>
                  </a:cubicBezTo>
                  <a:cubicBezTo>
                    <a:pt x="3028" y="7987"/>
                    <a:pt x="3905" y="5675"/>
                    <a:pt x="3879" y="5023"/>
                  </a:cubicBezTo>
                  <a:cubicBezTo>
                    <a:pt x="3851" y="4325"/>
                    <a:pt x="3628" y="531"/>
                    <a:pt x="3628" y="531"/>
                  </a:cubicBezTo>
                  <a:lnTo>
                    <a:pt x="865" y="1"/>
                  </a:lnTo>
                  <a:close/>
                </a:path>
              </a:pathLst>
            </a:custGeom>
            <a:solidFill>
              <a:srgbClr val="F4A6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4"/>
            <p:cNvSpPr/>
            <p:nvPr/>
          </p:nvSpPr>
          <p:spPr>
            <a:xfrm>
              <a:off x="6003900" y="3661325"/>
              <a:ext cx="66950" cy="201525"/>
            </a:xfrm>
            <a:custGeom>
              <a:rect b="b" l="l" r="r" t="t"/>
              <a:pathLst>
                <a:path extrusionOk="0" h="8061" w="2678">
                  <a:moveTo>
                    <a:pt x="1647" y="1"/>
                  </a:moveTo>
                  <a:lnTo>
                    <a:pt x="1" y="8036"/>
                  </a:lnTo>
                  <a:cubicBezTo>
                    <a:pt x="50" y="8053"/>
                    <a:pt x="102" y="8061"/>
                    <a:pt x="155" y="8061"/>
                  </a:cubicBezTo>
                  <a:cubicBezTo>
                    <a:pt x="1146" y="8061"/>
                    <a:pt x="2677" y="5239"/>
                    <a:pt x="2651" y="4604"/>
                  </a:cubicBezTo>
                  <a:cubicBezTo>
                    <a:pt x="2623" y="3907"/>
                    <a:pt x="1981" y="224"/>
                    <a:pt x="1981" y="224"/>
                  </a:cubicBezTo>
                  <a:lnTo>
                    <a:pt x="1647" y="1"/>
                  </a:lnTo>
                  <a:close/>
                </a:path>
              </a:pathLst>
            </a:custGeom>
            <a:solidFill>
              <a:srgbClr val="FFBE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54"/>
            <p:cNvSpPr/>
            <p:nvPr/>
          </p:nvSpPr>
          <p:spPr>
            <a:xfrm>
              <a:off x="5826750" y="3701775"/>
              <a:ext cx="233675" cy="455050"/>
            </a:xfrm>
            <a:custGeom>
              <a:rect b="b" l="l" r="r" t="t"/>
              <a:pathLst>
                <a:path extrusionOk="0" h="18202" w="9347">
                  <a:moveTo>
                    <a:pt x="5329" y="1"/>
                  </a:moveTo>
                  <a:cubicBezTo>
                    <a:pt x="5329" y="1"/>
                    <a:pt x="5106" y="336"/>
                    <a:pt x="3320" y="949"/>
                  </a:cubicBezTo>
                  <a:cubicBezTo>
                    <a:pt x="2121" y="1368"/>
                    <a:pt x="1367" y="1507"/>
                    <a:pt x="1284" y="2121"/>
                  </a:cubicBezTo>
                  <a:cubicBezTo>
                    <a:pt x="1228" y="2735"/>
                    <a:pt x="1507" y="7561"/>
                    <a:pt x="1646" y="8231"/>
                  </a:cubicBezTo>
                  <a:cubicBezTo>
                    <a:pt x="1786" y="8929"/>
                    <a:pt x="2009" y="10602"/>
                    <a:pt x="1507" y="12555"/>
                  </a:cubicBezTo>
                  <a:cubicBezTo>
                    <a:pt x="1451" y="12779"/>
                    <a:pt x="0" y="17968"/>
                    <a:pt x="391" y="18163"/>
                  </a:cubicBezTo>
                  <a:cubicBezTo>
                    <a:pt x="445" y="18189"/>
                    <a:pt x="521" y="18201"/>
                    <a:pt x="618" y="18201"/>
                  </a:cubicBezTo>
                  <a:cubicBezTo>
                    <a:pt x="1958" y="18201"/>
                    <a:pt x="7134" y="15847"/>
                    <a:pt x="8625" y="15847"/>
                  </a:cubicBezTo>
                  <a:cubicBezTo>
                    <a:pt x="8633" y="15847"/>
                    <a:pt x="8641" y="15847"/>
                    <a:pt x="8649" y="15848"/>
                  </a:cubicBezTo>
                  <a:cubicBezTo>
                    <a:pt x="8649" y="13337"/>
                    <a:pt x="8035" y="7645"/>
                    <a:pt x="8593" y="6390"/>
                  </a:cubicBezTo>
                  <a:cubicBezTo>
                    <a:pt x="9346" y="4744"/>
                    <a:pt x="8509" y="2233"/>
                    <a:pt x="8063" y="2010"/>
                  </a:cubicBezTo>
                  <a:cubicBezTo>
                    <a:pt x="7896" y="1926"/>
                    <a:pt x="5329" y="1"/>
                    <a:pt x="53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4"/>
            <p:cNvSpPr/>
            <p:nvPr/>
          </p:nvSpPr>
          <p:spPr>
            <a:xfrm>
              <a:off x="5993450" y="3719925"/>
              <a:ext cx="212450" cy="427625"/>
            </a:xfrm>
            <a:custGeom>
              <a:rect b="b" l="l" r="r" t="t"/>
              <a:pathLst>
                <a:path extrusionOk="0" h="17105" w="8498">
                  <a:moveTo>
                    <a:pt x="2902" y="0"/>
                  </a:moveTo>
                  <a:cubicBezTo>
                    <a:pt x="2539" y="642"/>
                    <a:pt x="2204" y="530"/>
                    <a:pt x="2093" y="670"/>
                  </a:cubicBezTo>
                  <a:cubicBezTo>
                    <a:pt x="1866" y="986"/>
                    <a:pt x="1624" y="1089"/>
                    <a:pt x="1388" y="1089"/>
                  </a:cubicBezTo>
                  <a:cubicBezTo>
                    <a:pt x="949" y="1089"/>
                    <a:pt x="531" y="733"/>
                    <a:pt x="270" y="733"/>
                  </a:cubicBezTo>
                  <a:cubicBezTo>
                    <a:pt x="102" y="733"/>
                    <a:pt x="0" y="881"/>
                    <a:pt x="0" y="1367"/>
                  </a:cubicBezTo>
                  <a:cubicBezTo>
                    <a:pt x="0" y="3069"/>
                    <a:pt x="1367" y="5189"/>
                    <a:pt x="1088" y="16014"/>
                  </a:cubicBezTo>
                  <a:cubicBezTo>
                    <a:pt x="1510" y="15878"/>
                    <a:pt x="1978" y="15822"/>
                    <a:pt x="2468" y="15822"/>
                  </a:cubicBezTo>
                  <a:cubicBezTo>
                    <a:pt x="4809" y="15822"/>
                    <a:pt x="7656" y="17105"/>
                    <a:pt x="8334" y="17105"/>
                  </a:cubicBezTo>
                  <a:cubicBezTo>
                    <a:pt x="8445" y="17105"/>
                    <a:pt x="8498" y="17070"/>
                    <a:pt x="8481" y="16991"/>
                  </a:cubicBezTo>
                  <a:cubicBezTo>
                    <a:pt x="8007" y="14480"/>
                    <a:pt x="6919" y="9904"/>
                    <a:pt x="7059" y="9235"/>
                  </a:cubicBezTo>
                  <a:cubicBezTo>
                    <a:pt x="7198" y="8537"/>
                    <a:pt x="7031" y="2316"/>
                    <a:pt x="6947" y="1702"/>
                  </a:cubicBezTo>
                  <a:cubicBezTo>
                    <a:pt x="6891" y="1088"/>
                    <a:pt x="5719" y="1088"/>
                    <a:pt x="4520" y="614"/>
                  </a:cubicBezTo>
                  <a:cubicBezTo>
                    <a:pt x="2957" y="0"/>
                    <a:pt x="2902" y="0"/>
                    <a:pt x="29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4"/>
            <p:cNvSpPr/>
            <p:nvPr/>
          </p:nvSpPr>
          <p:spPr>
            <a:xfrm>
              <a:off x="5937650" y="3685250"/>
              <a:ext cx="113700" cy="77100"/>
            </a:xfrm>
            <a:custGeom>
              <a:rect b="b" l="l" r="r" t="t"/>
              <a:pathLst>
                <a:path extrusionOk="0" h="3084" w="4548">
                  <a:moveTo>
                    <a:pt x="1279" y="1"/>
                  </a:moveTo>
                  <a:cubicBezTo>
                    <a:pt x="1077" y="1"/>
                    <a:pt x="0" y="1750"/>
                    <a:pt x="0" y="1750"/>
                  </a:cubicBezTo>
                  <a:cubicBezTo>
                    <a:pt x="0" y="1750"/>
                    <a:pt x="2279" y="3083"/>
                    <a:pt x="3379" y="3083"/>
                  </a:cubicBezTo>
                  <a:cubicBezTo>
                    <a:pt x="3459" y="3083"/>
                    <a:pt x="3533" y="3076"/>
                    <a:pt x="3599" y="3061"/>
                  </a:cubicBezTo>
                  <a:cubicBezTo>
                    <a:pt x="4548" y="2866"/>
                    <a:pt x="3794" y="1694"/>
                    <a:pt x="3794" y="1694"/>
                  </a:cubicBezTo>
                  <a:cubicBezTo>
                    <a:pt x="3794" y="1694"/>
                    <a:pt x="1256" y="829"/>
                    <a:pt x="1311" y="76"/>
                  </a:cubicBezTo>
                  <a:cubicBezTo>
                    <a:pt x="1314" y="24"/>
                    <a:pt x="1303" y="1"/>
                    <a:pt x="12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4"/>
            <p:cNvSpPr/>
            <p:nvPr/>
          </p:nvSpPr>
          <p:spPr>
            <a:xfrm>
              <a:off x="5992750" y="3696200"/>
              <a:ext cx="90000" cy="65575"/>
            </a:xfrm>
            <a:custGeom>
              <a:rect b="b" l="l" r="r" t="t"/>
              <a:pathLst>
                <a:path extrusionOk="0" h="2623" w="3600">
                  <a:moveTo>
                    <a:pt x="2874" y="1"/>
                  </a:moveTo>
                  <a:cubicBezTo>
                    <a:pt x="2804" y="397"/>
                    <a:pt x="1257" y="773"/>
                    <a:pt x="617" y="773"/>
                  </a:cubicBezTo>
                  <a:cubicBezTo>
                    <a:pt x="491" y="773"/>
                    <a:pt x="400" y="758"/>
                    <a:pt x="363" y="726"/>
                  </a:cubicBezTo>
                  <a:lnTo>
                    <a:pt x="363" y="726"/>
                  </a:lnTo>
                  <a:cubicBezTo>
                    <a:pt x="363" y="726"/>
                    <a:pt x="0" y="2093"/>
                    <a:pt x="949" y="2539"/>
                  </a:cubicBezTo>
                  <a:cubicBezTo>
                    <a:pt x="1068" y="2597"/>
                    <a:pt x="1195" y="2623"/>
                    <a:pt x="1327" y="2623"/>
                  </a:cubicBezTo>
                  <a:cubicBezTo>
                    <a:pt x="2205" y="2623"/>
                    <a:pt x="3262" y="1478"/>
                    <a:pt x="3432" y="1284"/>
                  </a:cubicBezTo>
                  <a:cubicBezTo>
                    <a:pt x="3599" y="1089"/>
                    <a:pt x="3432" y="280"/>
                    <a:pt x="28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4"/>
            <p:cNvSpPr/>
            <p:nvPr/>
          </p:nvSpPr>
          <p:spPr>
            <a:xfrm>
              <a:off x="5935550" y="3582525"/>
              <a:ext cx="228800" cy="73250"/>
            </a:xfrm>
            <a:custGeom>
              <a:rect b="b" l="l" r="r" t="t"/>
              <a:pathLst>
                <a:path extrusionOk="0" h="2930" w="9152">
                  <a:moveTo>
                    <a:pt x="2093" y="0"/>
                  </a:moveTo>
                  <a:cubicBezTo>
                    <a:pt x="586" y="28"/>
                    <a:pt x="0" y="0"/>
                    <a:pt x="447" y="502"/>
                  </a:cubicBezTo>
                  <a:cubicBezTo>
                    <a:pt x="847" y="953"/>
                    <a:pt x="7353" y="2929"/>
                    <a:pt x="8770" y="2929"/>
                  </a:cubicBezTo>
                  <a:cubicBezTo>
                    <a:pt x="8933" y="2929"/>
                    <a:pt x="9028" y="2903"/>
                    <a:pt x="9040" y="2846"/>
                  </a:cubicBezTo>
                  <a:cubicBezTo>
                    <a:pt x="9151" y="2288"/>
                    <a:pt x="7617" y="1479"/>
                    <a:pt x="5580" y="1004"/>
                  </a:cubicBezTo>
                  <a:cubicBezTo>
                    <a:pt x="3544" y="530"/>
                    <a:pt x="2093" y="0"/>
                    <a:pt x="20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4"/>
            <p:cNvSpPr/>
            <p:nvPr/>
          </p:nvSpPr>
          <p:spPr>
            <a:xfrm>
              <a:off x="5987150" y="3536700"/>
              <a:ext cx="140225" cy="173400"/>
            </a:xfrm>
            <a:custGeom>
              <a:rect b="b" l="l" r="r" t="t"/>
              <a:pathLst>
                <a:path extrusionOk="0" h="6936" w="5609">
                  <a:moveTo>
                    <a:pt x="2598" y="0"/>
                  </a:moveTo>
                  <a:cubicBezTo>
                    <a:pt x="1102" y="0"/>
                    <a:pt x="900" y="1320"/>
                    <a:pt x="503" y="2698"/>
                  </a:cubicBezTo>
                  <a:cubicBezTo>
                    <a:pt x="1" y="4344"/>
                    <a:pt x="559" y="6325"/>
                    <a:pt x="1759" y="6771"/>
                  </a:cubicBezTo>
                  <a:cubicBezTo>
                    <a:pt x="2066" y="6885"/>
                    <a:pt x="2334" y="6935"/>
                    <a:pt x="2571" y="6935"/>
                  </a:cubicBezTo>
                  <a:cubicBezTo>
                    <a:pt x="3559" y="6935"/>
                    <a:pt x="4008" y="6053"/>
                    <a:pt x="4549" y="5153"/>
                  </a:cubicBezTo>
                  <a:cubicBezTo>
                    <a:pt x="4772" y="5069"/>
                    <a:pt x="4939" y="4735"/>
                    <a:pt x="5134" y="4344"/>
                  </a:cubicBezTo>
                  <a:cubicBezTo>
                    <a:pt x="5386" y="3870"/>
                    <a:pt x="5497" y="3479"/>
                    <a:pt x="5274" y="3368"/>
                  </a:cubicBezTo>
                  <a:cubicBezTo>
                    <a:pt x="5609" y="2000"/>
                    <a:pt x="5553" y="689"/>
                    <a:pt x="3628" y="159"/>
                  </a:cubicBezTo>
                  <a:cubicBezTo>
                    <a:pt x="3228" y="50"/>
                    <a:pt x="2889" y="0"/>
                    <a:pt x="2598" y="0"/>
                  </a:cubicBezTo>
                  <a:close/>
                </a:path>
              </a:pathLst>
            </a:custGeom>
            <a:solidFill>
              <a:srgbClr val="FFBE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4"/>
            <p:cNvSpPr/>
            <p:nvPr/>
          </p:nvSpPr>
          <p:spPr>
            <a:xfrm>
              <a:off x="5983675" y="3536175"/>
              <a:ext cx="98375" cy="172600"/>
            </a:xfrm>
            <a:custGeom>
              <a:rect b="b" l="l" r="r" t="t"/>
              <a:pathLst>
                <a:path extrusionOk="0" h="6904" w="3935">
                  <a:moveTo>
                    <a:pt x="2715" y="0"/>
                  </a:moveTo>
                  <a:cubicBezTo>
                    <a:pt x="1482" y="0"/>
                    <a:pt x="1127" y="909"/>
                    <a:pt x="810" y="2021"/>
                  </a:cubicBezTo>
                  <a:cubicBezTo>
                    <a:pt x="782" y="1994"/>
                    <a:pt x="754" y="1994"/>
                    <a:pt x="698" y="1994"/>
                  </a:cubicBezTo>
                  <a:cubicBezTo>
                    <a:pt x="668" y="1987"/>
                    <a:pt x="640" y="1983"/>
                    <a:pt x="614" y="1983"/>
                  </a:cubicBezTo>
                  <a:cubicBezTo>
                    <a:pt x="317" y="1983"/>
                    <a:pt x="215" y="2402"/>
                    <a:pt x="112" y="2914"/>
                  </a:cubicBezTo>
                  <a:cubicBezTo>
                    <a:pt x="0" y="3389"/>
                    <a:pt x="84" y="3947"/>
                    <a:pt x="391" y="4114"/>
                  </a:cubicBezTo>
                  <a:cubicBezTo>
                    <a:pt x="168" y="5732"/>
                    <a:pt x="977" y="6513"/>
                    <a:pt x="1898" y="6764"/>
                  </a:cubicBezTo>
                  <a:cubicBezTo>
                    <a:pt x="1898" y="6764"/>
                    <a:pt x="1842" y="6876"/>
                    <a:pt x="2149" y="6904"/>
                  </a:cubicBezTo>
                  <a:cubicBezTo>
                    <a:pt x="1702" y="6653"/>
                    <a:pt x="1563" y="5146"/>
                    <a:pt x="1953" y="4030"/>
                  </a:cubicBezTo>
                  <a:cubicBezTo>
                    <a:pt x="2456" y="2691"/>
                    <a:pt x="2986" y="1603"/>
                    <a:pt x="3934" y="1268"/>
                  </a:cubicBezTo>
                  <a:lnTo>
                    <a:pt x="3711" y="152"/>
                  </a:lnTo>
                  <a:cubicBezTo>
                    <a:pt x="3326" y="48"/>
                    <a:pt x="2997" y="0"/>
                    <a:pt x="2715" y="0"/>
                  </a:cubicBezTo>
                  <a:close/>
                </a:path>
              </a:pathLst>
            </a:custGeom>
            <a:solidFill>
              <a:srgbClr val="F4A6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4"/>
            <p:cNvSpPr/>
            <p:nvPr/>
          </p:nvSpPr>
          <p:spPr>
            <a:xfrm>
              <a:off x="5984375" y="3525900"/>
              <a:ext cx="93475" cy="83150"/>
            </a:xfrm>
            <a:custGeom>
              <a:rect b="b" l="l" r="r" t="t"/>
              <a:pathLst>
                <a:path extrusionOk="0" h="3326" w="3739">
                  <a:moveTo>
                    <a:pt x="2396" y="1"/>
                  </a:moveTo>
                  <a:cubicBezTo>
                    <a:pt x="2082" y="1"/>
                    <a:pt x="1722" y="78"/>
                    <a:pt x="1451" y="228"/>
                  </a:cubicBezTo>
                  <a:cubicBezTo>
                    <a:pt x="1005" y="452"/>
                    <a:pt x="475" y="1065"/>
                    <a:pt x="224" y="1791"/>
                  </a:cubicBezTo>
                  <a:cubicBezTo>
                    <a:pt x="0" y="2488"/>
                    <a:pt x="56" y="3269"/>
                    <a:pt x="56" y="3269"/>
                  </a:cubicBezTo>
                  <a:lnTo>
                    <a:pt x="279" y="2795"/>
                  </a:lnTo>
                  <a:cubicBezTo>
                    <a:pt x="279" y="2795"/>
                    <a:pt x="346" y="2770"/>
                    <a:pt x="442" y="2770"/>
                  </a:cubicBezTo>
                  <a:cubicBezTo>
                    <a:pt x="523" y="2770"/>
                    <a:pt x="624" y="2788"/>
                    <a:pt x="726" y="2851"/>
                  </a:cubicBezTo>
                  <a:cubicBezTo>
                    <a:pt x="809" y="2907"/>
                    <a:pt x="865" y="3214"/>
                    <a:pt x="949" y="3242"/>
                  </a:cubicBezTo>
                  <a:cubicBezTo>
                    <a:pt x="1033" y="3297"/>
                    <a:pt x="1116" y="3325"/>
                    <a:pt x="1144" y="3325"/>
                  </a:cubicBezTo>
                  <a:cubicBezTo>
                    <a:pt x="1367" y="3325"/>
                    <a:pt x="1730" y="2628"/>
                    <a:pt x="2149" y="2321"/>
                  </a:cubicBezTo>
                  <a:cubicBezTo>
                    <a:pt x="2382" y="2159"/>
                    <a:pt x="2656" y="2107"/>
                    <a:pt x="2910" y="2107"/>
                  </a:cubicBezTo>
                  <a:cubicBezTo>
                    <a:pt x="3355" y="2107"/>
                    <a:pt x="3739" y="2265"/>
                    <a:pt x="3739" y="2265"/>
                  </a:cubicBezTo>
                  <a:lnTo>
                    <a:pt x="3013" y="173"/>
                  </a:lnTo>
                  <a:cubicBezTo>
                    <a:pt x="2898" y="57"/>
                    <a:pt x="2664" y="1"/>
                    <a:pt x="2396" y="1"/>
                  </a:cubicBezTo>
                  <a:close/>
                </a:path>
              </a:pathLst>
            </a:custGeom>
            <a:solidFill>
              <a:srgbClr val="2F0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4"/>
            <p:cNvSpPr/>
            <p:nvPr/>
          </p:nvSpPr>
          <p:spPr>
            <a:xfrm>
              <a:off x="6050625" y="3525525"/>
              <a:ext cx="84425" cy="105850"/>
            </a:xfrm>
            <a:custGeom>
              <a:rect b="b" l="l" r="r" t="t"/>
              <a:pathLst>
                <a:path extrusionOk="0" h="4234" w="3377">
                  <a:moveTo>
                    <a:pt x="675" y="0"/>
                  </a:moveTo>
                  <a:cubicBezTo>
                    <a:pt x="492" y="0"/>
                    <a:pt x="332" y="45"/>
                    <a:pt x="224" y="160"/>
                  </a:cubicBezTo>
                  <a:cubicBezTo>
                    <a:pt x="1" y="383"/>
                    <a:pt x="85" y="1053"/>
                    <a:pt x="85" y="1053"/>
                  </a:cubicBezTo>
                  <a:cubicBezTo>
                    <a:pt x="252" y="1387"/>
                    <a:pt x="29" y="2336"/>
                    <a:pt x="670" y="2475"/>
                  </a:cubicBezTo>
                  <a:cubicBezTo>
                    <a:pt x="1340" y="2615"/>
                    <a:pt x="2261" y="2894"/>
                    <a:pt x="2400" y="3201"/>
                  </a:cubicBezTo>
                  <a:cubicBezTo>
                    <a:pt x="2595" y="3647"/>
                    <a:pt x="2456" y="4233"/>
                    <a:pt x="2456" y="4233"/>
                  </a:cubicBezTo>
                  <a:lnTo>
                    <a:pt x="2847" y="4149"/>
                  </a:lnTo>
                  <a:cubicBezTo>
                    <a:pt x="2847" y="4149"/>
                    <a:pt x="3377" y="3173"/>
                    <a:pt x="3181" y="2224"/>
                  </a:cubicBezTo>
                  <a:cubicBezTo>
                    <a:pt x="3042" y="1527"/>
                    <a:pt x="2902" y="941"/>
                    <a:pt x="2177" y="495"/>
                  </a:cubicBezTo>
                  <a:cubicBezTo>
                    <a:pt x="1928" y="370"/>
                    <a:pt x="1203" y="0"/>
                    <a:pt x="675" y="0"/>
                  </a:cubicBezTo>
                  <a:close/>
                </a:path>
              </a:pathLst>
            </a:custGeom>
            <a:solidFill>
              <a:srgbClr val="750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4"/>
            <p:cNvSpPr/>
            <p:nvPr/>
          </p:nvSpPr>
          <p:spPr>
            <a:xfrm>
              <a:off x="5984375" y="3586500"/>
              <a:ext cx="58600" cy="135525"/>
            </a:xfrm>
            <a:custGeom>
              <a:rect b="b" l="l" r="r" t="t"/>
              <a:pathLst>
                <a:path extrusionOk="0" h="5421" w="2344">
                  <a:moveTo>
                    <a:pt x="368" y="0"/>
                  </a:moveTo>
                  <a:cubicBezTo>
                    <a:pt x="308" y="0"/>
                    <a:pt x="249" y="26"/>
                    <a:pt x="196" y="92"/>
                  </a:cubicBezTo>
                  <a:cubicBezTo>
                    <a:pt x="0" y="343"/>
                    <a:pt x="0" y="1543"/>
                    <a:pt x="56" y="2743"/>
                  </a:cubicBezTo>
                  <a:cubicBezTo>
                    <a:pt x="196" y="5086"/>
                    <a:pt x="2177" y="5421"/>
                    <a:pt x="2177" y="5421"/>
                  </a:cubicBezTo>
                  <a:lnTo>
                    <a:pt x="2344" y="5198"/>
                  </a:lnTo>
                  <a:cubicBezTo>
                    <a:pt x="698" y="4751"/>
                    <a:pt x="642" y="2882"/>
                    <a:pt x="614" y="2464"/>
                  </a:cubicBezTo>
                  <a:cubicBezTo>
                    <a:pt x="586" y="1794"/>
                    <a:pt x="586" y="1041"/>
                    <a:pt x="754" y="260"/>
                  </a:cubicBezTo>
                  <a:cubicBezTo>
                    <a:pt x="754" y="260"/>
                    <a:pt x="559" y="0"/>
                    <a:pt x="3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54"/>
            <p:cNvSpPr/>
            <p:nvPr/>
          </p:nvSpPr>
          <p:spPr>
            <a:xfrm>
              <a:off x="6038775" y="3630650"/>
              <a:ext cx="90000" cy="94000"/>
            </a:xfrm>
            <a:custGeom>
              <a:rect b="b" l="l" r="r" t="t"/>
              <a:pathLst>
                <a:path extrusionOk="0" h="3760" w="3600">
                  <a:moveTo>
                    <a:pt x="3293" y="0"/>
                  </a:moveTo>
                  <a:cubicBezTo>
                    <a:pt x="3293" y="0"/>
                    <a:pt x="2177" y="2232"/>
                    <a:pt x="1563" y="2902"/>
                  </a:cubicBezTo>
                  <a:cubicBezTo>
                    <a:pt x="1284" y="3181"/>
                    <a:pt x="112" y="3376"/>
                    <a:pt x="112" y="3376"/>
                  </a:cubicBezTo>
                  <a:cubicBezTo>
                    <a:pt x="112" y="3376"/>
                    <a:pt x="56" y="3432"/>
                    <a:pt x="1" y="3655"/>
                  </a:cubicBezTo>
                  <a:cubicBezTo>
                    <a:pt x="37" y="3728"/>
                    <a:pt x="126" y="3759"/>
                    <a:pt x="248" y="3759"/>
                  </a:cubicBezTo>
                  <a:cubicBezTo>
                    <a:pt x="587" y="3759"/>
                    <a:pt x="1180" y="3518"/>
                    <a:pt x="1591" y="3292"/>
                  </a:cubicBezTo>
                  <a:cubicBezTo>
                    <a:pt x="2149" y="3013"/>
                    <a:pt x="3432" y="726"/>
                    <a:pt x="3600" y="223"/>
                  </a:cubicBezTo>
                  <a:lnTo>
                    <a:pt x="3293" y="0"/>
                  </a:lnTo>
                  <a:close/>
                </a:path>
              </a:pathLst>
            </a:custGeom>
            <a:solidFill>
              <a:srgbClr val="211D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4"/>
            <p:cNvSpPr/>
            <p:nvPr/>
          </p:nvSpPr>
          <p:spPr>
            <a:xfrm>
              <a:off x="5978800" y="3508375"/>
              <a:ext cx="173700" cy="121075"/>
            </a:xfrm>
            <a:custGeom>
              <a:rect b="b" l="l" r="r" t="t"/>
              <a:pathLst>
                <a:path extrusionOk="0" h="4843" w="6948">
                  <a:moveTo>
                    <a:pt x="3421" y="0"/>
                  </a:moveTo>
                  <a:cubicBezTo>
                    <a:pt x="2046" y="0"/>
                    <a:pt x="706" y="952"/>
                    <a:pt x="112" y="2910"/>
                  </a:cubicBezTo>
                  <a:cubicBezTo>
                    <a:pt x="0" y="3245"/>
                    <a:pt x="1869" y="3245"/>
                    <a:pt x="3655" y="3887"/>
                  </a:cubicBezTo>
                  <a:cubicBezTo>
                    <a:pt x="5208" y="4436"/>
                    <a:pt x="5820" y="4843"/>
                    <a:pt x="6016" y="4843"/>
                  </a:cubicBezTo>
                  <a:cubicBezTo>
                    <a:pt x="6049" y="4843"/>
                    <a:pt x="6070" y="4831"/>
                    <a:pt x="6082" y="4807"/>
                  </a:cubicBezTo>
                  <a:cubicBezTo>
                    <a:pt x="6947" y="2910"/>
                    <a:pt x="5999" y="762"/>
                    <a:pt x="4520" y="204"/>
                  </a:cubicBezTo>
                  <a:cubicBezTo>
                    <a:pt x="4160" y="69"/>
                    <a:pt x="3789" y="0"/>
                    <a:pt x="34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54"/>
            <p:cNvSpPr/>
            <p:nvPr/>
          </p:nvSpPr>
          <p:spPr>
            <a:xfrm>
              <a:off x="6089000" y="3512775"/>
              <a:ext cx="69075" cy="120825"/>
            </a:xfrm>
            <a:custGeom>
              <a:rect b="b" l="l" r="r" t="t"/>
              <a:pathLst>
                <a:path extrusionOk="0" h="4833" w="2763">
                  <a:moveTo>
                    <a:pt x="0" y="0"/>
                  </a:moveTo>
                  <a:cubicBezTo>
                    <a:pt x="419" y="363"/>
                    <a:pt x="670" y="1144"/>
                    <a:pt x="698" y="1311"/>
                  </a:cubicBezTo>
                  <a:cubicBezTo>
                    <a:pt x="865" y="2204"/>
                    <a:pt x="586" y="3181"/>
                    <a:pt x="223" y="4018"/>
                  </a:cubicBezTo>
                  <a:cubicBezTo>
                    <a:pt x="1582" y="4533"/>
                    <a:pt x="1780" y="4832"/>
                    <a:pt x="1842" y="4832"/>
                  </a:cubicBezTo>
                  <a:cubicBezTo>
                    <a:pt x="1854" y="4832"/>
                    <a:pt x="1861" y="4821"/>
                    <a:pt x="1869" y="4799"/>
                  </a:cubicBezTo>
                  <a:cubicBezTo>
                    <a:pt x="2762" y="2902"/>
                    <a:pt x="2372" y="837"/>
                    <a:pt x="112" y="28"/>
                  </a:cubicBezTo>
                  <a:cubicBezTo>
                    <a:pt x="56" y="28"/>
                    <a:pt x="28" y="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54"/>
            <p:cNvSpPr/>
            <p:nvPr/>
          </p:nvSpPr>
          <p:spPr>
            <a:xfrm>
              <a:off x="5943225" y="3578975"/>
              <a:ext cx="230875" cy="76800"/>
            </a:xfrm>
            <a:custGeom>
              <a:rect b="b" l="l" r="r" t="t"/>
              <a:pathLst>
                <a:path extrusionOk="0" h="3072" w="9235">
                  <a:moveTo>
                    <a:pt x="1555" y="1"/>
                  </a:moveTo>
                  <a:cubicBezTo>
                    <a:pt x="1520" y="1"/>
                    <a:pt x="1485" y="1"/>
                    <a:pt x="1451" y="3"/>
                  </a:cubicBezTo>
                  <a:cubicBezTo>
                    <a:pt x="893" y="31"/>
                    <a:pt x="0" y="282"/>
                    <a:pt x="0" y="282"/>
                  </a:cubicBezTo>
                  <a:cubicBezTo>
                    <a:pt x="60" y="271"/>
                    <a:pt x="132" y="266"/>
                    <a:pt x="214" y="266"/>
                  </a:cubicBezTo>
                  <a:cubicBezTo>
                    <a:pt x="1007" y="266"/>
                    <a:pt x="2732" y="721"/>
                    <a:pt x="3516" y="923"/>
                  </a:cubicBezTo>
                  <a:cubicBezTo>
                    <a:pt x="4408" y="1119"/>
                    <a:pt x="7896" y="2318"/>
                    <a:pt x="8454" y="3072"/>
                  </a:cubicBezTo>
                  <a:cubicBezTo>
                    <a:pt x="9235" y="3072"/>
                    <a:pt x="8565" y="2374"/>
                    <a:pt x="7896" y="1956"/>
                  </a:cubicBezTo>
                  <a:cubicBezTo>
                    <a:pt x="6777" y="1219"/>
                    <a:pt x="3174" y="1"/>
                    <a:pt x="15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54"/>
            <p:cNvSpPr/>
            <p:nvPr/>
          </p:nvSpPr>
          <p:spPr>
            <a:xfrm>
              <a:off x="5977400" y="3572050"/>
              <a:ext cx="108125" cy="19550"/>
            </a:xfrm>
            <a:custGeom>
              <a:rect b="b" l="l" r="r" t="t"/>
              <a:pathLst>
                <a:path extrusionOk="0" h="782" w="4325">
                  <a:moveTo>
                    <a:pt x="224" y="1"/>
                  </a:moveTo>
                  <a:cubicBezTo>
                    <a:pt x="224" y="1"/>
                    <a:pt x="0" y="280"/>
                    <a:pt x="168" y="363"/>
                  </a:cubicBezTo>
                  <a:cubicBezTo>
                    <a:pt x="335" y="419"/>
                    <a:pt x="4129" y="782"/>
                    <a:pt x="4129" y="782"/>
                  </a:cubicBezTo>
                  <a:cubicBezTo>
                    <a:pt x="4129" y="782"/>
                    <a:pt x="4157" y="614"/>
                    <a:pt x="4325" y="140"/>
                  </a:cubicBezTo>
                  <a:cubicBezTo>
                    <a:pt x="4102" y="1"/>
                    <a:pt x="224" y="1"/>
                    <a:pt x="22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54"/>
            <p:cNvSpPr/>
            <p:nvPr/>
          </p:nvSpPr>
          <p:spPr>
            <a:xfrm>
              <a:off x="6105725" y="3586000"/>
              <a:ext cx="39100" cy="39875"/>
            </a:xfrm>
            <a:custGeom>
              <a:rect b="b" l="l" r="r" t="t"/>
              <a:pathLst>
                <a:path extrusionOk="0" h="1595" w="1564">
                  <a:moveTo>
                    <a:pt x="475" y="1"/>
                  </a:moveTo>
                  <a:cubicBezTo>
                    <a:pt x="475" y="1"/>
                    <a:pt x="1" y="503"/>
                    <a:pt x="140" y="586"/>
                  </a:cubicBezTo>
                  <a:cubicBezTo>
                    <a:pt x="643" y="893"/>
                    <a:pt x="1200" y="1479"/>
                    <a:pt x="1368" y="1591"/>
                  </a:cubicBezTo>
                  <a:cubicBezTo>
                    <a:pt x="1372" y="1594"/>
                    <a:pt x="1376" y="1595"/>
                    <a:pt x="1381" y="1595"/>
                  </a:cubicBezTo>
                  <a:cubicBezTo>
                    <a:pt x="1462" y="1595"/>
                    <a:pt x="1563" y="1117"/>
                    <a:pt x="1563" y="1117"/>
                  </a:cubicBezTo>
                  <a:lnTo>
                    <a:pt x="475" y="1"/>
                  </a:lnTo>
                  <a:close/>
                </a:path>
              </a:pathLst>
            </a:custGeom>
            <a:solidFill>
              <a:srgbClr val="211D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54"/>
            <p:cNvSpPr/>
            <p:nvPr/>
          </p:nvSpPr>
          <p:spPr>
            <a:xfrm>
              <a:off x="6073650" y="3569275"/>
              <a:ext cx="51625" cy="39300"/>
            </a:xfrm>
            <a:custGeom>
              <a:rect b="b" l="l" r="r" t="t"/>
              <a:pathLst>
                <a:path extrusionOk="0" h="1572" w="2065">
                  <a:moveTo>
                    <a:pt x="576" y="0"/>
                  </a:moveTo>
                  <a:cubicBezTo>
                    <a:pt x="400" y="0"/>
                    <a:pt x="233" y="111"/>
                    <a:pt x="168" y="307"/>
                  </a:cubicBezTo>
                  <a:lnTo>
                    <a:pt x="84" y="642"/>
                  </a:lnTo>
                  <a:cubicBezTo>
                    <a:pt x="0" y="893"/>
                    <a:pt x="140" y="1144"/>
                    <a:pt x="391" y="1228"/>
                  </a:cubicBezTo>
                  <a:lnTo>
                    <a:pt x="1479" y="1562"/>
                  </a:lnTo>
                  <a:cubicBezTo>
                    <a:pt x="1502" y="1569"/>
                    <a:pt x="1525" y="1572"/>
                    <a:pt x="1547" y="1572"/>
                  </a:cubicBezTo>
                  <a:cubicBezTo>
                    <a:pt x="1712" y="1572"/>
                    <a:pt x="1848" y="1397"/>
                    <a:pt x="1898" y="1200"/>
                  </a:cubicBezTo>
                  <a:lnTo>
                    <a:pt x="2009" y="949"/>
                  </a:lnTo>
                  <a:cubicBezTo>
                    <a:pt x="2065" y="725"/>
                    <a:pt x="1953" y="502"/>
                    <a:pt x="1758" y="419"/>
                  </a:cubicBezTo>
                  <a:lnTo>
                    <a:pt x="726" y="28"/>
                  </a:lnTo>
                  <a:cubicBezTo>
                    <a:pt x="676" y="9"/>
                    <a:pt x="626" y="0"/>
                    <a:pt x="57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4"/>
            <p:cNvSpPr/>
            <p:nvPr/>
          </p:nvSpPr>
          <p:spPr>
            <a:xfrm>
              <a:off x="6080650" y="3575550"/>
              <a:ext cx="39750" cy="26575"/>
            </a:xfrm>
            <a:custGeom>
              <a:rect b="b" l="l" r="r" t="t"/>
              <a:pathLst>
                <a:path extrusionOk="0" h="1063" w="1590">
                  <a:moveTo>
                    <a:pt x="223" y="0"/>
                  </a:moveTo>
                  <a:cubicBezTo>
                    <a:pt x="223" y="0"/>
                    <a:pt x="83" y="195"/>
                    <a:pt x="27" y="474"/>
                  </a:cubicBezTo>
                  <a:cubicBezTo>
                    <a:pt x="1" y="768"/>
                    <a:pt x="997" y="1062"/>
                    <a:pt x="1253" y="1062"/>
                  </a:cubicBezTo>
                  <a:cubicBezTo>
                    <a:pt x="1265" y="1062"/>
                    <a:pt x="1275" y="1061"/>
                    <a:pt x="1283" y="1060"/>
                  </a:cubicBezTo>
                  <a:cubicBezTo>
                    <a:pt x="1534" y="977"/>
                    <a:pt x="1590" y="474"/>
                    <a:pt x="1590" y="474"/>
                  </a:cubicBezTo>
                  <a:lnTo>
                    <a:pt x="223" y="0"/>
                  </a:lnTo>
                  <a:close/>
                </a:path>
              </a:pathLst>
            </a:custGeom>
            <a:solidFill>
              <a:srgbClr val="5E7B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4"/>
            <p:cNvSpPr/>
            <p:nvPr/>
          </p:nvSpPr>
          <p:spPr>
            <a:xfrm>
              <a:off x="6085550" y="3580425"/>
              <a:ext cx="29975" cy="18200"/>
            </a:xfrm>
            <a:custGeom>
              <a:rect b="b" l="l" r="r" t="t"/>
              <a:pathLst>
                <a:path extrusionOk="0" h="728" w="1199">
                  <a:moveTo>
                    <a:pt x="138" y="0"/>
                  </a:moveTo>
                  <a:cubicBezTo>
                    <a:pt x="138" y="0"/>
                    <a:pt x="55" y="84"/>
                    <a:pt x="27" y="307"/>
                  </a:cubicBezTo>
                  <a:cubicBezTo>
                    <a:pt x="0" y="493"/>
                    <a:pt x="752" y="728"/>
                    <a:pt x="948" y="728"/>
                  </a:cubicBezTo>
                  <a:cubicBezTo>
                    <a:pt x="959" y="728"/>
                    <a:pt x="968" y="727"/>
                    <a:pt x="975" y="726"/>
                  </a:cubicBezTo>
                  <a:cubicBezTo>
                    <a:pt x="1143" y="670"/>
                    <a:pt x="1198" y="391"/>
                    <a:pt x="1198" y="391"/>
                  </a:cubicBezTo>
                  <a:lnTo>
                    <a:pt x="1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4"/>
            <p:cNvSpPr/>
            <p:nvPr/>
          </p:nvSpPr>
          <p:spPr>
            <a:xfrm>
              <a:off x="5869975" y="3876175"/>
              <a:ext cx="276925" cy="69750"/>
            </a:xfrm>
            <a:custGeom>
              <a:rect b="b" l="l" r="r" t="t"/>
              <a:pathLst>
                <a:path extrusionOk="0" h="2790" w="11077">
                  <a:moveTo>
                    <a:pt x="6483" y="0"/>
                  </a:moveTo>
                  <a:cubicBezTo>
                    <a:pt x="4650" y="0"/>
                    <a:pt x="2418" y="205"/>
                    <a:pt x="85" y="892"/>
                  </a:cubicBezTo>
                  <a:cubicBezTo>
                    <a:pt x="1" y="2483"/>
                    <a:pt x="29" y="2790"/>
                    <a:pt x="29" y="2790"/>
                  </a:cubicBezTo>
                  <a:cubicBezTo>
                    <a:pt x="401" y="2574"/>
                    <a:pt x="4037" y="1794"/>
                    <a:pt x="7338" y="1794"/>
                  </a:cubicBezTo>
                  <a:cubicBezTo>
                    <a:pt x="8736" y="1794"/>
                    <a:pt x="10073" y="1934"/>
                    <a:pt x="11077" y="2315"/>
                  </a:cubicBezTo>
                  <a:cubicBezTo>
                    <a:pt x="11077" y="1116"/>
                    <a:pt x="11021" y="446"/>
                    <a:pt x="11021" y="446"/>
                  </a:cubicBezTo>
                  <a:cubicBezTo>
                    <a:pt x="11021" y="446"/>
                    <a:pt x="9188" y="0"/>
                    <a:pt x="648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54"/>
            <p:cNvSpPr/>
            <p:nvPr/>
          </p:nvSpPr>
          <p:spPr>
            <a:xfrm>
              <a:off x="5869975" y="3889625"/>
              <a:ext cx="276225" cy="47425"/>
            </a:xfrm>
            <a:custGeom>
              <a:rect b="b" l="l" r="r" t="t"/>
              <a:pathLst>
                <a:path extrusionOk="0" h="1897" w="11049">
                  <a:moveTo>
                    <a:pt x="6744" y="1"/>
                  </a:moveTo>
                  <a:cubicBezTo>
                    <a:pt x="4860" y="1"/>
                    <a:pt x="2525" y="205"/>
                    <a:pt x="85" y="912"/>
                  </a:cubicBezTo>
                  <a:cubicBezTo>
                    <a:pt x="67" y="1260"/>
                    <a:pt x="53" y="1493"/>
                    <a:pt x="41" y="1645"/>
                  </a:cubicBezTo>
                  <a:lnTo>
                    <a:pt x="41" y="1645"/>
                  </a:lnTo>
                  <a:cubicBezTo>
                    <a:pt x="593" y="1388"/>
                    <a:pt x="4077" y="652"/>
                    <a:pt x="7266" y="652"/>
                  </a:cubicBezTo>
                  <a:cubicBezTo>
                    <a:pt x="8678" y="652"/>
                    <a:pt x="10033" y="797"/>
                    <a:pt x="11049" y="1191"/>
                  </a:cubicBezTo>
                  <a:cubicBezTo>
                    <a:pt x="11021" y="717"/>
                    <a:pt x="11049" y="382"/>
                    <a:pt x="11049" y="382"/>
                  </a:cubicBezTo>
                  <a:cubicBezTo>
                    <a:pt x="11049" y="382"/>
                    <a:pt x="9319" y="1"/>
                    <a:pt x="6744" y="1"/>
                  </a:cubicBezTo>
                  <a:close/>
                  <a:moveTo>
                    <a:pt x="41" y="1645"/>
                  </a:moveTo>
                  <a:cubicBezTo>
                    <a:pt x="25" y="1652"/>
                    <a:pt x="12" y="1659"/>
                    <a:pt x="1" y="1666"/>
                  </a:cubicBezTo>
                  <a:cubicBezTo>
                    <a:pt x="1" y="1666"/>
                    <a:pt x="1" y="1897"/>
                    <a:pt x="12" y="1897"/>
                  </a:cubicBezTo>
                  <a:cubicBezTo>
                    <a:pt x="18" y="1897"/>
                    <a:pt x="28" y="1834"/>
                    <a:pt x="41" y="1645"/>
                  </a:cubicBezTo>
                  <a:close/>
                </a:path>
              </a:pathLst>
            </a:custGeom>
            <a:solidFill>
              <a:srgbClr val="88A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4"/>
            <p:cNvSpPr/>
            <p:nvPr/>
          </p:nvSpPr>
          <p:spPr>
            <a:xfrm>
              <a:off x="6053425" y="3816325"/>
              <a:ext cx="93475" cy="52100"/>
            </a:xfrm>
            <a:custGeom>
              <a:rect b="b" l="l" r="r" t="t"/>
              <a:pathLst>
                <a:path extrusionOk="0" h="2084" w="3739">
                  <a:moveTo>
                    <a:pt x="2057" y="0"/>
                  </a:moveTo>
                  <a:cubicBezTo>
                    <a:pt x="1162" y="0"/>
                    <a:pt x="137" y="50"/>
                    <a:pt x="0" y="50"/>
                  </a:cubicBezTo>
                  <a:cubicBezTo>
                    <a:pt x="0" y="50"/>
                    <a:pt x="140" y="1166"/>
                    <a:pt x="112" y="1724"/>
                  </a:cubicBezTo>
                  <a:cubicBezTo>
                    <a:pt x="98" y="1998"/>
                    <a:pt x="775" y="2083"/>
                    <a:pt x="1514" y="2083"/>
                  </a:cubicBezTo>
                  <a:cubicBezTo>
                    <a:pt x="2284" y="2083"/>
                    <a:pt x="3121" y="1990"/>
                    <a:pt x="3320" y="1919"/>
                  </a:cubicBezTo>
                  <a:cubicBezTo>
                    <a:pt x="3739" y="1780"/>
                    <a:pt x="3404" y="413"/>
                    <a:pt x="3432" y="162"/>
                  </a:cubicBezTo>
                  <a:cubicBezTo>
                    <a:pt x="3457" y="35"/>
                    <a:pt x="2803" y="0"/>
                    <a:pt x="20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4"/>
            <p:cNvSpPr/>
            <p:nvPr/>
          </p:nvSpPr>
          <p:spPr>
            <a:xfrm>
              <a:off x="6063875" y="3895400"/>
              <a:ext cx="69775" cy="24025"/>
            </a:xfrm>
            <a:custGeom>
              <a:rect b="b" l="l" r="r" t="t"/>
              <a:pathLst>
                <a:path extrusionOk="0" h="961" w="2791">
                  <a:moveTo>
                    <a:pt x="1159" y="1"/>
                  </a:moveTo>
                  <a:cubicBezTo>
                    <a:pt x="819" y="1"/>
                    <a:pt x="432" y="34"/>
                    <a:pt x="1" y="123"/>
                  </a:cubicBezTo>
                  <a:cubicBezTo>
                    <a:pt x="1" y="374"/>
                    <a:pt x="29" y="709"/>
                    <a:pt x="29" y="709"/>
                  </a:cubicBezTo>
                  <a:cubicBezTo>
                    <a:pt x="39" y="689"/>
                    <a:pt x="354" y="669"/>
                    <a:pt x="769" y="669"/>
                  </a:cubicBezTo>
                  <a:cubicBezTo>
                    <a:pt x="1491" y="669"/>
                    <a:pt x="2515" y="730"/>
                    <a:pt x="2763" y="960"/>
                  </a:cubicBezTo>
                  <a:cubicBezTo>
                    <a:pt x="2791" y="486"/>
                    <a:pt x="2791" y="319"/>
                    <a:pt x="2791" y="319"/>
                  </a:cubicBezTo>
                  <a:cubicBezTo>
                    <a:pt x="2791" y="319"/>
                    <a:pt x="2203" y="1"/>
                    <a:pt x="1159" y="1"/>
                  </a:cubicBezTo>
                  <a:close/>
                </a:path>
              </a:pathLst>
            </a:custGeom>
            <a:solidFill>
              <a:srgbClr val="88A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54"/>
            <p:cNvSpPr/>
            <p:nvPr/>
          </p:nvSpPr>
          <p:spPr>
            <a:xfrm>
              <a:off x="5964850" y="3189825"/>
              <a:ext cx="70475" cy="2130825"/>
            </a:xfrm>
            <a:custGeom>
              <a:rect b="b" l="l" r="r" t="t"/>
              <a:pathLst>
                <a:path extrusionOk="0" h="85233" w="2819">
                  <a:moveTo>
                    <a:pt x="837" y="1"/>
                  </a:moveTo>
                  <a:cubicBezTo>
                    <a:pt x="363" y="1"/>
                    <a:pt x="0" y="392"/>
                    <a:pt x="0" y="894"/>
                  </a:cubicBezTo>
                  <a:lnTo>
                    <a:pt x="0" y="84340"/>
                  </a:lnTo>
                  <a:cubicBezTo>
                    <a:pt x="0" y="84842"/>
                    <a:pt x="363" y="85233"/>
                    <a:pt x="837" y="85233"/>
                  </a:cubicBezTo>
                  <a:lnTo>
                    <a:pt x="1981" y="85233"/>
                  </a:lnTo>
                  <a:cubicBezTo>
                    <a:pt x="2455" y="85233"/>
                    <a:pt x="2818" y="84842"/>
                    <a:pt x="2818" y="84340"/>
                  </a:cubicBezTo>
                  <a:lnTo>
                    <a:pt x="2818" y="894"/>
                  </a:lnTo>
                  <a:cubicBezTo>
                    <a:pt x="2818" y="392"/>
                    <a:pt x="2455" y="1"/>
                    <a:pt x="1981" y="1"/>
                  </a:cubicBezTo>
                  <a:close/>
                </a:path>
              </a:pathLst>
            </a:custGeom>
            <a:solidFill>
              <a:srgbClr val="5E7B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4"/>
            <p:cNvSpPr/>
            <p:nvPr/>
          </p:nvSpPr>
          <p:spPr>
            <a:xfrm>
              <a:off x="5998325" y="3189825"/>
              <a:ext cx="37000" cy="2130825"/>
            </a:xfrm>
            <a:custGeom>
              <a:rect b="b" l="l" r="r" t="t"/>
              <a:pathLst>
                <a:path extrusionOk="0" h="85233" w="1480">
                  <a:moveTo>
                    <a:pt x="0" y="1"/>
                  </a:moveTo>
                  <a:lnTo>
                    <a:pt x="0" y="85233"/>
                  </a:lnTo>
                  <a:lnTo>
                    <a:pt x="642" y="85233"/>
                  </a:lnTo>
                  <a:cubicBezTo>
                    <a:pt x="1116" y="85233"/>
                    <a:pt x="1479" y="84842"/>
                    <a:pt x="1479" y="84340"/>
                  </a:cubicBezTo>
                  <a:lnTo>
                    <a:pt x="1479" y="894"/>
                  </a:lnTo>
                  <a:cubicBezTo>
                    <a:pt x="1479" y="392"/>
                    <a:pt x="1116" y="1"/>
                    <a:pt x="642" y="1"/>
                  </a:cubicBezTo>
                  <a:close/>
                </a:path>
              </a:pathLst>
            </a:custGeom>
            <a:solidFill>
              <a:srgbClr val="88A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4"/>
            <p:cNvSpPr/>
            <p:nvPr/>
          </p:nvSpPr>
          <p:spPr>
            <a:xfrm>
              <a:off x="5911125" y="3735550"/>
              <a:ext cx="140000" cy="106450"/>
            </a:xfrm>
            <a:custGeom>
              <a:rect b="b" l="l" r="r" t="t"/>
              <a:pathLst>
                <a:path extrusionOk="0" h="4258" w="5600">
                  <a:moveTo>
                    <a:pt x="4248" y="0"/>
                  </a:moveTo>
                  <a:cubicBezTo>
                    <a:pt x="4153" y="0"/>
                    <a:pt x="4049" y="5"/>
                    <a:pt x="3935" y="17"/>
                  </a:cubicBezTo>
                  <a:cubicBezTo>
                    <a:pt x="3098" y="128"/>
                    <a:pt x="2038" y="798"/>
                    <a:pt x="1396" y="1440"/>
                  </a:cubicBezTo>
                  <a:cubicBezTo>
                    <a:pt x="1396" y="1440"/>
                    <a:pt x="894" y="1802"/>
                    <a:pt x="531" y="1858"/>
                  </a:cubicBezTo>
                  <a:cubicBezTo>
                    <a:pt x="1" y="1914"/>
                    <a:pt x="1508" y="4258"/>
                    <a:pt x="1508" y="4258"/>
                  </a:cubicBezTo>
                  <a:cubicBezTo>
                    <a:pt x="1508" y="4258"/>
                    <a:pt x="1954" y="3672"/>
                    <a:pt x="2289" y="3393"/>
                  </a:cubicBezTo>
                  <a:cubicBezTo>
                    <a:pt x="2345" y="3365"/>
                    <a:pt x="3628" y="3169"/>
                    <a:pt x="3823" y="3114"/>
                  </a:cubicBezTo>
                  <a:cubicBezTo>
                    <a:pt x="4130" y="3058"/>
                    <a:pt x="4158" y="3030"/>
                    <a:pt x="4353" y="2946"/>
                  </a:cubicBezTo>
                  <a:cubicBezTo>
                    <a:pt x="4576" y="2835"/>
                    <a:pt x="5107" y="2528"/>
                    <a:pt x="5162" y="2388"/>
                  </a:cubicBezTo>
                  <a:cubicBezTo>
                    <a:pt x="5230" y="2242"/>
                    <a:pt x="5142" y="2195"/>
                    <a:pt x="4999" y="2195"/>
                  </a:cubicBezTo>
                  <a:cubicBezTo>
                    <a:pt x="4731" y="2195"/>
                    <a:pt x="4270" y="2360"/>
                    <a:pt x="4270" y="2360"/>
                  </a:cubicBezTo>
                  <a:cubicBezTo>
                    <a:pt x="4270" y="2360"/>
                    <a:pt x="4493" y="2221"/>
                    <a:pt x="4828" y="2137"/>
                  </a:cubicBezTo>
                  <a:cubicBezTo>
                    <a:pt x="4967" y="2109"/>
                    <a:pt x="5162" y="1970"/>
                    <a:pt x="5274" y="1830"/>
                  </a:cubicBezTo>
                  <a:cubicBezTo>
                    <a:pt x="5522" y="1544"/>
                    <a:pt x="5103" y="1427"/>
                    <a:pt x="4724" y="1427"/>
                  </a:cubicBezTo>
                  <a:cubicBezTo>
                    <a:pt x="4550" y="1427"/>
                    <a:pt x="4385" y="1452"/>
                    <a:pt x="4297" y="1496"/>
                  </a:cubicBezTo>
                  <a:cubicBezTo>
                    <a:pt x="4437" y="1412"/>
                    <a:pt x="4660" y="1440"/>
                    <a:pt x="4828" y="1412"/>
                  </a:cubicBezTo>
                  <a:cubicBezTo>
                    <a:pt x="4922" y="1435"/>
                    <a:pt x="5004" y="1446"/>
                    <a:pt x="5075" y="1446"/>
                  </a:cubicBezTo>
                  <a:cubicBezTo>
                    <a:pt x="5508" y="1446"/>
                    <a:pt x="5525" y="1065"/>
                    <a:pt x="5358" y="993"/>
                  </a:cubicBezTo>
                  <a:cubicBezTo>
                    <a:pt x="4939" y="798"/>
                    <a:pt x="4242" y="686"/>
                    <a:pt x="4242" y="686"/>
                  </a:cubicBezTo>
                  <a:cubicBezTo>
                    <a:pt x="4242" y="686"/>
                    <a:pt x="4307" y="683"/>
                    <a:pt x="4406" y="683"/>
                  </a:cubicBezTo>
                  <a:cubicBezTo>
                    <a:pt x="4604" y="683"/>
                    <a:pt x="4939" y="696"/>
                    <a:pt x="5162" y="770"/>
                  </a:cubicBezTo>
                  <a:cubicBezTo>
                    <a:pt x="5207" y="784"/>
                    <a:pt x="5247" y="790"/>
                    <a:pt x="5284" y="790"/>
                  </a:cubicBezTo>
                  <a:cubicBezTo>
                    <a:pt x="5546" y="790"/>
                    <a:pt x="5599" y="474"/>
                    <a:pt x="5330" y="352"/>
                  </a:cubicBezTo>
                  <a:cubicBezTo>
                    <a:pt x="5089" y="207"/>
                    <a:pt x="4848" y="0"/>
                    <a:pt x="42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4"/>
            <p:cNvSpPr/>
            <p:nvPr/>
          </p:nvSpPr>
          <p:spPr>
            <a:xfrm>
              <a:off x="5950000" y="3850975"/>
              <a:ext cx="137800" cy="74025"/>
            </a:xfrm>
            <a:custGeom>
              <a:rect b="b" l="l" r="r" t="t"/>
              <a:pathLst>
                <a:path extrusionOk="0" h="2961" w="5512">
                  <a:moveTo>
                    <a:pt x="2131" y="1"/>
                  </a:moveTo>
                  <a:cubicBezTo>
                    <a:pt x="1826" y="1"/>
                    <a:pt x="1538" y="36"/>
                    <a:pt x="1292" y="115"/>
                  </a:cubicBezTo>
                  <a:cubicBezTo>
                    <a:pt x="511" y="338"/>
                    <a:pt x="371" y="673"/>
                    <a:pt x="148" y="924"/>
                  </a:cubicBezTo>
                  <a:cubicBezTo>
                    <a:pt x="0" y="1114"/>
                    <a:pt x="108" y="1336"/>
                    <a:pt x="290" y="1336"/>
                  </a:cubicBezTo>
                  <a:cubicBezTo>
                    <a:pt x="349" y="1336"/>
                    <a:pt x="415" y="1313"/>
                    <a:pt x="483" y="1259"/>
                  </a:cubicBezTo>
                  <a:cubicBezTo>
                    <a:pt x="734" y="1008"/>
                    <a:pt x="1264" y="812"/>
                    <a:pt x="1264" y="812"/>
                  </a:cubicBezTo>
                  <a:lnTo>
                    <a:pt x="1264" y="812"/>
                  </a:lnTo>
                  <a:cubicBezTo>
                    <a:pt x="1264" y="812"/>
                    <a:pt x="678" y="1203"/>
                    <a:pt x="399" y="1510"/>
                  </a:cubicBezTo>
                  <a:cubicBezTo>
                    <a:pt x="302" y="1607"/>
                    <a:pt x="394" y="1852"/>
                    <a:pt x="637" y="1852"/>
                  </a:cubicBezTo>
                  <a:cubicBezTo>
                    <a:pt x="743" y="1852"/>
                    <a:pt x="879" y="1805"/>
                    <a:pt x="1041" y="1677"/>
                  </a:cubicBezTo>
                  <a:cubicBezTo>
                    <a:pt x="1165" y="1652"/>
                    <a:pt x="1311" y="1561"/>
                    <a:pt x="1460" y="1561"/>
                  </a:cubicBezTo>
                  <a:cubicBezTo>
                    <a:pt x="1478" y="1561"/>
                    <a:pt x="1497" y="1563"/>
                    <a:pt x="1515" y="1566"/>
                  </a:cubicBezTo>
                  <a:cubicBezTo>
                    <a:pt x="1208" y="1566"/>
                    <a:pt x="315" y="1984"/>
                    <a:pt x="790" y="2235"/>
                  </a:cubicBezTo>
                  <a:cubicBezTo>
                    <a:pt x="822" y="2252"/>
                    <a:pt x="853" y="2258"/>
                    <a:pt x="882" y="2258"/>
                  </a:cubicBezTo>
                  <a:cubicBezTo>
                    <a:pt x="1002" y="2258"/>
                    <a:pt x="1096" y="2146"/>
                    <a:pt x="1208" y="2124"/>
                  </a:cubicBezTo>
                  <a:cubicBezTo>
                    <a:pt x="1277" y="2117"/>
                    <a:pt x="1341" y="2107"/>
                    <a:pt x="1400" y="2094"/>
                  </a:cubicBezTo>
                  <a:lnTo>
                    <a:pt x="1400" y="2094"/>
                  </a:lnTo>
                  <a:cubicBezTo>
                    <a:pt x="1113" y="2206"/>
                    <a:pt x="778" y="2391"/>
                    <a:pt x="985" y="2598"/>
                  </a:cubicBezTo>
                  <a:cubicBezTo>
                    <a:pt x="1096" y="2682"/>
                    <a:pt x="1682" y="2765"/>
                    <a:pt x="1905" y="2793"/>
                  </a:cubicBezTo>
                  <a:cubicBezTo>
                    <a:pt x="2083" y="2813"/>
                    <a:pt x="2272" y="2822"/>
                    <a:pt x="2467" y="2822"/>
                  </a:cubicBezTo>
                  <a:cubicBezTo>
                    <a:pt x="2823" y="2822"/>
                    <a:pt x="3201" y="2791"/>
                    <a:pt x="3579" y="2737"/>
                  </a:cubicBezTo>
                  <a:cubicBezTo>
                    <a:pt x="3747" y="2709"/>
                    <a:pt x="3942" y="2709"/>
                    <a:pt x="3998" y="2709"/>
                  </a:cubicBezTo>
                  <a:cubicBezTo>
                    <a:pt x="4444" y="2821"/>
                    <a:pt x="5114" y="2961"/>
                    <a:pt x="5114" y="2961"/>
                  </a:cubicBezTo>
                  <a:cubicBezTo>
                    <a:pt x="5114" y="2961"/>
                    <a:pt x="5511" y="416"/>
                    <a:pt x="5092" y="416"/>
                  </a:cubicBezTo>
                  <a:cubicBezTo>
                    <a:pt x="5082" y="416"/>
                    <a:pt x="5070" y="418"/>
                    <a:pt x="5058" y="422"/>
                  </a:cubicBezTo>
                  <a:cubicBezTo>
                    <a:pt x="4962" y="454"/>
                    <a:pt x="4844" y="465"/>
                    <a:pt x="4724" y="465"/>
                  </a:cubicBezTo>
                  <a:cubicBezTo>
                    <a:pt x="4423" y="465"/>
                    <a:pt x="4110" y="394"/>
                    <a:pt x="4110" y="394"/>
                  </a:cubicBezTo>
                  <a:cubicBezTo>
                    <a:pt x="3537" y="165"/>
                    <a:pt x="2794" y="1"/>
                    <a:pt x="21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4"/>
            <p:cNvSpPr/>
            <p:nvPr/>
          </p:nvSpPr>
          <p:spPr>
            <a:xfrm>
              <a:off x="5720025" y="3774325"/>
              <a:ext cx="245550" cy="193975"/>
            </a:xfrm>
            <a:custGeom>
              <a:rect b="b" l="l" r="r" t="t"/>
              <a:pathLst>
                <a:path extrusionOk="0" h="7759" w="9822">
                  <a:moveTo>
                    <a:pt x="8621" y="0"/>
                  </a:moveTo>
                  <a:cubicBezTo>
                    <a:pt x="8621" y="0"/>
                    <a:pt x="7840" y="391"/>
                    <a:pt x="5608" y="1395"/>
                  </a:cubicBezTo>
                  <a:cubicBezTo>
                    <a:pt x="3962" y="2260"/>
                    <a:pt x="2177" y="3041"/>
                    <a:pt x="1758" y="3990"/>
                  </a:cubicBezTo>
                  <a:cubicBezTo>
                    <a:pt x="1647" y="4213"/>
                    <a:pt x="1" y="6501"/>
                    <a:pt x="2902" y="7645"/>
                  </a:cubicBezTo>
                  <a:cubicBezTo>
                    <a:pt x="3096" y="7723"/>
                    <a:pt x="3307" y="7759"/>
                    <a:pt x="3530" y="7759"/>
                  </a:cubicBezTo>
                  <a:cubicBezTo>
                    <a:pt x="5623" y="7759"/>
                    <a:pt x="8838" y="4603"/>
                    <a:pt x="9821" y="3292"/>
                  </a:cubicBezTo>
                  <a:cubicBezTo>
                    <a:pt x="9458" y="3069"/>
                    <a:pt x="8566" y="642"/>
                    <a:pt x="86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4"/>
            <p:cNvSpPr/>
            <p:nvPr/>
          </p:nvSpPr>
          <p:spPr>
            <a:xfrm>
              <a:off x="5856025" y="3788275"/>
              <a:ext cx="97675" cy="117900"/>
            </a:xfrm>
            <a:custGeom>
              <a:rect b="b" l="l" r="r" t="t"/>
              <a:pathLst>
                <a:path extrusionOk="0" h="4716" w="3907">
                  <a:moveTo>
                    <a:pt x="1926" y="0"/>
                  </a:moveTo>
                  <a:cubicBezTo>
                    <a:pt x="838" y="475"/>
                    <a:pt x="364" y="698"/>
                    <a:pt x="308" y="754"/>
                  </a:cubicBezTo>
                  <a:cubicBezTo>
                    <a:pt x="1" y="1339"/>
                    <a:pt x="1312" y="3962"/>
                    <a:pt x="2568" y="4715"/>
                  </a:cubicBezTo>
                  <a:cubicBezTo>
                    <a:pt x="3126" y="4269"/>
                    <a:pt x="3907" y="3432"/>
                    <a:pt x="3907" y="3432"/>
                  </a:cubicBezTo>
                  <a:cubicBezTo>
                    <a:pt x="3907" y="3432"/>
                    <a:pt x="2317" y="1395"/>
                    <a:pt x="19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4"/>
            <p:cNvSpPr/>
            <p:nvPr/>
          </p:nvSpPr>
          <p:spPr>
            <a:xfrm>
              <a:off x="5871375" y="3793150"/>
              <a:ext cx="71875" cy="103950"/>
            </a:xfrm>
            <a:custGeom>
              <a:rect b="b" l="l" r="r" t="t"/>
              <a:pathLst>
                <a:path extrusionOk="0" h="4158" w="2875">
                  <a:moveTo>
                    <a:pt x="838" y="1"/>
                  </a:moveTo>
                  <a:cubicBezTo>
                    <a:pt x="503" y="168"/>
                    <a:pt x="112" y="308"/>
                    <a:pt x="112" y="363"/>
                  </a:cubicBezTo>
                  <a:cubicBezTo>
                    <a:pt x="1" y="642"/>
                    <a:pt x="1089" y="3404"/>
                    <a:pt x="2316" y="4158"/>
                  </a:cubicBezTo>
                  <a:cubicBezTo>
                    <a:pt x="2484" y="4046"/>
                    <a:pt x="2874" y="3572"/>
                    <a:pt x="2874" y="3572"/>
                  </a:cubicBezTo>
                  <a:cubicBezTo>
                    <a:pt x="2874" y="3572"/>
                    <a:pt x="1117" y="1730"/>
                    <a:pt x="838" y="1"/>
                  </a:cubicBezTo>
                  <a:close/>
                </a:path>
              </a:pathLst>
            </a:custGeom>
            <a:solidFill>
              <a:srgbClr val="88A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4"/>
            <p:cNvSpPr/>
            <p:nvPr/>
          </p:nvSpPr>
          <p:spPr>
            <a:xfrm>
              <a:off x="6060400" y="3852300"/>
              <a:ext cx="219725" cy="130850"/>
            </a:xfrm>
            <a:custGeom>
              <a:rect b="b" l="l" r="r" t="t"/>
              <a:pathLst>
                <a:path extrusionOk="0" h="5234" w="8789">
                  <a:moveTo>
                    <a:pt x="1680" y="0"/>
                  </a:moveTo>
                  <a:cubicBezTo>
                    <a:pt x="699" y="0"/>
                    <a:pt x="0" y="146"/>
                    <a:pt x="0" y="146"/>
                  </a:cubicBezTo>
                  <a:cubicBezTo>
                    <a:pt x="335" y="731"/>
                    <a:pt x="475" y="4107"/>
                    <a:pt x="196" y="4498"/>
                  </a:cubicBezTo>
                  <a:cubicBezTo>
                    <a:pt x="1268" y="4498"/>
                    <a:pt x="3242" y="5234"/>
                    <a:pt x="4867" y="5234"/>
                  </a:cubicBezTo>
                  <a:cubicBezTo>
                    <a:pt x="5651" y="5234"/>
                    <a:pt x="6354" y="5062"/>
                    <a:pt x="6836" y="4554"/>
                  </a:cubicBezTo>
                  <a:cubicBezTo>
                    <a:pt x="8789" y="2489"/>
                    <a:pt x="5552" y="564"/>
                    <a:pt x="5524" y="313"/>
                  </a:cubicBezTo>
                  <a:cubicBezTo>
                    <a:pt x="5516" y="243"/>
                    <a:pt x="5429" y="225"/>
                    <a:pt x="5267" y="225"/>
                  </a:cubicBezTo>
                  <a:cubicBezTo>
                    <a:pt x="5103" y="225"/>
                    <a:pt x="4860" y="243"/>
                    <a:pt x="4540" y="243"/>
                  </a:cubicBezTo>
                  <a:cubicBezTo>
                    <a:pt x="4176" y="243"/>
                    <a:pt x="3713" y="219"/>
                    <a:pt x="3153" y="118"/>
                  </a:cubicBezTo>
                  <a:cubicBezTo>
                    <a:pt x="2630" y="30"/>
                    <a:pt x="2126" y="0"/>
                    <a:pt x="16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4"/>
            <p:cNvSpPr/>
            <p:nvPr/>
          </p:nvSpPr>
          <p:spPr>
            <a:xfrm>
              <a:off x="6088300" y="3849650"/>
              <a:ext cx="60700" cy="126975"/>
            </a:xfrm>
            <a:custGeom>
              <a:rect b="b" l="l" r="r" t="t"/>
              <a:pathLst>
                <a:path extrusionOk="0" h="5079" w="2428">
                  <a:moveTo>
                    <a:pt x="0" y="0"/>
                  </a:moveTo>
                  <a:cubicBezTo>
                    <a:pt x="391" y="1898"/>
                    <a:pt x="140" y="4799"/>
                    <a:pt x="140" y="4799"/>
                  </a:cubicBezTo>
                  <a:cubicBezTo>
                    <a:pt x="140" y="4799"/>
                    <a:pt x="1172" y="4939"/>
                    <a:pt x="1814" y="5078"/>
                  </a:cubicBezTo>
                  <a:cubicBezTo>
                    <a:pt x="2400" y="3544"/>
                    <a:pt x="2428" y="754"/>
                    <a:pt x="2037" y="224"/>
                  </a:cubicBezTo>
                  <a:cubicBezTo>
                    <a:pt x="1981" y="196"/>
                    <a:pt x="1033" y="84"/>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4"/>
            <p:cNvSpPr/>
            <p:nvPr/>
          </p:nvSpPr>
          <p:spPr>
            <a:xfrm>
              <a:off x="6104350" y="3851050"/>
              <a:ext cx="28600" cy="124175"/>
            </a:xfrm>
            <a:custGeom>
              <a:rect b="b" l="l" r="r" t="t"/>
              <a:pathLst>
                <a:path extrusionOk="0" h="4967" w="1144">
                  <a:moveTo>
                    <a:pt x="56" y="0"/>
                  </a:moveTo>
                  <a:lnTo>
                    <a:pt x="56" y="0"/>
                  </a:lnTo>
                  <a:cubicBezTo>
                    <a:pt x="419" y="1925"/>
                    <a:pt x="0" y="4827"/>
                    <a:pt x="0" y="4827"/>
                  </a:cubicBezTo>
                  <a:cubicBezTo>
                    <a:pt x="0" y="4827"/>
                    <a:pt x="419" y="4938"/>
                    <a:pt x="586" y="4966"/>
                  </a:cubicBezTo>
                  <a:cubicBezTo>
                    <a:pt x="1144" y="3711"/>
                    <a:pt x="1088" y="391"/>
                    <a:pt x="921" y="140"/>
                  </a:cubicBezTo>
                  <a:cubicBezTo>
                    <a:pt x="893" y="84"/>
                    <a:pt x="391" y="28"/>
                    <a:pt x="56" y="0"/>
                  </a:cubicBezTo>
                  <a:close/>
                </a:path>
              </a:pathLst>
            </a:custGeom>
            <a:solidFill>
              <a:srgbClr val="88A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4"/>
            <p:cNvSpPr/>
            <p:nvPr/>
          </p:nvSpPr>
          <p:spPr>
            <a:xfrm>
              <a:off x="6116900" y="4152525"/>
              <a:ext cx="82325" cy="128750"/>
            </a:xfrm>
            <a:custGeom>
              <a:rect b="b" l="l" r="r" t="t"/>
              <a:pathLst>
                <a:path extrusionOk="0" h="5150" w="3293">
                  <a:moveTo>
                    <a:pt x="2322" y="0"/>
                  </a:moveTo>
                  <a:cubicBezTo>
                    <a:pt x="2062" y="0"/>
                    <a:pt x="2148" y="273"/>
                    <a:pt x="2148" y="273"/>
                  </a:cubicBezTo>
                  <a:lnTo>
                    <a:pt x="1730" y="1695"/>
                  </a:lnTo>
                  <a:cubicBezTo>
                    <a:pt x="1395" y="2421"/>
                    <a:pt x="0" y="4736"/>
                    <a:pt x="335" y="4820"/>
                  </a:cubicBezTo>
                  <a:cubicBezTo>
                    <a:pt x="565" y="4883"/>
                    <a:pt x="1094" y="5150"/>
                    <a:pt x="1461" y="5150"/>
                  </a:cubicBezTo>
                  <a:cubicBezTo>
                    <a:pt x="1583" y="5150"/>
                    <a:pt x="1688" y="5120"/>
                    <a:pt x="1758" y="5043"/>
                  </a:cubicBezTo>
                  <a:cubicBezTo>
                    <a:pt x="2037" y="4736"/>
                    <a:pt x="2595" y="2281"/>
                    <a:pt x="2539" y="2170"/>
                  </a:cubicBezTo>
                  <a:cubicBezTo>
                    <a:pt x="2536" y="2160"/>
                    <a:pt x="2539" y="2156"/>
                    <a:pt x="2546" y="2156"/>
                  </a:cubicBezTo>
                  <a:cubicBezTo>
                    <a:pt x="2605" y="2156"/>
                    <a:pt x="2958" y="2421"/>
                    <a:pt x="2958" y="2421"/>
                  </a:cubicBezTo>
                  <a:cubicBezTo>
                    <a:pt x="2958" y="2421"/>
                    <a:pt x="3292" y="412"/>
                    <a:pt x="2818" y="161"/>
                  </a:cubicBezTo>
                  <a:cubicBezTo>
                    <a:pt x="2581" y="43"/>
                    <a:pt x="2425" y="0"/>
                    <a:pt x="23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54"/>
            <p:cNvSpPr/>
            <p:nvPr/>
          </p:nvSpPr>
          <p:spPr>
            <a:xfrm>
              <a:off x="5993450" y="4138600"/>
              <a:ext cx="177875" cy="133750"/>
            </a:xfrm>
            <a:custGeom>
              <a:rect b="b" l="l" r="r" t="t"/>
              <a:pathLst>
                <a:path extrusionOk="0" h="5350" w="7115">
                  <a:moveTo>
                    <a:pt x="2824" y="1"/>
                  </a:moveTo>
                  <a:cubicBezTo>
                    <a:pt x="2291" y="1"/>
                    <a:pt x="1925" y="21"/>
                    <a:pt x="1925" y="21"/>
                  </a:cubicBezTo>
                  <a:lnTo>
                    <a:pt x="0" y="5349"/>
                  </a:lnTo>
                  <a:lnTo>
                    <a:pt x="6277" y="4122"/>
                  </a:lnTo>
                  <a:cubicBezTo>
                    <a:pt x="6277" y="4122"/>
                    <a:pt x="7114" y="2336"/>
                    <a:pt x="6835" y="1053"/>
                  </a:cubicBezTo>
                  <a:cubicBezTo>
                    <a:pt x="6635" y="130"/>
                    <a:pt x="4186" y="1"/>
                    <a:pt x="28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4"/>
            <p:cNvSpPr/>
            <p:nvPr/>
          </p:nvSpPr>
          <p:spPr>
            <a:xfrm>
              <a:off x="5918975" y="4604300"/>
              <a:ext cx="102400" cy="157225"/>
            </a:xfrm>
            <a:custGeom>
              <a:rect b="b" l="l" r="r" t="t"/>
              <a:pathLst>
                <a:path extrusionOk="0" h="6289" w="4096">
                  <a:moveTo>
                    <a:pt x="1535" y="1"/>
                  </a:moveTo>
                  <a:cubicBezTo>
                    <a:pt x="1125" y="1"/>
                    <a:pt x="1" y="766"/>
                    <a:pt x="384" y="1424"/>
                  </a:cubicBezTo>
                  <a:cubicBezTo>
                    <a:pt x="663" y="1843"/>
                    <a:pt x="412" y="4577"/>
                    <a:pt x="412" y="4577"/>
                  </a:cubicBezTo>
                  <a:cubicBezTo>
                    <a:pt x="513" y="5120"/>
                    <a:pt x="1253" y="6289"/>
                    <a:pt x="2286" y="6289"/>
                  </a:cubicBezTo>
                  <a:cubicBezTo>
                    <a:pt x="2685" y="6289"/>
                    <a:pt x="3127" y="6115"/>
                    <a:pt x="3593" y="5665"/>
                  </a:cubicBezTo>
                  <a:cubicBezTo>
                    <a:pt x="4095" y="5190"/>
                    <a:pt x="3872" y="4242"/>
                    <a:pt x="3844" y="3461"/>
                  </a:cubicBezTo>
                  <a:cubicBezTo>
                    <a:pt x="3788" y="1898"/>
                    <a:pt x="3732" y="1201"/>
                    <a:pt x="3677" y="810"/>
                  </a:cubicBezTo>
                  <a:cubicBezTo>
                    <a:pt x="3621" y="392"/>
                    <a:pt x="1919" y="29"/>
                    <a:pt x="1556" y="1"/>
                  </a:cubicBezTo>
                  <a:cubicBezTo>
                    <a:pt x="1549" y="1"/>
                    <a:pt x="1542" y="1"/>
                    <a:pt x="15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4"/>
            <p:cNvSpPr/>
            <p:nvPr/>
          </p:nvSpPr>
          <p:spPr>
            <a:xfrm>
              <a:off x="5904150" y="4156950"/>
              <a:ext cx="261600" cy="511525"/>
            </a:xfrm>
            <a:custGeom>
              <a:rect b="b" l="l" r="r" t="t"/>
              <a:pathLst>
                <a:path extrusionOk="0" h="20461" w="10464">
                  <a:moveTo>
                    <a:pt x="10289" y="0"/>
                  </a:moveTo>
                  <a:cubicBezTo>
                    <a:pt x="10195" y="0"/>
                    <a:pt x="10055" y="80"/>
                    <a:pt x="9849" y="263"/>
                  </a:cubicBezTo>
                  <a:cubicBezTo>
                    <a:pt x="9347" y="682"/>
                    <a:pt x="9598" y="2244"/>
                    <a:pt x="7645" y="5173"/>
                  </a:cubicBezTo>
                  <a:cubicBezTo>
                    <a:pt x="6111" y="5034"/>
                    <a:pt x="4018" y="4615"/>
                    <a:pt x="4018" y="4615"/>
                  </a:cubicBezTo>
                  <a:cubicBezTo>
                    <a:pt x="1870" y="12539"/>
                    <a:pt x="1" y="17867"/>
                    <a:pt x="698" y="19709"/>
                  </a:cubicBezTo>
                  <a:cubicBezTo>
                    <a:pt x="754" y="19932"/>
                    <a:pt x="1647" y="20183"/>
                    <a:pt x="2735" y="20378"/>
                  </a:cubicBezTo>
                  <a:cubicBezTo>
                    <a:pt x="3087" y="20437"/>
                    <a:pt x="3404" y="20461"/>
                    <a:pt x="3684" y="20461"/>
                  </a:cubicBezTo>
                  <a:cubicBezTo>
                    <a:pt x="4602" y="20461"/>
                    <a:pt x="5120" y="20206"/>
                    <a:pt x="5162" y="20099"/>
                  </a:cubicBezTo>
                  <a:cubicBezTo>
                    <a:pt x="5999" y="18007"/>
                    <a:pt x="7004" y="12594"/>
                    <a:pt x="7506" y="11088"/>
                  </a:cubicBezTo>
                  <a:cubicBezTo>
                    <a:pt x="8092" y="9358"/>
                    <a:pt x="8678" y="7852"/>
                    <a:pt x="8817" y="6624"/>
                  </a:cubicBezTo>
                  <a:cubicBezTo>
                    <a:pt x="9403" y="5034"/>
                    <a:pt x="10407" y="1602"/>
                    <a:pt x="10463" y="430"/>
                  </a:cubicBezTo>
                  <a:cubicBezTo>
                    <a:pt x="10463" y="167"/>
                    <a:pt x="10424" y="0"/>
                    <a:pt x="102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54"/>
            <p:cNvSpPr/>
            <p:nvPr/>
          </p:nvSpPr>
          <p:spPr>
            <a:xfrm>
              <a:off x="5909750" y="4241675"/>
              <a:ext cx="190725" cy="426775"/>
            </a:xfrm>
            <a:custGeom>
              <a:rect b="b" l="l" r="r" t="t"/>
              <a:pathLst>
                <a:path extrusionOk="0" h="17071" w="7629">
                  <a:moveTo>
                    <a:pt x="5064" y="1"/>
                  </a:moveTo>
                  <a:cubicBezTo>
                    <a:pt x="4600" y="1"/>
                    <a:pt x="4163" y="103"/>
                    <a:pt x="3850" y="361"/>
                  </a:cubicBezTo>
                  <a:cubicBezTo>
                    <a:pt x="3850" y="361"/>
                    <a:pt x="3209" y="864"/>
                    <a:pt x="2679" y="3123"/>
                  </a:cubicBezTo>
                  <a:cubicBezTo>
                    <a:pt x="2344" y="4574"/>
                    <a:pt x="447" y="11744"/>
                    <a:pt x="0" y="16487"/>
                  </a:cubicBezTo>
                  <a:cubicBezTo>
                    <a:pt x="2140" y="16887"/>
                    <a:pt x="3098" y="17070"/>
                    <a:pt x="3542" y="17070"/>
                  </a:cubicBezTo>
                  <a:cubicBezTo>
                    <a:pt x="3810" y="17070"/>
                    <a:pt x="3892" y="17004"/>
                    <a:pt x="3934" y="16878"/>
                  </a:cubicBezTo>
                  <a:cubicBezTo>
                    <a:pt x="4046" y="16543"/>
                    <a:pt x="893" y="15650"/>
                    <a:pt x="1563" y="15650"/>
                  </a:cubicBezTo>
                  <a:cubicBezTo>
                    <a:pt x="3376" y="15650"/>
                    <a:pt x="3627" y="14981"/>
                    <a:pt x="3627" y="14981"/>
                  </a:cubicBezTo>
                  <a:cubicBezTo>
                    <a:pt x="3627" y="14981"/>
                    <a:pt x="2260" y="14227"/>
                    <a:pt x="2455" y="13920"/>
                  </a:cubicBezTo>
                  <a:cubicBezTo>
                    <a:pt x="2558" y="13766"/>
                    <a:pt x="2970" y="13724"/>
                    <a:pt x="3384" y="13724"/>
                  </a:cubicBezTo>
                  <a:cubicBezTo>
                    <a:pt x="3867" y="13724"/>
                    <a:pt x="4352" y="13781"/>
                    <a:pt x="4352" y="13781"/>
                  </a:cubicBezTo>
                  <a:cubicBezTo>
                    <a:pt x="4352" y="13781"/>
                    <a:pt x="4325" y="11605"/>
                    <a:pt x="4297" y="10684"/>
                  </a:cubicBezTo>
                  <a:cubicBezTo>
                    <a:pt x="4185" y="8062"/>
                    <a:pt x="6026" y="7057"/>
                    <a:pt x="5859" y="6416"/>
                  </a:cubicBezTo>
                  <a:cubicBezTo>
                    <a:pt x="5692" y="5774"/>
                    <a:pt x="7226" y="5523"/>
                    <a:pt x="7589" y="1115"/>
                  </a:cubicBezTo>
                  <a:cubicBezTo>
                    <a:pt x="7629" y="673"/>
                    <a:pt x="6254" y="1"/>
                    <a:pt x="50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54"/>
            <p:cNvSpPr/>
            <p:nvPr/>
          </p:nvSpPr>
          <p:spPr>
            <a:xfrm>
              <a:off x="5959950" y="4285575"/>
              <a:ext cx="154875" cy="167950"/>
            </a:xfrm>
            <a:custGeom>
              <a:rect b="b" l="l" r="r" t="t"/>
              <a:pathLst>
                <a:path extrusionOk="0" h="6718" w="6195">
                  <a:moveTo>
                    <a:pt x="1619" y="0"/>
                  </a:moveTo>
                  <a:cubicBezTo>
                    <a:pt x="1145" y="1591"/>
                    <a:pt x="1" y="5580"/>
                    <a:pt x="447" y="5720"/>
                  </a:cubicBezTo>
                  <a:cubicBezTo>
                    <a:pt x="826" y="5853"/>
                    <a:pt x="3165" y="6718"/>
                    <a:pt x="4204" y="6718"/>
                  </a:cubicBezTo>
                  <a:cubicBezTo>
                    <a:pt x="4464" y="6718"/>
                    <a:pt x="4643" y="6663"/>
                    <a:pt x="4688" y="6529"/>
                  </a:cubicBezTo>
                  <a:cubicBezTo>
                    <a:pt x="4911" y="5887"/>
                    <a:pt x="6195" y="1228"/>
                    <a:pt x="6195" y="1228"/>
                  </a:cubicBezTo>
                  <a:lnTo>
                    <a:pt x="6195" y="1228"/>
                  </a:lnTo>
                  <a:cubicBezTo>
                    <a:pt x="6181" y="1228"/>
                    <a:pt x="6168" y="1228"/>
                    <a:pt x="6154" y="1228"/>
                  </a:cubicBezTo>
                  <a:cubicBezTo>
                    <a:pt x="5107" y="1228"/>
                    <a:pt x="1977" y="193"/>
                    <a:pt x="16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54"/>
            <p:cNvSpPr/>
            <p:nvPr/>
          </p:nvSpPr>
          <p:spPr>
            <a:xfrm>
              <a:off x="5913225" y="4564475"/>
              <a:ext cx="142325" cy="78925"/>
            </a:xfrm>
            <a:custGeom>
              <a:rect b="b" l="l" r="r" t="t"/>
              <a:pathLst>
                <a:path extrusionOk="0" h="3157" w="5693">
                  <a:moveTo>
                    <a:pt x="1468" y="0"/>
                  </a:moveTo>
                  <a:cubicBezTo>
                    <a:pt x="797" y="0"/>
                    <a:pt x="335" y="60"/>
                    <a:pt x="335" y="60"/>
                  </a:cubicBezTo>
                  <a:cubicBezTo>
                    <a:pt x="335" y="60"/>
                    <a:pt x="140" y="757"/>
                    <a:pt x="1" y="2069"/>
                  </a:cubicBezTo>
                  <a:cubicBezTo>
                    <a:pt x="390" y="1984"/>
                    <a:pt x="788" y="1947"/>
                    <a:pt x="1183" y="1947"/>
                  </a:cubicBezTo>
                  <a:cubicBezTo>
                    <a:pt x="2997" y="1947"/>
                    <a:pt x="4725" y="2721"/>
                    <a:pt x="5023" y="3157"/>
                  </a:cubicBezTo>
                  <a:cubicBezTo>
                    <a:pt x="5023" y="3157"/>
                    <a:pt x="5385" y="2180"/>
                    <a:pt x="5692" y="1315"/>
                  </a:cubicBezTo>
                  <a:cubicBezTo>
                    <a:pt x="4611" y="198"/>
                    <a:pt x="2692" y="0"/>
                    <a:pt x="14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54"/>
            <p:cNvSpPr/>
            <p:nvPr/>
          </p:nvSpPr>
          <p:spPr>
            <a:xfrm>
              <a:off x="5915325" y="4579300"/>
              <a:ext cx="137425" cy="47375"/>
            </a:xfrm>
            <a:custGeom>
              <a:rect b="b" l="l" r="r" t="t"/>
              <a:pathLst>
                <a:path extrusionOk="0" h="1895" w="5497">
                  <a:moveTo>
                    <a:pt x="1350" y="0"/>
                  </a:moveTo>
                  <a:cubicBezTo>
                    <a:pt x="622" y="0"/>
                    <a:pt x="140" y="81"/>
                    <a:pt x="140" y="81"/>
                  </a:cubicBezTo>
                  <a:cubicBezTo>
                    <a:pt x="140" y="81"/>
                    <a:pt x="84" y="220"/>
                    <a:pt x="0" y="945"/>
                  </a:cubicBezTo>
                  <a:cubicBezTo>
                    <a:pt x="477" y="833"/>
                    <a:pt x="948" y="786"/>
                    <a:pt x="1400" y="786"/>
                  </a:cubicBezTo>
                  <a:cubicBezTo>
                    <a:pt x="3410" y="786"/>
                    <a:pt x="5053" y="1712"/>
                    <a:pt x="5190" y="1894"/>
                  </a:cubicBezTo>
                  <a:cubicBezTo>
                    <a:pt x="5190" y="1894"/>
                    <a:pt x="5497" y="1252"/>
                    <a:pt x="5497" y="1085"/>
                  </a:cubicBezTo>
                  <a:cubicBezTo>
                    <a:pt x="4090" y="181"/>
                    <a:pt x="2443" y="0"/>
                    <a:pt x="1350" y="0"/>
                  </a:cubicBezTo>
                  <a:close/>
                </a:path>
              </a:pathLst>
            </a:custGeom>
            <a:solidFill>
              <a:srgbClr val="88A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9" name="Google Shape;1219;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3" name="Shape 1223"/>
        <p:cNvGrpSpPr/>
        <p:nvPr/>
      </p:nvGrpSpPr>
      <p:grpSpPr>
        <a:xfrm>
          <a:off x="0" y="0"/>
          <a:ext cx="0" cy="0"/>
          <a:chOff x="0" y="0"/>
          <a:chExt cx="0" cy="0"/>
        </a:xfrm>
      </p:grpSpPr>
      <p:sp>
        <p:nvSpPr>
          <p:cNvPr id="1224" name="Google Shape;1224;p55"/>
          <p:cNvSpPr txBox="1"/>
          <p:nvPr>
            <p:ph idx="15" type="title"/>
          </p:nvPr>
        </p:nvSpPr>
        <p:spPr>
          <a:xfrm>
            <a:off x="1496950" y="382625"/>
            <a:ext cx="6806400" cy="551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600"/>
              <a:t>Future work </a:t>
            </a:r>
            <a:endParaRPr sz="3400"/>
          </a:p>
        </p:txBody>
      </p:sp>
      <p:sp>
        <p:nvSpPr>
          <p:cNvPr id="1225" name="Google Shape;1225;p55"/>
          <p:cNvSpPr txBox="1"/>
          <p:nvPr>
            <p:ph type="title"/>
          </p:nvPr>
        </p:nvSpPr>
        <p:spPr>
          <a:xfrm flipH="1">
            <a:off x="532375" y="432875"/>
            <a:ext cx="764400" cy="45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08</a:t>
            </a:r>
            <a:endParaRPr/>
          </a:p>
        </p:txBody>
      </p:sp>
      <p:grpSp>
        <p:nvGrpSpPr>
          <p:cNvPr id="1226" name="Google Shape;1226;p55"/>
          <p:cNvGrpSpPr/>
          <p:nvPr/>
        </p:nvGrpSpPr>
        <p:grpSpPr>
          <a:xfrm>
            <a:off x="1624500" y="2629904"/>
            <a:ext cx="5957975" cy="643500"/>
            <a:chOff x="1593000" y="2322568"/>
            <a:chExt cx="5957975" cy="643500"/>
          </a:xfrm>
        </p:grpSpPr>
        <p:sp>
          <p:nvSpPr>
            <p:cNvPr id="1227" name="Google Shape;1227;p55"/>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55"/>
            <p:cNvSpPr/>
            <p:nvPr/>
          </p:nvSpPr>
          <p:spPr>
            <a:xfrm flipH="1">
              <a:off x="2283025" y="2322575"/>
              <a:ext cx="1844400" cy="642600"/>
            </a:xfrm>
            <a:prstGeom prst="rect">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55"/>
            <p:cNvSpPr/>
            <p:nvPr/>
          </p:nvSpPr>
          <p:spPr>
            <a:xfrm rot="-5400000">
              <a:off x="3501574" y="1934671"/>
              <a:ext cx="643356" cy="1419149"/>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55"/>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FFFFFF"/>
                  </a:solidFill>
                  <a:latin typeface="Roboto Medium"/>
                  <a:ea typeface="Roboto Medium"/>
                  <a:cs typeface="Roboto Medium"/>
                  <a:sym typeface="Roboto Medium"/>
                </a:rPr>
                <a:t>Alternative Models</a:t>
              </a:r>
              <a:endParaRPr sz="1100">
                <a:solidFill>
                  <a:srgbClr val="FFFFFF"/>
                </a:solidFill>
                <a:latin typeface="Roboto"/>
                <a:ea typeface="Roboto"/>
                <a:cs typeface="Roboto"/>
                <a:sym typeface="Roboto"/>
              </a:endParaRPr>
            </a:p>
          </p:txBody>
        </p:sp>
        <p:sp>
          <p:nvSpPr>
            <p:cNvPr id="1231" name="Google Shape;1231;p55"/>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55"/>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1233" name="Google Shape;1233;p55"/>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 sz="1000">
                  <a:solidFill>
                    <a:srgbClr val="A7291E"/>
                  </a:solidFill>
                  <a:latin typeface="Roboto"/>
                  <a:ea typeface="Roboto"/>
                  <a:cs typeface="Roboto"/>
                  <a:sym typeface="Roboto"/>
                </a:rPr>
                <a:t>Evaluating GNNs and RNNs for the same problem is a future field of work.</a:t>
              </a:r>
              <a:endParaRPr sz="1000">
                <a:solidFill>
                  <a:srgbClr val="A7291E"/>
                </a:solidFill>
                <a:latin typeface="Roboto"/>
                <a:ea typeface="Roboto"/>
                <a:cs typeface="Roboto"/>
                <a:sym typeface="Roboto"/>
              </a:endParaRPr>
            </a:p>
          </p:txBody>
        </p:sp>
      </p:grpSp>
      <p:grpSp>
        <p:nvGrpSpPr>
          <p:cNvPr id="1234" name="Google Shape;1234;p55"/>
          <p:cNvGrpSpPr/>
          <p:nvPr/>
        </p:nvGrpSpPr>
        <p:grpSpPr>
          <a:xfrm>
            <a:off x="1624500" y="1974786"/>
            <a:ext cx="5957975" cy="643500"/>
            <a:chOff x="1593000" y="2322568"/>
            <a:chExt cx="5957975" cy="643500"/>
          </a:xfrm>
        </p:grpSpPr>
        <p:sp>
          <p:nvSpPr>
            <p:cNvPr id="1235" name="Google Shape;1235;p55"/>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55"/>
            <p:cNvSpPr/>
            <p:nvPr/>
          </p:nvSpPr>
          <p:spPr>
            <a:xfrm flipH="1">
              <a:off x="2283025" y="2322575"/>
              <a:ext cx="1844400" cy="642600"/>
            </a:xfrm>
            <a:prstGeom prst="rect">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55"/>
            <p:cNvSpPr/>
            <p:nvPr/>
          </p:nvSpPr>
          <p:spPr>
            <a:xfrm rot="-5400000">
              <a:off x="3501574" y="1934671"/>
              <a:ext cx="643356" cy="1419149"/>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55"/>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FFFFFF"/>
                  </a:solidFill>
                  <a:latin typeface="Roboto Medium"/>
                  <a:ea typeface="Roboto Medium"/>
                  <a:cs typeface="Roboto Medium"/>
                  <a:sym typeface="Roboto Medium"/>
                </a:rPr>
                <a:t>Vegetation Indices</a:t>
              </a:r>
              <a:endParaRPr sz="1100">
                <a:solidFill>
                  <a:srgbClr val="FFFFFF"/>
                </a:solidFill>
                <a:latin typeface="Roboto"/>
                <a:ea typeface="Roboto"/>
                <a:cs typeface="Roboto"/>
                <a:sym typeface="Roboto"/>
              </a:endParaRPr>
            </a:p>
          </p:txBody>
        </p:sp>
        <p:sp>
          <p:nvSpPr>
            <p:cNvPr id="1239" name="Google Shape;1239;p55"/>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5"/>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1241" name="Google Shape;1241;p55"/>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 sz="1000">
                  <a:solidFill>
                    <a:srgbClr val="A7291E"/>
                  </a:solidFill>
                  <a:latin typeface="Roboto"/>
                  <a:ea typeface="Roboto"/>
                  <a:cs typeface="Roboto"/>
                  <a:sym typeface="Roboto"/>
                </a:rPr>
                <a:t>The impact of cyclones on vegetation can be tested using NDVI and EVI.</a:t>
              </a:r>
              <a:endParaRPr sz="1000">
                <a:solidFill>
                  <a:srgbClr val="A7291E"/>
                </a:solidFill>
                <a:latin typeface="Roboto"/>
                <a:ea typeface="Roboto"/>
                <a:cs typeface="Roboto"/>
                <a:sym typeface="Roboto"/>
              </a:endParaRPr>
            </a:p>
          </p:txBody>
        </p:sp>
      </p:grpSp>
      <p:grpSp>
        <p:nvGrpSpPr>
          <p:cNvPr id="1242" name="Google Shape;1242;p55"/>
          <p:cNvGrpSpPr/>
          <p:nvPr/>
        </p:nvGrpSpPr>
        <p:grpSpPr>
          <a:xfrm>
            <a:off x="1624500" y="1319659"/>
            <a:ext cx="5957975" cy="643500"/>
            <a:chOff x="1593000" y="2322568"/>
            <a:chExt cx="5957975" cy="643500"/>
          </a:xfrm>
        </p:grpSpPr>
        <p:sp>
          <p:nvSpPr>
            <p:cNvPr id="1243" name="Google Shape;1243;p55"/>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55"/>
            <p:cNvSpPr/>
            <p:nvPr/>
          </p:nvSpPr>
          <p:spPr>
            <a:xfrm flipH="1">
              <a:off x="2283025" y="2322575"/>
              <a:ext cx="1844400" cy="642600"/>
            </a:xfrm>
            <a:prstGeom prst="rect">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55"/>
            <p:cNvSpPr/>
            <p:nvPr/>
          </p:nvSpPr>
          <p:spPr>
            <a:xfrm rot="-5400000">
              <a:off x="3501574" y="1934671"/>
              <a:ext cx="643356" cy="1419149"/>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55"/>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FFFFFF"/>
                  </a:solidFill>
                  <a:latin typeface="Roboto Medium"/>
                  <a:ea typeface="Roboto Medium"/>
                  <a:cs typeface="Roboto Medium"/>
                  <a:sym typeface="Roboto Medium"/>
                </a:rPr>
                <a:t>Diversification</a:t>
              </a:r>
              <a:endParaRPr sz="1100">
                <a:solidFill>
                  <a:srgbClr val="FFFFFF"/>
                </a:solidFill>
                <a:latin typeface="Roboto"/>
                <a:ea typeface="Roboto"/>
                <a:cs typeface="Roboto"/>
                <a:sym typeface="Roboto"/>
              </a:endParaRPr>
            </a:p>
          </p:txBody>
        </p:sp>
        <p:sp>
          <p:nvSpPr>
            <p:cNvPr id="1247" name="Google Shape;1247;p55"/>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55"/>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1249" name="Google Shape;1249;p55"/>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 sz="1000">
                  <a:solidFill>
                    <a:srgbClr val="A7291E"/>
                  </a:solidFill>
                  <a:latin typeface="Roboto"/>
                  <a:ea typeface="Roboto"/>
                  <a:cs typeface="Roboto"/>
                  <a:sym typeface="Roboto"/>
                </a:rPr>
                <a:t>Very similar pipelines can be used to detect and aid with other meteorological disasters.</a:t>
              </a:r>
              <a:endParaRPr sz="1000">
                <a:solidFill>
                  <a:srgbClr val="A7291E"/>
                </a:solidFill>
                <a:latin typeface="Roboto"/>
                <a:ea typeface="Roboto"/>
                <a:cs typeface="Roboto"/>
                <a:sym typeface="Roboto"/>
              </a:endParaRPr>
            </a:p>
          </p:txBody>
        </p:sp>
      </p:grpSp>
      <p:grpSp>
        <p:nvGrpSpPr>
          <p:cNvPr id="1250" name="Google Shape;1250;p55"/>
          <p:cNvGrpSpPr/>
          <p:nvPr/>
        </p:nvGrpSpPr>
        <p:grpSpPr>
          <a:xfrm>
            <a:off x="73129" y="2194926"/>
            <a:ext cx="1187966" cy="2925015"/>
            <a:chOff x="5201604" y="1736701"/>
            <a:chExt cx="1187966" cy="2925015"/>
          </a:xfrm>
        </p:grpSpPr>
        <p:sp>
          <p:nvSpPr>
            <p:cNvPr id="1251" name="Google Shape;1251;p55"/>
            <p:cNvSpPr/>
            <p:nvPr/>
          </p:nvSpPr>
          <p:spPr>
            <a:xfrm>
              <a:off x="5687803" y="1915843"/>
              <a:ext cx="507288" cy="224158"/>
            </a:xfrm>
            <a:custGeom>
              <a:rect b="b" l="l" r="r" t="t"/>
              <a:pathLst>
                <a:path extrusionOk="0" h="2923" w="6615">
                  <a:moveTo>
                    <a:pt x="1141" y="0"/>
                  </a:moveTo>
                  <a:cubicBezTo>
                    <a:pt x="837" y="0"/>
                    <a:pt x="606" y="26"/>
                    <a:pt x="498" y="81"/>
                  </a:cubicBezTo>
                  <a:cubicBezTo>
                    <a:pt x="1" y="321"/>
                    <a:pt x="2794" y="2188"/>
                    <a:pt x="4593" y="2651"/>
                  </a:cubicBezTo>
                  <a:cubicBezTo>
                    <a:pt x="5376" y="2850"/>
                    <a:pt x="5836" y="2923"/>
                    <a:pt x="6115" y="2923"/>
                  </a:cubicBezTo>
                  <a:cubicBezTo>
                    <a:pt x="6532" y="2923"/>
                    <a:pt x="6543" y="2760"/>
                    <a:pt x="6615" y="2617"/>
                  </a:cubicBezTo>
                  <a:cubicBezTo>
                    <a:pt x="6615" y="2617"/>
                    <a:pt x="6152" y="1708"/>
                    <a:pt x="5192" y="955"/>
                  </a:cubicBezTo>
                  <a:cubicBezTo>
                    <a:pt x="4436" y="360"/>
                    <a:pt x="2275" y="0"/>
                    <a:pt x="1141" y="0"/>
                  </a:cubicBezTo>
                  <a:close/>
                </a:path>
              </a:pathLst>
            </a:custGeom>
            <a:solidFill>
              <a:srgbClr val="783F0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55"/>
            <p:cNvSpPr/>
            <p:nvPr/>
          </p:nvSpPr>
          <p:spPr>
            <a:xfrm>
              <a:off x="5739030" y="1919371"/>
              <a:ext cx="132823" cy="252379"/>
            </a:xfrm>
            <a:custGeom>
              <a:rect b="b" l="l" r="r" t="t"/>
              <a:pathLst>
                <a:path extrusionOk="0" h="3291" w="1732">
                  <a:moveTo>
                    <a:pt x="960" y="0"/>
                  </a:moveTo>
                  <a:cubicBezTo>
                    <a:pt x="909" y="412"/>
                    <a:pt x="1" y="2399"/>
                    <a:pt x="464" y="2845"/>
                  </a:cubicBezTo>
                  <a:cubicBezTo>
                    <a:pt x="809" y="3178"/>
                    <a:pt x="1145" y="3291"/>
                    <a:pt x="1322" y="3291"/>
                  </a:cubicBezTo>
                  <a:cubicBezTo>
                    <a:pt x="1382" y="3291"/>
                    <a:pt x="1423" y="3278"/>
                    <a:pt x="1440" y="3256"/>
                  </a:cubicBezTo>
                  <a:cubicBezTo>
                    <a:pt x="1509" y="3170"/>
                    <a:pt x="1732" y="309"/>
                    <a:pt x="1732" y="309"/>
                  </a:cubicBezTo>
                  <a:lnTo>
                    <a:pt x="96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55"/>
            <p:cNvSpPr/>
            <p:nvPr/>
          </p:nvSpPr>
          <p:spPr>
            <a:xfrm>
              <a:off x="5703601" y="1747207"/>
              <a:ext cx="184050" cy="181443"/>
            </a:xfrm>
            <a:custGeom>
              <a:rect b="b" l="l" r="r" t="t"/>
              <a:pathLst>
                <a:path extrusionOk="0" h="2366" w="2400">
                  <a:moveTo>
                    <a:pt x="788" y="755"/>
                  </a:moveTo>
                  <a:cubicBezTo>
                    <a:pt x="1422" y="258"/>
                    <a:pt x="2091" y="18"/>
                    <a:pt x="2228" y="18"/>
                  </a:cubicBezTo>
                  <a:cubicBezTo>
                    <a:pt x="2399" y="1"/>
                    <a:pt x="1799" y="412"/>
                    <a:pt x="1542" y="858"/>
                  </a:cubicBezTo>
                  <a:cubicBezTo>
                    <a:pt x="1200" y="1217"/>
                    <a:pt x="1097" y="1680"/>
                    <a:pt x="1080" y="2006"/>
                  </a:cubicBezTo>
                  <a:cubicBezTo>
                    <a:pt x="754" y="2365"/>
                    <a:pt x="549" y="2228"/>
                    <a:pt x="326" y="2211"/>
                  </a:cubicBezTo>
                  <a:cubicBezTo>
                    <a:pt x="120" y="2211"/>
                    <a:pt x="0" y="1851"/>
                    <a:pt x="69" y="1629"/>
                  </a:cubicBezTo>
                  <a:cubicBezTo>
                    <a:pt x="155" y="1337"/>
                    <a:pt x="566" y="943"/>
                    <a:pt x="788" y="755"/>
                  </a:cubicBez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55"/>
            <p:cNvSpPr/>
            <p:nvPr/>
          </p:nvSpPr>
          <p:spPr>
            <a:xfrm>
              <a:off x="5485425" y="4352895"/>
              <a:ext cx="412732" cy="257593"/>
            </a:xfrm>
            <a:custGeom>
              <a:rect b="b" l="l" r="r" t="t"/>
              <a:pathLst>
                <a:path extrusionOk="0" h="3359" w="5382">
                  <a:moveTo>
                    <a:pt x="5176" y="497"/>
                  </a:moveTo>
                  <a:cubicBezTo>
                    <a:pt x="5381" y="1834"/>
                    <a:pt x="5107" y="2707"/>
                    <a:pt x="4387" y="2690"/>
                  </a:cubicBezTo>
                  <a:cubicBezTo>
                    <a:pt x="4130" y="2690"/>
                    <a:pt x="3839" y="2382"/>
                    <a:pt x="3496" y="2622"/>
                  </a:cubicBezTo>
                  <a:cubicBezTo>
                    <a:pt x="2468" y="3359"/>
                    <a:pt x="1937" y="3119"/>
                    <a:pt x="1629" y="3119"/>
                  </a:cubicBezTo>
                  <a:cubicBezTo>
                    <a:pt x="378" y="3119"/>
                    <a:pt x="1" y="1440"/>
                    <a:pt x="943" y="1422"/>
                  </a:cubicBezTo>
                  <a:cubicBezTo>
                    <a:pt x="1903" y="1422"/>
                    <a:pt x="2742" y="0"/>
                    <a:pt x="2742" y="0"/>
                  </a:cubicBezTo>
                  <a:close/>
                </a:path>
              </a:pathLst>
            </a:custGeom>
            <a:solidFill>
              <a:srgbClr val="211D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55"/>
            <p:cNvSpPr/>
            <p:nvPr/>
          </p:nvSpPr>
          <p:spPr>
            <a:xfrm>
              <a:off x="5530134" y="3292460"/>
              <a:ext cx="97316" cy="353529"/>
            </a:xfrm>
            <a:custGeom>
              <a:rect b="b" l="l" r="r" t="t"/>
              <a:pathLst>
                <a:path extrusionOk="0" h="4610" w="1269">
                  <a:moveTo>
                    <a:pt x="360" y="1320"/>
                  </a:moveTo>
                  <a:cubicBezTo>
                    <a:pt x="429" y="1783"/>
                    <a:pt x="69" y="4302"/>
                    <a:pt x="429" y="4456"/>
                  </a:cubicBezTo>
                  <a:cubicBezTo>
                    <a:pt x="789" y="4610"/>
                    <a:pt x="1200" y="4559"/>
                    <a:pt x="1200" y="4559"/>
                  </a:cubicBezTo>
                  <a:lnTo>
                    <a:pt x="1269" y="1"/>
                  </a:lnTo>
                  <a:lnTo>
                    <a:pt x="583" y="138"/>
                  </a:lnTo>
                  <a:lnTo>
                    <a:pt x="1" y="123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55"/>
            <p:cNvSpPr/>
            <p:nvPr/>
          </p:nvSpPr>
          <p:spPr>
            <a:xfrm>
              <a:off x="5585349" y="2933793"/>
              <a:ext cx="371934" cy="1568950"/>
            </a:xfrm>
            <a:custGeom>
              <a:rect b="b" l="l" r="r" t="t"/>
              <a:pathLst>
                <a:path extrusionOk="0" h="20459" w="4850">
                  <a:moveTo>
                    <a:pt x="0" y="2622"/>
                  </a:moveTo>
                  <a:cubicBezTo>
                    <a:pt x="17" y="3273"/>
                    <a:pt x="223" y="11549"/>
                    <a:pt x="274" y="12354"/>
                  </a:cubicBezTo>
                  <a:cubicBezTo>
                    <a:pt x="429" y="14856"/>
                    <a:pt x="806" y="13502"/>
                    <a:pt x="514" y="19293"/>
                  </a:cubicBezTo>
                  <a:lnTo>
                    <a:pt x="4147" y="20202"/>
                  </a:lnTo>
                  <a:cubicBezTo>
                    <a:pt x="4147" y="20202"/>
                    <a:pt x="4849" y="20459"/>
                    <a:pt x="4404" y="12131"/>
                  </a:cubicBezTo>
                  <a:cubicBezTo>
                    <a:pt x="4318" y="10315"/>
                    <a:pt x="4507" y="4078"/>
                    <a:pt x="4232" y="2330"/>
                  </a:cubicBezTo>
                  <a:cubicBezTo>
                    <a:pt x="3958" y="583"/>
                    <a:pt x="3581" y="0"/>
                    <a:pt x="3581" y="0"/>
                  </a:cubicBezTo>
                  <a:lnTo>
                    <a:pt x="206" y="77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55"/>
            <p:cNvSpPr/>
            <p:nvPr/>
          </p:nvSpPr>
          <p:spPr>
            <a:xfrm>
              <a:off x="5586652" y="3019146"/>
              <a:ext cx="257593" cy="1442875"/>
            </a:xfrm>
            <a:custGeom>
              <a:rect b="b" l="l" r="r" t="t"/>
              <a:pathLst>
                <a:path extrusionOk="0" h="18815" w="3359">
                  <a:moveTo>
                    <a:pt x="908" y="635"/>
                  </a:moveTo>
                  <a:cubicBezTo>
                    <a:pt x="1131" y="2057"/>
                    <a:pt x="737" y="10196"/>
                    <a:pt x="1388" y="11481"/>
                  </a:cubicBezTo>
                  <a:cubicBezTo>
                    <a:pt x="2039" y="12749"/>
                    <a:pt x="2005" y="13126"/>
                    <a:pt x="2005" y="13126"/>
                  </a:cubicBezTo>
                  <a:cubicBezTo>
                    <a:pt x="2005" y="13126"/>
                    <a:pt x="1799" y="14171"/>
                    <a:pt x="1868" y="14616"/>
                  </a:cubicBezTo>
                  <a:cubicBezTo>
                    <a:pt x="1937" y="15062"/>
                    <a:pt x="3067" y="15268"/>
                    <a:pt x="3136" y="15627"/>
                  </a:cubicBezTo>
                  <a:cubicBezTo>
                    <a:pt x="2074" y="15319"/>
                    <a:pt x="1680" y="15747"/>
                    <a:pt x="1680" y="15747"/>
                  </a:cubicBezTo>
                  <a:cubicBezTo>
                    <a:pt x="1680" y="15747"/>
                    <a:pt x="3187" y="15970"/>
                    <a:pt x="2947" y="16193"/>
                  </a:cubicBezTo>
                  <a:cubicBezTo>
                    <a:pt x="2708" y="16416"/>
                    <a:pt x="1525" y="16501"/>
                    <a:pt x="1525" y="16501"/>
                  </a:cubicBezTo>
                  <a:cubicBezTo>
                    <a:pt x="1525" y="16501"/>
                    <a:pt x="3222" y="17444"/>
                    <a:pt x="3290" y="17889"/>
                  </a:cubicBezTo>
                  <a:cubicBezTo>
                    <a:pt x="3359" y="18335"/>
                    <a:pt x="2999" y="18814"/>
                    <a:pt x="2999" y="18814"/>
                  </a:cubicBezTo>
                  <a:lnTo>
                    <a:pt x="497" y="18180"/>
                  </a:lnTo>
                  <a:cubicBezTo>
                    <a:pt x="497" y="18180"/>
                    <a:pt x="669" y="14120"/>
                    <a:pt x="343" y="12629"/>
                  </a:cubicBezTo>
                  <a:cubicBezTo>
                    <a:pt x="86" y="11429"/>
                    <a:pt x="0" y="2126"/>
                    <a:pt x="17" y="1063"/>
                  </a:cubicBezTo>
                  <a:cubicBezTo>
                    <a:pt x="35" y="1"/>
                    <a:pt x="908" y="635"/>
                    <a:pt x="908" y="63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5"/>
            <p:cNvSpPr/>
            <p:nvPr/>
          </p:nvSpPr>
          <p:spPr>
            <a:xfrm>
              <a:off x="5623462" y="4306883"/>
              <a:ext cx="307517" cy="128835"/>
            </a:xfrm>
            <a:custGeom>
              <a:rect b="b" l="l" r="r" t="t"/>
              <a:pathLst>
                <a:path extrusionOk="0" h="1680" w="4010">
                  <a:moveTo>
                    <a:pt x="86" y="103"/>
                  </a:moveTo>
                  <a:cubicBezTo>
                    <a:pt x="309" y="18"/>
                    <a:pt x="805" y="1"/>
                    <a:pt x="1525" y="69"/>
                  </a:cubicBezTo>
                  <a:cubicBezTo>
                    <a:pt x="3050" y="292"/>
                    <a:pt x="3890" y="720"/>
                    <a:pt x="4010" y="772"/>
                  </a:cubicBezTo>
                  <a:cubicBezTo>
                    <a:pt x="3975" y="1286"/>
                    <a:pt x="3872" y="1680"/>
                    <a:pt x="3872" y="1680"/>
                  </a:cubicBezTo>
                  <a:cubicBezTo>
                    <a:pt x="3872" y="1680"/>
                    <a:pt x="2262" y="1063"/>
                    <a:pt x="1319" y="960"/>
                  </a:cubicBezTo>
                  <a:cubicBezTo>
                    <a:pt x="240" y="806"/>
                    <a:pt x="52" y="892"/>
                    <a:pt x="34" y="840"/>
                  </a:cubicBezTo>
                  <a:cubicBezTo>
                    <a:pt x="0" y="446"/>
                    <a:pt x="86" y="103"/>
                    <a:pt x="86" y="10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55"/>
            <p:cNvSpPr/>
            <p:nvPr/>
          </p:nvSpPr>
          <p:spPr>
            <a:xfrm>
              <a:off x="5624766" y="4310794"/>
              <a:ext cx="304910" cy="105215"/>
            </a:xfrm>
            <a:custGeom>
              <a:rect b="b" l="l" r="r" t="t"/>
              <a:pathLst>
                <a:path extrusionOk="0" h="1372" w="3976">
                  <a:moveTo>
                    <a:pt x="17" y="549"/>
                  </a:moveTo>
                  <a:cubicBezTo>
                    <a:pt x="497" y="549"/>
                    <a:pt x="1954" y="481"/>
                    <a:pt x="3907" y="1372"/>
                  </a:cubicBezTo>
                  <a:cubicBezTo>
                    <a:pt x="3975" y="1115"/>
                    <a:pt x="3958" y="995"/>
                    <a:pt x="3958" y="995"/>
                  </a:cubicBezTo>
                  <a:cubicBezTo>
                    <a:pt x="3958" y="995"/>
                    <a:pt x="1731" y="1"/>
                    <a:pt x="35" y="258"/>
                  </a:cubicBezTo>
                  <a:cubicBezTo>
                    <a:pt x="0" y="361"/>
                    <a:pt x="17" y="549"/>
                    <a:pt x="17" y="549"/>
                  </a:cubicBezTo>
                  <a:close/>
                </a:path>
              </a:pathLst>
            </a:custGeom>
            <a:solidFill>
              <a:srgbClr val="C3D2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55"/>
            <p:cNvSpPr/>
            <p:nvPr/>
          </p:nvSpPr>
          <p:spPr>
            <a:xfrm>
              <a:off x="6100382" y="4283263"/>
              <a:ext cx="289189" cy="378453"/>
            </a:xfrm>
            <a:custGeom>
              <a:rect b="b" l="l" r="r" t="t"/>
              <a:pathLst>
                <a:path extrusionOk="0" h="4935" w="3771">
                  <a:moveTo>
                    <a:pt x="2537" y="531"/>
                  </a:moveTo>
                  <a:cubicBezTo>
                    <a:pt x="1954" y="1148"/>
                    <a:pt x="3017" y="2279"/>
                    <a:pt x="3325" y="3033"/>
                  </a:cubicBezTo>
                  <a:cubicBezTo>
                    <a:pt x="3770" y="4112"/>
                    <a:pt x="2725" y="4866"/>
                    <a:pt x="2057" y="4883"/>
                  </a:cubicBezTo>
                  <a:cubicBezTo>
                    <a:pt x="875" y="4935"/>
                    <a:pt x="258" y="4164"/>
                    <a:pt x="378" y="2947"/>
                  </a:cubicBezTo>
                  <a:cubicBezTo>
                    <a:pt x="498" y="1851"/>
                    <a:pt x="138" y="2073"/>
                    <a:pt x="69" y="891"/>
                  </a:cubicBezTo>
                  <a:cubicBezTo>
                    <a:pt x="1" y="0"/>
                    <a:pt x="2537" y="531"/>
                    <a:pt x="2537" y="53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55"/>
            <p:cNvSpPr/>
            <p:nvPr/>
          </p:nvSpPr>
          <p:spPr>
            <a:xfrm>
              <a:off x="5771929" y="3041539"/>
              <a:ext cx="582135" cy="1501925"/>
            </a:xfrm>
            <a:custGeom>
              <a:rect b="b" l="l" r="r" t="t"/>
              <a:pathLst>
                <a:path extrusionOk="0" h="19585" w="7591">
                  <a:moveTo>
                    <a:pt x="0" y="3753"/>
                  </a:moveTo>
                  <a:cubicBezTo>
                    <a:pt x="754" y="7831"/>
                    <a:pt x="2005" y="11189"/>
                    <a:pt x="2313" y="12748"/>
                  </a:cubicBezTo>
                  <a:cubicBezTo>
                    <a:pt x="2656" y="14633"/>
                    <a:pt x="3958" y="17683"/>
                    <a:pt x="4130" y="18642"/>
                  </a:cubicBezTo>
                  <a:cubicBezTo>
                    <a:pt x="4301" y="19585"/>
                    <a:pt x="7197" y="18591"/>
                    <a:pt x="7437" y="17786"/>
                  </a:cubicBezTo>
                  <a:cubicBezTo>
                    <a:pt x="7591" y="17254"/>
                    <a:pt x="6409" y="13468"/>
                    <a:pt x="6134" y="10281"/>
                  </a:cubicBezTo>
                  <a:cubicBezTo>
                    <a:pt x="5809" y="6460"/>
                    <a:pt x="5620" y="3633"/>
                    <a:pt x="5021" y="1439"/>
                  </a:cubicBezTo>
                  <a:cubicBezTo>
                    <a:pt x="4627" y="0"/>
                    <a:pt x="1405" y="446"/>
                    <a:pt x="1405" y="44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55"/>
            <p:cNvSpPr/>
            <p:nvPr/>
          </p:nvSpPr>
          <p:spPr>
            <a:xfrm>
              <a:off x="5992636" y="3368688"/>
              <a:ext cx="273391" cy="344327"/>
            </a:xfrm>
            <a:custGeom>
              <a:rect b="b" l="l" r="r" t="t"/>
              <a:pathLst>
                <a:path extrusionOk="0" h="4490" w="3565">
                  <a:moveTo>
                    <a:pt x="2657" y="1"/>
                  </a:moveTo>
                  <a:cubicBezTo>
                    <a:pt x="2777" y="857"/>
                    <a:pt x="3565" y="3290"/>
                    <a:pt x="3222" y="3496"/>
                  </a:cubicBezTo>
                  <a:cubicBezTo>
                    <a:pt x="2879" y="3702"/>
                    <a:pt x="618" y="4490"/>
                    <a:pt x="703" y="3650"/>
                  </a:cubicBezTo>
                  <a:cubicBezTo>
                    <a:pt x="738" y="3427"/>
                    <a:pt x="155" y="755"/>
                    <a:pt x="104" y="549"/>
                  </a:cubicBezTo>
                  <a:cubicBezTo>
                    <a:pt x="1" y="172"/>
                    <a:pt x="2657" y="1"/>
                    <a:pt x="26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55"/>
            <p:cNvSpPr/>
            <p:nvPr/>
          </p:nvSpPr>
          <p:spPr>
            <a:xfrm>
              <a:off x="5984814" y="3312169"/>
              <a:ext cx="239495" cy="134433"/>
            </a:xfrm>
            <a:custGeom>
              <a:rect b="b" l="l" r="r" t="t"/>
              <a:pathLst>
                <a:path extrusionOk="0" h="1753" w="3123">
                  <a:moveTo>
                    <a:pt x="3099" y="1122"/>
                  </a:moveTo>
                  <a:lnTo>
                    <a:pt x="3099" y="1122"/>
                  </a:lnTo>
                  <a:cubicBezTo>
                    <a:pt x="3101" y="1139"/>
                    <a:pt x="3101" y="1149"/>
                    <a:pt x="3101" y="1149"/>
                  </a:cubicBezTo>
                  <a:cubicBezTo>
                    <a:pt x="3101" y="1149"/>
                    <a:pt x="3123" y="1130"/>
                    <a:pt x="3099" y="1122"/>
                  </a:cubicBezTo>
                  <a:close/>
                  <a:moveTo>
                    <a:pt x="2690" y="1"/>
                  </a:moveTo>
                  <a:lnTo>
                    <a:pt x="0" y="481"/>
                  </a:lnTo>
                  <a:cubicBezTo>
                    <a:pt x="0" y="481"/>
                    <a:pt x="34" y="1577"/>
                    <a:pt x="120" y="1714"/>
                  </a:cubicBezTo>
                  <a:cubicBezTo>
                    <a:pt x="138" y="1741"/>
                    <a:pt x="192" y="1753"/>
                    <a:pt x="274" y="1753"/>
                  </a:cubicBezTo>
                  <a:cubicBezTo>
                    <a:pt x="666" y="1753"/>
                    <a:pt x="1696" y="1481"/>
                    <a:pt x="2433" y="1269"/>
                  </a:cubicBezTo>
                  <a:cubicBezTo>
                    <a:pt x="2836" y="1149"/>
                    <a:pt x="3003" y="1119"/>
                    <a:pt x="3069" y="1119"/>
                  </a:cubicBezTo>
                  <a:cubicBezTo>
                    <a:pt x="3083" y="1119"/>
                    <a:pt x="3092" y="1120"/>
                    <a:pt x="3099" y="1122"/>
                  </a:cubicBezTo>
                  <a:lnTo>
                    <a:pt x="3099" y="1122"/>
                  </a:lnTo>
                  <a:cubicBezTo>
                    <a:pt x="3082" y="966"/>
                    <a:pt x="2983" y="171"/>
                    <a:pt x="26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5"/>
            <p:cNvSpPr/>
            <p:nvPr/>
          </p:nvSpPr>
          <p:spPr>
            <a:xfrm>
              <a:off x="5796853" y="3441004"/>
              <a:ext cx="486275" cy="1058978"/>
            </a:xfrm>
            <a:custGeom>
              <a:rect b="b" l="l" r="r" t="t"/>
              <a:pathLst>
                <a:path extrusionOk="0" h="13809" w="6341">
                  <a:moveTo>
                    <a:pt x="1" y="0"/>
                  </a:moveTo>
                  <a:lnTo>
                    <a:pt x="1" y="0"/>
                  </a:lnTo>
                  <a:cubicBezTo>
                    <a:pt x="155" y="874"/>
                    <a:pt x="1629" y="6254"/>
                    <a:pt x="1988" y="7539"/>
                  </a:cubicBezTo>
                  <a:cubicBezTo>
                    <a:pt x="2331" y="8824"/>
                    <a:pt x="2725" y="10332"/>
                    <a:pt x="2999" y="11035"/>
                  </a:cubicBezTo>
                  <a:cubicBezTo>
                    <a:pt x="3291" y="11720"/>
                    <a:pt x="3805" y="13262"/>
                    <a:pt x="3822" y="13588"/>
                  </a:cubicBezTo>
                  <a:cubicBezTo>
                    <a:pt x="3839" y="13744"/>
                    <a:pt x="4189" y="13808"/>
                    <a:pt x="4585" y="13808"/>
                  </a:cubicBezTo>
                  <a:cubicBezTo>
                    <a:pt x="4968" y="13808"/>
                    <a:pt x="5393" y="13749"/>
                    <a:pt x="5604" y="13656"/>
                  </a:cubicBezTo>
                  <a:cubicBezTo>
                    <a:pt x="6341" y="13313"/>
                    <a:pt x="4661" y="11651"/>
                    <a:pt x="4576" y="11292"/>
                  </a:cubicBezTo>
                  <a:cubicBezTo>
                    <a:pt x="4507" y="10915"/>
                    <a:pt x="5398" y="10452"/>
                    <a:pt x="4713" y="10332"/>
                  </a:cubicBezTo>
                  <a:cubicBezTo>
                    <a:pt x="4045" y="10212"/>
                    <a:pt x="3376" y="8910"/>
                    <a:pt x="3342" y="8464"/>
                  </a:cubicBezTo>
                  <a:cubicBezTo>
                    <a:pt x="3325" y="8002"/>
                    <a:pt x="1474" y="4027"/>
                    <a:pt x="1337" y="3684"/>
                  </a:cubicBezTo>
                  <a:cubicBezTo>
                    <a:pt x="806" y="2348"/>
                    <a:pt x="1" y="1"/>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5"/>
            <p:cNvSpPr/>
            <p:nvPr/>
          </p:nvSpPr>
          <p:spPr>
            <a:xfrm>
              <a:off x="6063035" y="4302972"/>
              <a:ext cx="277915" cy="150231"/>
            </a:xfrm>
            <a:custGeom>
              <a:rect b="b" l="l" r="r" t="t"/>
              <a:pathLst>
                <a:path extrusionOk="0" h="1959" w="3624">
                  <a:moveTo>
                    <a:pt x="3469" y="0"/>
                  </a:moveTo>
                  <a:cubicBezTo>
                    <a:pt x="3469" y="0"/>
                    <a:pt x="2270" y="977"/>
                    <a:pt x="1293" y="1114"/>
                  </a:cubicBezTo>
                  <a:cubicBezTo>
                    <a:pt x="1049" y="1148"/>
                    <a:pt x="848" y="1160"/>
                    <a:pt x="684" y="1160"/>
                  </a:cubicBezTo>
                  <a:cubicBezTo>
                    <a:pt x="274" y="1160"/>
                    <a:pt x="92" y="1084"/>
                    <a:pt x="30" y="1084"/>
                  </a:cubicBezTo>
                  <a:cubicBezTo>
                    <a:pt x="6" y="1084"/>
                    <a:pt x="0" y="1097"/>
                    <a:pt x="8" y="1131"/>
                  </a:cubicBezTo>
                  <a:cubicBezTo>
                    <a:pt x="77" y="1457"/>
                    <a:pt x="231" y="1834"/>
                    <a:pt x="231" y="1834"/>
                  </a:cubicBezTo>
                  <a:cubicBezTo>
                    <a:pt x="480" y="1913"/>
                    <a:pt x="729" y="1958"/>
                    <a:pt x="1002" y="1958"/>
                  </a:cubicBezTo>
                  <a:cubicBezTo>
                    <a:pt x="1198" y="1958"/>
                    <a:pt x="1407" y="1935"/>
                    <a:pt x="1636" y="1885"/>
                  </a:cubicBezTo>
                  <a:cubicBezTo>
                    <a:pt x="2750" y="1628"/>
                    <a:pt x="3469" y="1011"/>
                    <a:pt x="3623" y="891"/>
                  </a:cubicBezTo>
                  <a:cubicBezTo>
                    <a:pt x="3606" y="428"/>
                    <a:pt x="3469" y="0"/>
                    <a:pt x="34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5"/>
            <p:cNvSpPr/>
            <p:nvPr/>
          </p:nvSpPr>
          <p:spPr>
            <a:xfrm>
              <a:off x="6068863" y="4321377"/>
              <a:ext cx="269480" cy="111427"/>
            </a:xfrm>
            <a:custGeom>
              <a:rect b="b" l="l" r="r" t="t"/>
              <a:pathLst>
                <a:path extrusionOk="0" h="1453" w="3514">
                  <a:moveTo>
                    <a:pt x="3462" y="0"/>
                  </a:moveTo>
                  <a:cubicBezTo>
                    <a:pt x="2406" y="976"/>
                    <a:pt x="1493" y="1191"/>
                    <a:pt x="691" y="1191"/>
                  </a:cubicBezTo>
                  <a:cubicBezTo>
                    <a:pt x="451" y="1191"/>
                    <a:pt x="221" y="1172"/>
                    <a:pt x="1" y="1148"/>
                  </a:cubicBezTo>
                  <a:lnTo>
                    <a:pt x="1" y="1148"/>
                  </a:lnTo>
                  <a:cubicBezTo>
                    <a:pt x="1" y="1148"/>
                    <a:pt x="35" y="1302"/>
                    <a:pt x="69" y="1388"/>
                  </a:cubicBezTo>
                  <a:cubicBezTo>
                    <a:pt x="297" y="1433"/>
                    <a:pt x="519" y="1453"/>
                    <a:pt x="734" y="1453"/>
                  </a:cubicBezTo>
                  <a:cubicBezTo>
                    <a:pt x="2318" y="1453"/>
                    <a:pt x="3513" y="377"/>
                    <a:pt x="3513" y="377"/>
                  </a:cubicBezTo>
                  <a:cubicBezTo>
                    <a:pt x="3513" y="377"/>
                    <a:pt x="3513" y="274"/>
                    <a:pt x="3462" y="0"/>
                  </a:cubicBezTo>
                  <a:close/>
                </a:path>
              </a:pathLst>
            </a:custGeom>
            <a:solidFill>
              <a:srgbClr val="C3D2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55"/>
            <p:cNvSpPr/>
            <p:nvPr/>
          </p:nvSpPr>
          <p:spPr>
            <a:xfrm>
              <a:off x="5800840" y="2078344"/>
              <a:ext cx="279909" cy="300998"/>
            </a:xfrm>
            <a:custGeom>
              <a:rect b="b" l="l" r="r" t="t"/>
              <a:pathLst>
                <a:path extrusionOk="0" h="3925" w="3650">
                  <a:moveTo>
                    <a:pt x="3650" y="1"/>
                  </a:moveTo>
                  <a:lnTo>
                    <a:pt x="3650" y="1"/>
                  </a:lnTo>
                  <a:cubicBezTo>
                    <a:pt x="3650" y="1"/>
                    <a:pt x="274" y="1234"/>
                    <a:pt x="480" y="1320"/>
                  </a:cubicBezTo>
                  <a:cubicBezTo>
                    <a:pt x="1268" y="1680"/>
                    <a:pt x="0" y="3753"/>
                    <a:pt x="0" y="3753"/>
                  </a:cubicBezTo>
                  <a:lnTo>
                    <a:pt x="2999" y="3924"/>
                  </a:lnTo>
                  <a:lnTo>
                    <a:pt x="3479" y="2400"/>
                  </a:lnTo>
                  <a:lnTo>
                    <a:pt x="3479" y="2400"/>
                  </a:lnTo>
                  <a:cubicBezTo>
                    <a:pt x="3479" y="2400"/>
                    <a:pt x="3476" y="2402"/>
                    <a:pt x="3469" y="2402"/>
                  </a:cubicBezTo>
                  <a:cubicBezTo>
                    <a:pt x="3439" y="2402"/>
                    <a:pt x="3331" y="2356"/>
                    <a:pt x="3050" y="1851"/>
                  </a:cubicBezTo>
                  <a:cubicBezTo>
                    <a:pt x="2707" y="1234"/>
                    <a:pt x="3650" y="463"/>
                    <a:pt x="3650" y="1"/>
                  </a:cubicBezTo>
                  <a:close/>
                </a:path>
              </a:pathLst>
            </a:custGeom>
            <a:solidFill>
              <a:srgbClr val="F4A6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55"/>
            <p:cNvSpPr/>
            <p:nvPr/>
          </p:nvSpPr>
          <p:spPr>
            <a:xfrm>
              <a:off x="5861270" y="2170369"/>
              <a:ext cx="240569" cy="268099"/>
            </a:xfrm>
            <a:custGeom>
              <a:rect b="b" l="l" r="r" t="t"/>
              <a:pathLst>
                <a:path extrusionOk="0" h="3496" w="3137">
                  <a:moveTo>
                    <a:pt x="0" y="497"/>
                  </a:moveTo>
                  <a:lnTo>
                    <a:pt x="2245" y="3496"/>
                  </a:lnTo>
                  <a:lnTo>
                    <a:pt x="3136" y="1628"/>
                  </a:lnTo>
                  <a:cubicBezTo>
                    <a:pt x="3136" y="1628"/>
                    <a:pt x="2228" y="891"/>
                    <a:pt x="2211" y="446"/>
                  </a:cubicBezTo>
                  <a:cubicBezTo>
                    <a:pt x="2176" y="0"/>
                    <a:pt x="2159" y="69"/>
                    <a:pt x="2159" y="6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55"/>
            <p:cNvSpPr/>
            <p:nvPr/>
          </p:nvSpPr>
          <p:spPr>
            <a:xfrm>
              <a:off x="5611576" y="2241305"/>
              <a:ext cx="653147" cy="1042797"/>
            </a:xfrm>
            <a:custGeom>
              <a:rect b="b" l="l" r="r" t="t"/>
              <a:pathLst>
                <a:path extrusionOk="0" h="13598" w="8517">
                  <a:moveTo>
                    <a:pt x="5844" y="0"/>
                  </a:moveTo>
                  <a:cubicBezTo>
                    <a:pt x="5844" y="0"/>
                    <a:pt x="4408" y="1062"/>
                    <a:pt x="3465" y="1062"/>
                  </a:cubicBezTo>
                  <a:cubicBezTo>
                    <a:pt x="3398" y="1062"/>
                    <a:pt x="3334" y="1057"/>
                    <a:pt x="3274" y="1046"/>
                  </a:cubicBezTo>
                  <a:cubicBezTo>
                    <a:pt x="3271" y="1045"/>
                    <a:pt x="3269" y="1045"/>
                    <a:pt x="3267" y="1045"/>
                  </a:cubicBezTo>
                  <a:cubicBezTo>
                    <a:pt x="3003" y="1045"/>
                    <a:pt x="2260" y="3849"/>
                    <a:pt x="1937" y="4986"/>
                  </a:cubicBezTo>
                  <a:cubicBezTo>
                    <a:pt x="1629" y="6117"/>
                    <a:pt x="1" y="13348"/>
                    <a:pt x="1" y="13348"/>
                  </a:cubicBezTo>
                  <a:cubicBezTo>
                    <a:pt x="180" y="13486"/>
                    <a:pt x="1936" y="13597"/>
                    <a:pt x="3746" y="13597"/>
                  </a:cubicBezTo>
                  <a:cubicBezTo>
                    <a:pt x="5750" y="13597"/>
                    <a:pt x="7820" y="13461"/>
                    <a:pt x="7883" y="13074"/>
                  </a:cubicBezTo>
                  <a:cubicBezTo>
                    <a:pt x="8140" y="11583"/>
                    <a:pt x="7609" y="6786"/>
                    <a:pt x="7797" y="5740"/>
                  </a:cubicBezTo>
                  <a:cubicBezTo>
                    <a:pt x="8003" y="4695"/>
                    <a:pt x="8517" y="1782"/>
                    <a:pt x="8517" y="1782"/>
                  </a:cubicBezTo>
                  <a:cubicBezTo>
                    <a:pt x="8517" y="1782"/>
                    <a:pt x="8020" y="1217"/>
                    <a:pt x="58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55"/>
            <p:cNvSpPr/>
            <p:nvPr/>
          </p:nvSpPr>
          <p:spPr>
            <a:xfrm>
              <a:off x="5792942" y="1864769"/>
              <a:ext cx="333821" cy="356674"/>
            </a:xfrm>
            <a:custGeom>
              <a:rect b="b" l="l" r="r" t="t"/>
              <a:pathLst>
                <a:path extrusionOk="0" h="4651" w="4353">
                  <a:moveTo>
                    <a:pt x="2058" y="1"/>
                  </a:moveTo>
                  <a:cubicBezTo>
                    <a:pt x="1123" y="1"/>
                    <a:pt x="432" y="614"/>
                    <a:pt x="257" y="1501"/>
                  </a:cubicBezTo>
                  <a:cubicBezTo>
                    <a:pt x="0" y="2820"/>
                    <a:pt x="172" y="4311"/>
                    <a:pt x="874" y="4585"/>
                  </a:cubicBezTo>
                  <a:cubicBezTo>
                    <a:pt x="983" y="4629"/>
                    <a:pt x="1119" y="4651"/>
                    <a:pt x="1274" y="4651"/>
                  </a:cubicBezTo>
                  <a:cubicBezTo>
                    <a:pt x="2021" y="4651"/>
                    <a:pt x="3193" y="4139"/>
                    <a:pt x="3719" y="3146"/>
                  </a:cubicBezTo>
                  <a:cubicBezTo>
                    <a:pt x="4353" y="1946"/>
                    <a:pt x="4096" y="575"/>
                    <a:pt x="2879" y="147"/>
                  </a:cubicBezTo>
                  <a:cubicBezTo>
                    <a:pt x="2591" y="47"/>
                    <a:pt x="2315" y="1"/>
                    <a:pt x="2058" y="1"/>
                  </a:cubicBezTo>
                  <a:close/>
                </a:path>
              </a:pathLst>
            </a:custGeom>
            <a:solidFill>
              <a:srgbClr val="F4A6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55"/>
            <p:cNvSpPr/>
            <p:nvPr/>
          </p:nvSpPr>
          <p:spPr>
            <a:xfrm>
              <a:off x="5929599" y="1840383"/>
              <a:ext cx="212961" cy="351075"/>
            </a:xfrm>
            <a:custGeom>
              <a:rect b="b" l="l" r="r" t="t"/>
              <a:pathLst>
                <a:path extrusionOk="0" h="4578" w="2777">
                  <a:moveTo>
                    <a:pt x="916" y="0"/>
                  </a:moveTo>
                  <a:cubicBezTo>
                    <a:pt x="150" y="0"/>
                    <a:pt x="69" y="945"/>
                    <a:pt x="69" y="945"/>
                  </a:cubicBezTo>
                  <a:cubicBezTo>
                    <a:pt x="0" y="1270"/>
                    <a:pt x="1046" y="1373"/>
                    <a:pt x="1354" y="1699"/>
                  </a:cubicBezTo>
                  <a:cubicBezTo>
                    <a:pt x="1645" y="2007"/>
                    <a:pt x="1628" y="2710"/>
                    <a:pt x="1628" y="2830"/>
                  </a:cubicBezTo>
                  <a:cubicBezTo>
                    <a:pt x="1625" y="2853"/>
                    <a:pt x="1634" y="2860"/>
                    <a:pt x="1652" y="2860"/>
                  </a:cubicBezTo>
                  <a:cubicBezTo>
                    <a:pt x="1691" y="2860"/>
                    <a:pt x="1772" y="2823"/>
                    <a:pt x="1854" y="2823"/>
                  </a:cubicBezTo>
                  <a:cubicBezTo>
                    <a:pt x="1931" y="2823"/>
                    <a:pt x="2010" y="2856"/>
                    <a:pt x="2057" y="2984"/>
                  </a:cubicBezTo>
                  <a:cubicBezTo>
                    <a:pt x="2176" y="3309"/>
                    <a:pt x="1645" y="3823"/>
                    <a:pt x="1474" y="3823"/>
                  </a:cubicBezTo>
                  <a:cubicBezTo>
                    <a:pt x="1472" y="3823"/>
                    <a:pt x="1470" y="3823"/>
                    <a:pt x="1468" y="3823"/>
                  </a:cubicBezTo>
                  <a:cubicBezTo>
                    <a:pt x="1284" y="3823"/>
                    <a:pt x="1234" y="4577"/>
                    <a:pt x="1234" y="4577"/>
                  </a:cubicBezTo>
                  <a:cubicBezTo>
                    <a:pt x="1234" y="4577"/>
                    <a:pt x="2416" y="3840"/>
                    <a:pt x="2605" y="2281"/>
                  </a:cubicBezTo>
                  <a:cubicBezTo>
                    <a:pt x="2776" y="739"/>
                    <a:pt x="1525" y="54"/>
                    <a:pt x="977" y="2"/>
                  </a:cubicBezTo>
                  <a:cubicBezTo>
                    <a:pt x="956" y="1"/>
                    <a:pt x="936" y="0"/>
                    <a:pt x="916" y="0"/>
                  </a:cubicBezTo>
                  <a:close/>
                </a:path>
              </a:pathLst>
            </a:custGeom>
            <a:solidFill>
              <a:srgbClr val="1E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55"/>
            <p:cNvSpPr/>
            <p:nvPr/>
          </p:nvSpPr>
          <p:spPr>
            <a:xfrm>
              <a:off x="5802144" y="1900889"/>
              <a:ext cx="111734" cy="318176"/>
            </a:xfrm>
            <a:custGeom>
              <a:rect b="b" l="l" r="r" t="t"/>
              <a:pathLst>
                <a:path extrusionOk="0" h="4149" w="1457">
                  <a:moveTo>
                    <a:pt x="1083" y="0"/>
                  </a:moveTo>
                  <a:cubicBezTo>
                    <a:pt x="777" y="0"/>
                    <a:pt x="394" y="19"/>
                    <a:pt x="394" y="19"/>
                  </a:cubicBezTo>
                  <a:cubicBezTo>
                    <a:pt x="309" y="396"/>
                    <a:pt x="18" y="1287"/>
                    <a:pt x="18" y="1732"/>
                  </a:cubicBezTo>
                  <a:cubicBezTo>
                    <a:pt x="0" y="2160"/>
                    <a:pt x="35" y="3497"/>
                    <a:pt x="480" y="3942"/>
                  </a:cubicBezTo>
                  <a:cubicBezTo>
                    <a:pt x="688" y="4136"/>
                    <a:pt x="819" y="4148"/>
                    <a:pt x="850" y="4148"/>
                  </a:cubicBezTo>
                  <a:cubicBezTo>
                    <a:pt x="855" y="4148"/>
                    <a:pt x="857" y="4148"/>
                    <a:pt x="857" y="4148"/>
                  </a:cubicBezTo>
                  <a:cubicBezTo>
                    <a:pt x="857" y="4148"/>
                    <a:pt x="326" y="3703"/>
                    <a:pt x="720" y="1766"/>
                  </a:cubicBezTo>
                  <a:cubicBezTo>
                    <a:pt x="943" y="636"/>
                    <a:pt x="1440" y="104"/>
                    <a:pt x="1457" y="36"/>
                  </a:cubicBezTo>
                  <a:cubicBezTo>
                    <a:pt x="1457" y="8"/>
                    <a:pt x="1287" y="0"/>
                    <a:pt x="1083" y="0"/>
                  </a:cubicBezTo>
                  <a:close/>
                </a:path>
              </a:pathLst>
            </a:custGeom>
            <a:solidFill>
              <a:srgbClr val="FFBE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55"/>
            <p:cNvSpPr/>
            <p:nvPr/>
          </p:nvSpPr>
          <p:spPr>
            <a:xfrm>
              <a:off x="5888878" y="2196596"/>
              <a:ext cx="208973" cy="155139"/>
            </a:xfrm>
            <a:custGeom>
              <a:rect b="b" l="l" r="r" t="t"/>
              <a:pathLst>
                <a:path extrusionOk="0" h="2023" w="2725">
                  <a:moveTo>
                    <a:pt x="1971" y="1"/>
                  </a:moveTo>
                  <a:cubicBezTo>
                    <a:pt x="1714" y="241"/>
                    <a:pt x="651" y="772"/>
                    <a:pt x="326" y="772"/>
                  </a:cubicBezTo>
                  <a:cubicBezTo>
                    <a:pt x="0" y="789"/>
                    <a:pt x="668" y="2023"/>
                    <a:pt x="668" y="2023"/>
                  </a:cubicBezTo>
                  <a:cubicBezTo>
                    <a:pt x="668" y="2023"/>
                    <a:pt x="2519" y="1714"/>
                    <a:pt x="2656" y="840"/>
                  </a:cubicBezTo>
                  <a:cubicBezTo>
                    <a:pt x="2725" y="429"/>
                    <a:pt x="1971" y="1"/>
                    <a:pt x="1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5"/>
            <p:cNvSpPr/>
            <p:nvPr/>
          </p:nvSpPr>
          <p:spPr>
            <a:xfrm>
              <a:off x="5733816" y="2165538"/>
              <a:ext cx="291793" cy="195855"/>
            </a:xfrm>
            <a:custGeom>
              <a:rect b="b" l="l" r="r" t="t"/>
              <a:pathLst>
                <a:path extrusionOk="0" h="2234" w="3531">
                  <a:moveTo>
                    <a:pt x="977" y="0"/>
                  </a:moveTo>
                  <a:lnTo>
                    <a:pt x="309" y="943"/>
                  </a:lnTo>
                  <a:cubicBezTo>
                    <a:pt x="309" y="943"/>
                    <a:pt x="0" y="1080"/>
                    <a:pt x="960" y="1902"/>
                  </a:cubicBezTo>
                  <a:cubicBezTo>
                    <a:pt x="1252" y="2155"/>
                    <a:pt x="1637" y="2234"/>
                    <a:pt x="2003" y="2234"/>
                  </a:cubicBezTo>
                  <a:cubicBezTo>
                    <a:pt x="2604" y="2234"/>
                    <a:pt x="3153" y="2022"/>
                    <a:pt x="3153" y="2022"/>
                  </a:cubicBezTo>
                  <a:cubicBezTo>
                    <a:pt x="3153" y="2022"/>
                    <a:pt x="3530" y="1491"/>
                    <a:pt x="2896" y="685"/>
                  </a:cubicBezTo>
                  <a:cubicBezTo>
                    <a:pt x="2707" y="743"/>
                    <a:pt x="2532" y="767"/>
                    <a:pt x="2371" y="767"/>
                  </a:cubicBezTo>
                  <a:cubicBezTo>
                    <a:pt x="1613" y="767"/>
                    <a:pt x="1161" y="226"/>
                    <a:pt x="9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5"/>
            <p:cNvSpPr/>
            <p:nvPr/>
          </p:nvSpPr>
          <p:spPr>
            <a:xfrm>
              <a:off x="5808739" y="1788235"/>
              <a:ext cx="374542" cy="259817"/>
            </a:xfrm>
            <a:custGeom>
              <a:rect b="b" l="l" r="r" t="t"/>
              <a:pathLst>
                <a:path extrusionOk="0" h="3388" w="4884">
                  <a:moveTo>
                    <a:pt x="2222" y="1"/>
                  </a:moveTo>
                  <a:cubicBezTo>
                    <a:pt x="1269" y="1"/>
                    <a:pt x="291" y="657"/>
                    <a:pt x="34" y="1882"/>
                  </a:cubicBezTo>
                  <a:cubicBezTo>
                    <a:pt x="0" y="1985"/>
                    <a:pt x="497" y="1985"/>
                    <a:pt x="1799" y="2379"/>
                  </a:cubicBezTo>
                  <a:cubicBezTo>
                    <a:pt x="2943" y="2735"/>
                    <a:pt x="3881" y="3388"/>
                    <a:pt x="4166" y="3388"/>
                  </a:cubicBezTo>
                  <a:cubicBezTo>
                    <a:pt x="4210" y="3388"/>
                    <a:pt x="4238" y="3372"/>
                    <a:pt x="4249" y="3338"/>
                  </a:cubicBezTo>
                  <a:cubicBezTo>
                    <a:pt x="4883" y="1608"/>
                    <a:pt x="4232" y="511"/>
                    <a:pt x="2793" y="83"/>
                  </a:cubicBezTo>
                  <a:cubicBezTo>
                    <a:pt x="2608" y="28"/>
                    <a:pt x="2415" y="1"/>
                    <a:pt x="22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55"/>
            <p:cNvSpPr/>
            <p:nvPr/>
          </p:nvSpPr>
          <p:spPr>
            <a:xfrm>
              <a:off x="5796853" y="1782637"/>
              <a:ext cx="231366" cy="169633"/>
            </a:xfrm>
            <a:custGeom>
              <a:rect b="b" l="l" r="r" t="t"/>
              <a:pathLst>
                <a:path extrusionOk="0" h="2212" w="3017">
                  <a:moveTo>
                    <a:pt x="1929" y="1"/>
                  </a:moveTo>
                  <a:cubicBezTo>
                    <a:pt x="813" y="1"/>
                    <a:pt x="403" y="735"/>
                    <a:pt x="35" y="1783"/>
                  </a:cubicBezTo>
                  <a:cubicBezTo>
                    <a:pt x="1" y="1886"/>
                    <a:pt x="69" y="1869"/>
                    <a:pt x="1269" y="2212"/>
                  </a:cubicBezTo>
                  <a:cubicBezTo>
                    <a:pt x="1423" y="1578"/>
                    <a:pt x="1680" y="910"/>
                    <a:pt x="2160" y="447"/>
                  </a:cubicBezTo>
                  <a:cubicBezTo>
                    <a:pt x="2245" y="378"/>
                    <a:pt x="2622" y="207"/>
                    <a:pt x="3016" y="190"/>
                  </a:cubicBezTo>
                  <a:cubicBezTo>
                    <a:pt x="2999" y="173"/>
                    <a:pt x="2965" y="173"/>
                    <a:pt x="2948" y="156"/>
                  </a:cubicBezTo>
                  <a:cubicBezTo>
                    <a:pt x="2553" y="50"/>
                    <a:pt x="2218" y="1"/>
                    <a:pt x="19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55"/>
            <p:cNvSpPr/>
            <p:nvPr/>
          </p:nvSpPr>
          <p:spPr>
            <a:xfrm>
              <a:off x="6120090" y="1958788"/>
              <a:ext cx="73697" cy="48697"/>
            </a:xfrm>
            <a:custGeom>
              <a:rect b="b" l="l" r="r" t="t"/>
              <a:pathLst>
                <a:path extrusionOk="0" h="635" w="961">
                  <a:moveTo>
                    <a:pt x="292" y="0"/>
                  </a:moveTo>
                  <a:cubicBezTo>
                    <a:pt x="138" y="0"/>
                    <a:pt x="18" y="120"/>
                    <a:pt x="18" y="257"/>
                  </a:cubicBezTo>
                  <a:lnTo>
                    <a:pt x="1" y="326"/>
                  </a:lnTo>
                  <a:cubicBezTo>
                    <a:pt x="1" y="480"/>
                    <a:pt x="121" y="600"/>
                    <a:pt x="275" y="617"/>
                  </a:cubicBezTo>
                  <a:lnTo>
                    <a:pt x="669" y="634"/>
                  </a:lnTo>
                  <a:cubicBezTo>
                    <a:pt x="806" y="634"/>
                    <a:pt x="943" y="515"/>
                    <a:pt x="943" y="377"/>
                  </a:cubicBezTo>
                  <a:lnTo>
                    <a:pt x="943" y="309"/>
                  </a:lnTo>
                  <a:cubicBezTo>
                    <a:pt x="960" y="155"/>
                    <a:pt x="840" y="35"/>
                    <a:pt x="686" y="18"/>
                  </a:cubicBezTo>
                  <a:lnTo>
                    <a:pt x="29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5"/>
            <p:cNvSpPr/>
            <p:nvPr/>
          </p:nvSpPr>
          <p:spPr>
            <a:xfrm>
              <a:off x="5748233" y="1736701"/>
              <a:ext cx="440263" cy="260277"/>
            </a:xfrm>
            <a:custGeom>
              <a:rect b="b" l="l" r="r" t="t"/>
              <a:pathLst>
                <a:path extrusionOk="0" h="3394" w="5741">
                  <a:moveTo>
                    <a:pt x="5501" y="2845"/>
                  </a:moveTo>
                  <a:cubicBezTo>
                    <a:pt x="5364" y="2794"/>
                    <a:pt x="5107" y="2468"/>
                    <a:pt x="4936" y="2228"/>
                  </a:cubicBezTo>
                  <a:cubicBezTo>
                    <a:pt x="4764" y="1988"/>
                    <a:pt x="4267" y="1029"/>
                    <a:pt x="3702" y="652"/>
                  </a:cubicBezTo>
                  <a:cubicBezTo>
                    <a:pt x="2965" y="155"/>
                    <a:pt x="1886" y="1"/>
                    <a:pt x="1440" y="172"/>
                  </a:cubicBezTo>
                  <a:cubicBezTo>
                    <a:pt x="686" y="481"/>
                    <a:pt x="1" y="1029"/>
                    <a:pt x="1" y="1029"/>
                  </a:cubicBezTo>
                  <a:cubicBezTo>
                    <a:pt x="1" y="1029"/>
                    <a:pt x="1149" y="772"/>
                    <a:pt x="2297" y="1372"/>
                  </a:cubicBezTo>
                  <a:cubicBezTo>
                    <a:pt x="2794" y="1629"/>
                    <a:pt x="3770" y="2691"/>
                    <a:pt x="4147" y="2845"/>
                  </a:cubicBezTo>
                  <a:cubicBezTo>
                    <a:pt x="4987" y="3188"/>
                    <a:pt x="5295" y="3376"/>
                    <a:pt x="5518" y="3393"/>
                  </a:cubicBezTo>
                  <a:cubicBezTo>
                    <a:pt x="5741" y="3393"/>
                    <a:pt x="5501" y="2845"/>
                    <a:pt x="5501" y="2845"/>
                  </a:cubicBez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5"/>
            <p:cNvSpPr/>
            <p:nvPr/>
          </p:nvSpPr>
          <p:spPr>
            <a:xfrm>
              <a:off x="6162192" y="1966687"/>
              <a:ext cx="25000" cy="34203"/>
            </a:xfrm>
            <a:custGeom>
              <a:rect b="b" l="l" r="r" t="t"/>
              <a:pathLst>
                <a:path extrusionOk="0" h="446" w="326">
                  <a:moveTo>
                    <a:pt x="0" y="206"/>
                  </a:moveTo>
                  <a:cubicBezTo>
                    <a:pt x="0" y="326"/>
                    <a:pt x="69" y="429"/>
                    <a:pt x="154" y="429"/>
                  </a:cubicBezTo>
                  <a:cubicBezTo>
                    <a:pt x="240" y="446"/>
                    <a:pt x="309" y="343"/>
                    <a:pt x="326" y="223"/>
                  </a:cubicBezTo>
                  <a:cubicBezTo>
                    <a:pt x="326" y="103"/>
                    <a:pt x="257" y="17"/>
                    <a:pt x="172" y="0"/>
                  </a:cubicBezTo>
                  <a:cubicBezTo>
                    <a:pt x="86" y="0"/>
                    <a:pt x="17" y="103"/>
                    <a:pt x="0" y="206"/>
                  </a:cubicBezTo>
                  <a:close/>
                </a:path>
              </a:pathLst>
            </a:custGeom>
            <a:solidFill>
              <a:srgbClr val="211D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55"/>
            <p:cNvSpPr/>
            <p:nvPr/>
          </p:nvSpPr>
          <p:spPr>
            <a:xfrm>
              <a:off x="6008433" y="2008712"/>
              <a:ext cx="151151" cy="243176"/>
            </a:xfrm>
            <a:custGeom>
              <a:rect b="b" l="l" r="r" t="t"/>
              <a:pathLst>
                <a:path extrusionOk="0" h="3171" w="1971">
                  <a:moveTo>
                    <a:pt x="515" y="1"/>
                  </a:moveTo>
                  <a:cubicBezTo>
                    <a:pt x="515" y="395"/>
                    <a:pt x="0" y="1851"/>
                    <a:pt x="138" y="2194"/>
                  </a:cubicBezTo>
                  <a:cubicBezTo>
                    <a:pt x="275" y="2536"/>
                    <a:pt x="926" y="3153"/>
                    <a:pt x="1148" y="3153"/>
                  </a:cubicBezTo>
                  <a:cubicBezTo>
                    <a:pt x="1354" y="3170"/>
                    <a:pt x="1971" y="754"/>
                    <a:pt x="1645" y="463"/>
                  </a:cubicBezTo>
                  <a:cubicBezTo>
                    <a:pt x="1320" y="172"/>
                    <a:pt x="515" y="1"/>
                    <a:pt x="5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5"/>
            <p:cNvSpPr/>
            <p:nvPr/>
          </p:nvSpPr>
          <p:spPr>
            <a:xfrm>
              <a:off x="5719322" y="1899662"/>
              <a:ext cx="479680" cy="233974"/>
            </a:xfrm>
            <a:custGeom>
              <a:rect b="b" l="l" r="r" t="t"/>
              <a:pathLst>
                <a:path extrusionOk="0" h="3051" w="6255">
                  <a:moveTo>
                    <a:pt x="6101" y="2982"/>
                  </a:moveTo>
                  <a:cubicBezTo>
                    <a:pt x="5878" y="2759"/>
                    <a:pt x="5758" y="2211"/>
                    <a:pt x="4781" y="1714"/>
                  </a:cubicBezTo>
                  <a:cubicBezTo>
                    <a:pt x="3805" y="1217"/>
                    <a:pt x="429" y="69"/>
                    <a:pt x="52" y="412"/>
                  </a:cubicBezTo>
                  <a:cubicBezTo>
                    <a:pt x="1" y="275"/>
                    <a:pt x="35" y="120"/>
                    <a:pt x="344" y="138"/>
                  </a:cubicBezTo>
                  <a:cubicBezTo>
                    <a:pt x="669" y="155"/>
                    <a:pt x="1029" y="0"/>
                    <a:pt x="1166" y="0"/>
                  </a:cubicBezTo>
                  <a:cubicBezTo>
                    <a:pt x="1303" y="18"/>
                    <a:pt x="4490" y="891"/>
                    <a:pt x="5193" y="1371"/>
                  </a:cubicBezTo>
                  <a:cubicBezTo>
                    <a:pt x="5895" y="1868"/>
                    <a:pt x="6255" y="2605"/>
                    <a:pt x="6204" y="2828"/>
                  </a:cubicBezTo>
                  <a:cubicBezTo>
                    <a:pt x="6135" y="3050"/>
                    <a:pt x="6101" y="2982"/>
                    <a:pt x="6101" y="298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5"/>
            <p:cNvSpPr/>
            <p:nvPr/>
          </p:nvSpPr>
          <p:spPr>
            <a:xfrm>
              <a:off x="5480210" y="2238697"/>
              <a:ext cx="431060" cy="1018410"/>
            </a:xfrm>
            <a:custGeom>
              <a:rect b="b" l="l" r="r" t="t"/>
              <a:pathLst>
                <a:path extrusionOk="0" h="13280" w="5621">
                  <a:moveTo>
                    <a:pt x="1920" y="4506"/>
                  </a:moveTo>
                  <a:cubicBezTo>
                    <a:pt x="2074" y="3975"/>
                    <a:pt x="2177" y="3358"/>
                    <a:pt x="2279" y="2793"/>
                  </a:cubicBezTo>
                  <a:cubicBezTo>
                    <a:pt x="1680" y="2724"/>
                    <a:pt x="514" y="2467"/>
                    <a:pt x="874" y="1988"/>
                  </a:cubicBezTo>
                  <a:cubicBezTo>
                    <a:pt x="1371" y="1354"/>
                    <a:pt x="2519" y="617"/>
                    <a:pt x="2913" y="548"/>
                  </a:cubicBezTo>
                  <a:cubicBezTo>
                    <a:pt x="3393" y="309"/>
                    <a:pt x="3530" y="291"/>
                    <a:pt x="4335" y="0"/>
                  </a:cubicBezTo>
                  <a:cubicBezTo>
                    <a:pt x="4335" y="0"/>
                    <a:pt x="4455" y="857"/>
                    <a:pt x="4884" y="1148"/>
                  </a:cubicBezTo>
                  <a:cubicBezTo>
                    <a:pt x="5621" y="1645"/>
                    <a:pt x="3582" y="5689"/>
                    <a:pt x="3050" y="7762"/>
                  </a:cubicBezTo>
                  <a:cubicBezTo>
                    <a:pt x="2588" y="9630"/>
                    <a:pt x="2228" y="13279"/>
                    <a:pt x="2228" y="13279"/>
                  </a:cubicBezTo>
                  <a:cubicBezTo>
                    <a:pt x="2228" y="13279"/>
                    <a:pt x="0" y="12919"/>
                    <a:pt x="18" y="12525"/>
                  </a:cubicBezTo>
                  <a:cubicBezTo>
                    <a:pt x="103" y="10623"/>
                    <a:pt x="1697" y="5295"/>
                    <a:pt x="1920" y="450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5"/>
            <p:cNvSpPr/>
            <p:nvPr/>
          </p:nvSpPr>
          <p:spPr>
            <a:xfrm>
              <a:off x="5201604" y="2296520"/>
              <a:ext cx="805602" cy="922474"/>
            </a:xfrm>
            <a:custGeom>
              <a:rect b="b" l="l" r="r" t="t"/>
              <a:pathLst>
                <a:path extrusionOk="0" h="12029" w="10505">
                  <a:moveTo>
                    <a:pt x="3085" y="0"/>
                  </a:moveTo>
                  <a:cubicBezTo>
                    <a:pt x="2571" y="206"/>
                    <a:pt x="1" y="1405"/>
                    <a:pt x="1012" y="4318"/>
                  </a:cubicBezTo>
                  <a:cubicBezTo>
                    <a:pt x="2143" y="7608"/>
                    <a:pt x="3753" y="9492"/>
                    <a:pt x="5398" y="10606"/>
                  </a:cubicBezTo>
                  <a:cubicBezTo>
                    <a:pt x="6683" y="11463"/>
                    <a:pt x="8020" y="11908"/>
                    <a:pt x="9116" y="11977"/>
                  </a:cubicBezTo>
                  <a:cubicBezTo>
                    <a:pt x="9990" y="12028"/>
                    <a:pt x="10504" y="10897"/>
                    <a:pt x="10504" y="10383"/>
                  </a:cubicBezTo>
                  <a:cubicBezTo>
                    <a:pt x="10504" y="9887"/>
                    <a:pt x="8620" y="4386"/>
                    <a:pt x="6992" y="3050"/>
                  </a:cubicBezTo>
                  <a:cubicBezTo>
                    <a:pt x="5347" y="1713"/>
                    <a:pt x="3085" y="0"/>
                    <a:pt x="3085" y="0"/>
                  </a:cubicBezTo>
                  <a:close/>
                </a:path>
              </a:pathLst>
            </a:custGeom>
            <a:solidFill>
              <a:srgbClr val="DBAB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5"/>
            <p:cNvSpPr/>
            <p:nvPr/>
          </p:nvSpPr>
          <p:spPr>
            <a:xfrm>
              <a:off x="5223997" y="2370063"/>
              <a:ext cx="700387" cy="820019"/>
            </a:xfrm>
            <a:custGeom>
              <a:rect b="b" l="l" r="r" t="t"/>
              <a:pathLst>
                <a:path extrusionOk="0" h="10693" w="9133">
                  <a:moveTo>
                    <a:pt x="8430" y="10692"/>
                  </a:moveTo>
                  <a:cubicBezTo>
                    <a:pt x="8139" y="10692"/>
                    <a:pt x="4558" y="9596"/>
                    <a:pt x="3102" y="7180"/>
                  </a:cubicBezTo>
                  <a:cubicBezTo>
                    <a:pt x="1645" y="4764"/>
                    <a:pt x="0" y="1337"/>
                    <a:pt x="1422" y="326"/>
                  </a:cubicBezTo>
                  <a:cubicBezTo>
                    <a:pt x="3016" y="1"/>
                    <a:pt x="8122" y="5535"/>
                    <a:pt x="8636" y="7334"/>
                  </a:cubicBezTo>
                  <a:cubicBezTo>
                    <a:pt x="9133" y="9116"/>
                    <a:pt x="8653" y="10675"/>
                    <a:pt x="8430" y="10692"/>
                  </a:cubicBezTo>
                  <a:close/>
                </a:path>
              </a:pathLst>
            </a:custGeom>
            <a:solidFill>
              <a:srgbClr val="F4D7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55"/>
            <p:cNvSpPr/>
            <p:nvPr/>
          </p:nvSpPr>
          <p:spPr>
            <a:xfrm>
              <a:off x="5242402" y="2370063"/>
              <a:ext cx="700387" cy="820019"/>
            </a:xfrm>
            <a:custGeom>
              <a:rect b="b" l="l" r="r" t="t"/>
              <a:pathLst>
                <a:path extrusionOk="0" h="10693" w="9133">
                  <a:moveTo>
                    <a:pt x="8259" y="10521"/>
                  </a:moveTo>
                  <a:cubicBezTo>
                    <a:pt x="7608" y="10692"/>
                    <a:pt x="4558" y="9596"/>
                    <a:pt x="3101" y="7180"/>
                  </a:cubicBezTo>
                  <a:cubicBezTo>
                    <a:pt x="1645" y="4764"/>
                    <a:pt x="0" y="1320"/>
                    <a:pt x="1405" y="309"/>
                  </a:cubicBezTo>
                  <a:cubicBezTo>
                    <a:pt x="3016" y="1"/>
                    <a:pt x="8122" y="5535"/>
                    <a:pt x="8619" y="7317"/>
                  </a:cubicBezTo>
                  <a:cubicBezTo>
                    <a:pt x="9133" y="9116"/>
                    <a:pt x="8482" y="10470"/>
                    <a:pt x="8259" y="10521"/>
                  </a:cubicBezTo>
                  <a:close/>
                </a:path>
              </a:pathLst>
            </a:custGeom>
            <a:solidFill>
              <a:srgbClr val="DBAB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55"/>
            <p:cNvSpPr/>
            <p:nvPr/>
          </p:nvSpPr>
          <p:spPr>
            <a:xfrm>
              <a:off x="5248920" y="2352962"/>
              <a:ext cx="700464" cy="820019"/>
            </a:xfrm>
            <a:custGeom>
              <a:rect b="b" l="l" r="r" t="t"/>
              <a:pathLst>
                <a:path extrusionOk="0" h="10693" w="9134">
                  <a:moveTo>
                    <a:pt x="8414" y="10675"/>
                  </a:moveTo>
                  <a:cubicBezTo>
                    <a:pt x="8140" y="10693"/>
                    <a:pt x="4559" y="9596"/>
                    <a:pt x="3102" y="7180"/>
                  </a:cubicBezTo>
                  <a:cubicBezTo>
                    <a:pt x="1646" y="4747"/>
                    <a:pt x="1" y="1320"/>
                    <a:pt x="1406" y="309"/>
                  </a:cubicBezTo>
                  <a:cubicBezTo>
                    <a:pt x="3016" y="1"/>
                    <a:pt x="8123" y="5535"/>
                    <a:pt x="8619" y="7317"/>
                  </a:cubicBezTo>
                  <a:cubicBezTo>
                    <a:pt x="9133" y="9099"/>
                    <a:pt x="8654" y="10675"/>
                    <a:pt x="8414" y="10675"/>
                  </a:cubicBezTo>
                  <a:close/>
                </a:path>
              </a:pathLst>
            </a:custGeom>
            <a:solidFill>
              <a:srgbClr val="F4D7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55"/>
            <p:cNvSpPr/>
            <p:nvPr/>
          </p:nvSpPr>
          <p:spPr>
            <a:xfrm>
              <a:off x="5260807" y="2352962"/>
              <a:ext cx="700387" cy="820019"/>
            </a:xfrm>
            <a:custGeom>
              <a:rect b="b" l="l" r="r" t="t"/>
              <a:pathLst>
                <a:path extrusionOk="0" h="10693" w="9133">
                  <a:moveTo>
                    <a:pt x="8430" y="10675"/>
                  </a:moveTo>
                  <a:cubicBezTo>
                    <a:pt x="8139" y="10693"/>
                    <a:pt x="4558" y="9596"/>
                    <a:pt x="3101" y="7180"/>
                  </a:cubicBezTo>
                  <a:cubicBezTo>
                    <a:pt x="1645" y="4747"/>
                    <a:pt x="0" y="1320"/>
                    <a:pt x="1422" y="309"/>
                  </a:cubicBezTo>
                  <a:cubicBezTo>
                    <a:pt x="3016" y="1"/>
                    <a:pt x="8139" y="5535"/>
                    <a:pt x="8636" y="7317"/>
                  </a:cubicBezTo>
                  <a:cubicBezTo>
                    <a:pt x="9133" y="9099"/>
                    <a:pt x="8653" y="10675"/>
                    <a:pt x="8430" y="10675"/>
                  </a:cubicBezTo>
                  <a:close/>
                </a:path>
              </a:pathLst>
            </a:custGeom>
            <a:solidFill>
              <a:srgbClr val="DBAB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5"/>
            <p:cNvSpPr/>
            <p:nvPr/>
          </p:nvSpPr>
          <p:spPr>
            <a:xfrm>
              <a:off x="5298844" y="2363468"/>
              <a:ext cx="590110" cy="749083"/>
            </a:xfrm>
            <a:custGeom>
              <a:rect b="b" l="l" r="r" t="t"/>
              <a:pathLst>
                <a:path extrusionOk="0" h="9768" w="7695">
                  <a:moveTo>
                    <a:pt x="6478" y="9733"/>
                  </a:moveTo>
                  <a:cubicBezTo>
                    <a:pt x="6255" y="9733"/>
                    <a:pt x="3616" y="8482"/>
                    <a:pt x="2400" y="6426"/>
                  </a:cubicBezTo>
                  <a:cubicBezTo>
                    <a:pt x="1217" y="4404"/>
                    <a:pt x="1" y="1783"/>
                    <a:pt x="858" y="1166"/>
                  </a:cubicBezTo>
                  <a:cubicBezTo>
                    <a:pt x="2811" y="1"/>
                    <a:pt x="6666" y="6169"/>
                    <a:pt x="7180" y="7728"/>
                  </a:cubicBezTo>
                  <a:cubicBezTo>
                    <a:pt x="7694" y="9271"/>
                    <a:pt x="7197" y="9767"/>
                    <a:pt x="6478" y="9733"/>
                  </a:cubicBezTo>
                  <a:close/>
                </a:path>
              </a:pathLst>
            </a:custGeom>
            <a:solidFill>
              <a:srgbClr val="F4D7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55"/>
            <p:cNvSpPr/>
            <p:nvPr/>
          </p:nvSpPr>
          <p:spPr>
            <a:xfrm>
              <a:off x="5292326" y="2451505"/>
              <a:ext cx="571629" cy="653147"/>
            </a:xfrm>
            <a:custGeom>
              <a:rect b="b" l="l" r="r" t="t"/>
              <a:pathLst>
                <a:path extrusionOk="0" h="8517" w="7454">
                  <a:moveTo>
                    <a:pt x="6734" y="8517"/>
                  </a:moveTo>
                  <a:cubicBezTo>
                    <a:pt x="5946" y="8517"/>
                    <a:pt x="3873" y="7386"/>
                    <a:pt x="2656" y="5330"/>
                  </a:cubicBezTo>
                  <a:cubicBezTo>
                    <a:pt x="1457" y="3291"/>
                    <a:pt x="0" y="258"/>
                    <a:pt x="1131" y="69"/>
                  </a:cubicBezTo>
                  <a:cubicBezTo>
                    <a:pt x="2245" y="1"/>
                    <a:pt x="6426" y="5141"/>
                    <a:pt x="6957" y="6683"/>
                  </a:cubicBezTo>
                  <a:cubicBezTo>
                    <a:pt x="7454" y="8191"/>
                    <a:pt x="6923" y="8499"/>
                    <a:pt x="6734" y="8517"/>
                  </a:cubicBezTo>
                  <a:close/>
                </a:path>
              </a:pathLst>
            </a:custGeom>
            <a:solidFill>
              <a:srgbClr val="DBAB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55"/>
            <p:cNvSpPr/>
            <p:nvPr/>
          </p:nvSpPr>
          <p:spPr>
            <a:xfrm>
              <a:off x="5318553" y="2423974"/>
              <a:ext cx="550693" cy="658362"/>
            </a:xfrm>
            <a:custGeom>
              <a:rect b="b" l="l" r="r" t="t"/>
              <a:pathLst>
                <a:path extrusionOk="0" h="8585" w="7181">
                  <a:moveTo>
                    <a:pt x="6066" y="8533"/>
                  </a:moveTo>
                  <a:cubicBezTo>
                    <a:pt x="5570" y="8584"/>
                    <a:pt x="3582" y="7608"/>
                    <a:pt x="2348" y="5534"/>
                  </a:cubicBezTo>
                  <a:cubicBezTo>
                    <a:pt x="1149" y="3495"/>
                    <a:pt x="1" y="960"/>
                    <a:pt x="875" y="343"/>
                  </a:cubicBezTo>
                  <a:cubicBezTo>
                    <a:pt x="2211" y="0"/>
                    <a:pt x="6152" y="5329"/>
                    <a:pt x="6666" y="6888"/>
                  </a:cubicBezTo>
                  <a:cubicBezTo>
                    <a:pt x="7180" y="8413"/>
                    <a:pt x="6238" y="8516"/>
                    <a:pt x="6066" y="8533"/>
                  </a:cubicBezTo>
                  <a:close/>
                </a:path>
              </a:pathLst>
            </a:custGeom>
            <a:solidFill>
              <a:srgbClr val="F4D7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5"/>
            <p:cNvSpPr/>
            <p:nvPr/>
          </p:nvSpPr>
          <p:spPr>
            <a:xfrm>
              <a:off x="5335654" y="2425278"/>
              <a:ext cx="537503" cy="646552"/>
            </a:xfrm>
            <a:custGeom>
              <a:rect b="b" l="l" r="r" t="t"/>
              <a:pathLst>
                <a:path extrusionOk="0" h="8431" w="7009">
                  <a:moveTo>
                    <a:pt x="5501" y="8208"/>
                  </a:moveTo>
                  <a:cubicBezTo>
                    <a:pt x="5278" y="8139"/>
                    <a:pt x="3479" y="7625"/>
                    <a:pt x="2245" y="5552"/>
                  </a:cubicBezTo>
                  <a:cubicBezTo>
                    <a:pt x="1046" y="3496"/>
                    <a:pt x="1" y="1182"/>
                    <a:pt x="875" y="566"/>
                  </a:cubicBezTo>
                  <a:cubicBezTo>
                    <a:pt x="1937" y="0"/>
                    <a:pt x="5501" y="3667"/>
                    <a:pt x="6495" y="6888"/>
                  </a:cubicBezTo>
                  <a:cubicBezTo>
                    <a:pt x="7009" y="8430"/>
                    <a:pt x="5689" y="8259"/>
                    <a:pt x="5501" y="8208"/>
                  </a:cubicBezTo>
                  <a:close/>
                </a:path>
              </a:pathLst>
            </a:custGeom>
            <a:solidFill>
              <a:srgbClr val="DBAB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5"/>
            <p:cNvSpPr/>
            <p:nvPr/>
          </p:nvSpPr>
          <p:spPr>
            <a:xfrm>
              <a:off x="5352755" y="2439695"/>
              <a:ext cx="465186" cy="601920"/>
            </a:xfrm>
            <a:custGeom>
              <a:rect b="b" l="l" r="r" t="t"/>
              <a:pathLst>
                <a:path extrusionOk="0" h="7849" w="6066">
                  <a:moveTo>
                    <a:pt x="5106" y="7814"/>
                  </a:moveTo>
                  <a:cubicBezTo>
                    <a:pt x="4935" y="7814"/>
                    <a:pt x="3016" y="6666"/>
                    <a:pt x="2108" y="5141"/>
                  </a:cubicBezTo>
                  <a:cubicBezTo>
                    <a:pt x="1217" y="3616"/>
                    <a:pt x="0" y="1337"/>
                    <a:pt x="652" y="892"/>
                  </a:cubicBezTo>
                  <a:cubicBezTo>
                    <a:pt x="2108" y="1"/>
                    <a:pt x="5295" y="4935"/>
                    <a:pt x="5672" y="6100"/>
                  </a:cubicBezTo>
                  <a:cubicBezTo>
                    <a:pt x="6066" y="7248"/>
                    <a:pt x="5638" y="7848"/>
                    <a:pt x="5106" y="7814"/>
                  </a:cubicBezTo>
                  <a:close/>
                </a:path>
              </a:pathLst>
            </a:custGeom>
            <a:solidFill>
              <a:srgbClr val="F4D7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5"/>
            <p:cNvSpPr/>
            <p:nvPr/>
          </p:nvSpPr>
          <p:spPr>
            <a:xfrm>
              <a:off x="5361958" y="2481720"/>
              <a:ext cx="445478" cy="537503"/>
            </a:xfrm>
            <a:custGeom>
              <a:rect b="b" l="l" r="r" t="t"/>
              <a:pathLst>
                <a:path extrusionOk="0" h="7009" w="5809">
                  <a:moveTo>
                    <a:pt x="5175" y="7009"/>
                  </a:moveTo>
                  <a:cubicBezTo>
                    <a:pt x="4575" y="7009"/>
                    <a:pt x="3016" y="6152"/>
                    <a:pt x="2108" y="4610"/>
                  </a:cubicBezTo>
                  <a:cubicBezTo>
                    <a:pt x="1200" y="3085"/>
                    <a:pt x="0" y="618"/>
                    <a:pt x="840" y="481"/>
                  </a:cubicBezTo>
                  <a:cubicBezTo>
                    <a:pt x="2502" y="1"/>
                    <a:pt x="5055" y="4473"/>
                    <a:pt x="5432" y="5621"/>
                  </a:cubicBezTo>
                  <a:cubicBezTo>
                    <a:pt x="5809" y="6752"/>
                    <a:pt x="5295" y="7009"/>
                    <a:pt x="5175" y="7009"/>
                  </a:cubicBezTo>
                  <a:close/>
                </a:path>
              </a:pathLst>
            </a:custGeom>
            <a:solidFill>
              <a:srgbClr val="DBAB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5"/>
            <p:cNvSpPr/>
            <p:nvPr/>
          </p:nvSpPr>
          <p:spPr>
            <a:xfrm>
              <a:off x="5390869" y="2508024"/>
              <a:ext cx="412655" cy="494174"/>
            </a:xfrm>
            <a:custGeom>
              <a:rect b="b" l="l" r="r" t="t"/>
              <a:pathLst>
                <a:path extrusionOk="0" h="6444" w="5381">
                  <a:moveTo>
                    <a:pt x="4541" y="6409"/>
                  </a:moveTo>
                  <a:cubicBezTo>
                    <a:pt x="4164" y="6443"/>
                    <a:pt x="2673" y="5706"/>
                    <a:pt x="1765" y="4164"/>
                  </a:cubicBezTo>
                  <a:cubicBezTo>
                    <a:pt x="857" y="2639"/>
                    <a:pt x="0" y="737"/>
                    <a:pt x="651" y="275"/>
                  </a:cubicBezTo>
                  <a:cubicBezTo>
                    <a:pt x="1662" y="1"/>
                    <a:pt x="4609" y="4010"/>
                    <a:pt x="5004" y="5175"/>
                  </a:cubicBezTo>
                  <a:cubicBezTo>
                    <a:pt x="5381" y="6306"/>
                    <a:pt x="4678" y="6392"/>
                    <a:pt x="4541" y="6409"/>
                  </a:cubicBezTo>
                  <a:close/>
                </a:path>
              </a:pathLst>
            </a:custGeom>
            <a:solidFill>
              <a:srgbClr val="F4D7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5"/>
            <p:cNvSpPr/>
            <p:nvPr/>
          </p:nvSpPr>
          <p:spPr>
            <a:xfrm>
              <a:off x="5406590" y="2521138"/>
              <a:ext cx="378529" cy="481061"/>
            </a:xfrm>
            <a:custGeom>
              <a:rect b="b" l="l" r="r" t="t"/>
              <a:pathLst>
                <a:path extrusionOk="0" h="6273" w="4936">
                  <a:moveTo>
                    <a:pt x="4079" y="5998"/>
                  </a:moveTo>
                  <a:cubicBezTo>
                    <a:pt x="3908" y="5947"/>
                    <a:pt x="2554" y="5570"/>
                    <a:pt x="1646" y="4010"/>
                  </a:cubicBezTo>
                  <a:cubicBezTo>
                    <a:pt x="738" y="2485"/>
                    <a:pt x="1" y="892"/>
                    <a:pt x="669" y="446"/>
                  </a:cubicBezTo>
                  <a:cubicBezTo>
                    <a:pt x="1457" y="1"/>
                    <a:pt x="4165" y="3976"/>
                    <a:pt x="4559" y="5124"/>
                  </a:cubicBezTo>
                  <a:cubicBezTo>
                    <a:pt x="4936" y="6272"/>
                    <a:pt x="4233" y="6049"/>
                    <a:pt x="4079" y="5998"/>
                  </a:cubicBezTo>
                  <a:close/>
                </a:path>
              </a:pathLst>
            </a:custGeom>
            <a:solidFill>
              <a:srgbClr val="DBAB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5"/>
            <p:cNvSpPr/>
            <p:nvPr/>
          </p:nvSpPr>
          <p:spPr>
            <a:xfrm>
              <a:off x="5423691" y="2557948"/>
              <a:ext cx="310201" cy="411352"/>
            </a:xfrm>
            <a:custGeom>
              <a:rect b="b" l="l" r="r" t="t"/>
              <a:pathLst>
                <a:path extrusionOk="0" h="5364" w="4045">
                  <a:moveTo>
                    <a:pt x="3410" y="5141"/>
                  </a:moveTo>
                  <a:cubicBezTo>
                    <a:pt x="3308" y="5141"/>
                    <a:pt x="2434" y="4781"/>
                    <a:pt x="1577" y="3342"/>
                  </a:cubicBezTo>
                  <a:cubicBezTo>
                    <a:pt x="1046" y="2451"/>
                    <a:pt x="1" y="755"/>
                    <a:pt x="378" y="480"/>
                  </a:cubicBezTo>
                  <a:cubicBezTo>
                    <a:pt x="1046" y="1"/>
                    <a:pt x="3479" y="3239"/>
                    <a:pt x="3702" y="3925"/>
                  </a:cubicBezTo>
                  <a:cubicBezTo>
                    <a:pt x="3942" y="4610"/>
                    <a:pt x="4044" y="5364"/>
                    <a:pt x="3410" y="5141"/>
                  </a:cubicBezTo>
                  <a:close/>
                </a:path>
              </a:pathLst>
            </a:custGeom>
            <a:solidFill>
              <a:srgbClr val="F4D7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55"/>
            <p:cNvSpPr/>
            <p:nvPr/>
          </p:nvSpPr>
          <p:spPr>
            <a:xfrm>
              <a:off x="5426299" y="2598669"/>
              <a:ext cx="289189" cy="333897"/>
            </a:xfrm>
            <a:custGeom>
              <a:rect b="b" l="l" r="r" t="t"/>
              <a:pathLst>
                <a:path extrusionOk="0" h="4354" w="3771">
                  <a:moveTo>
                    <a:pt x="3445" y="4353"/>
                  </a:moveTo>
                  <a:cubicBezTo>
                    <a:pt x="3085" y="4353"/>
                    <a:pt x="2160" y="3856"/>
                    <a:pt x="1629" y="2931"/>
                  </a:cubicBezTo>
                  <a:cubicBezTo>
                    <a:pt x="1098" y="2023"/>
                    <a:pt x="1" y="121"/>
                    <a:pt x="498" y="35"/>
                  </a:cubicBezTo>
                  <a:cubicBezTo>
                    <a:pt x="995" y="1"/>
                    <a:pt x="3308" y="2845"/>
                    <a:pt x="3531" y="3531"/>
                  </a:cubicBezTo>
                  <a:cubicBezTo>
                    <a:pt x="3771" y="4216"/>
                    <a:pt x="3531" y="4353"/>
                    <a:pt x="3445" y="4353"/>
                  </a:cubicBezTo>
                  <a:close/>
                </a:path>
              </a:pathLst>
            </a:custGeom>
            <a:solidFill>
              <a:srgbClr val="DBAB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55"/>
            <p:cNvSpPr/>
            <p:nvPr/>
          </p:nvSpPr>
          <p:spPr>
            <a:xfrm>
              <a:off x="5448691" y="2626276"/>
              <a:ext cx="245783" cy="287885"/>
            </a:xfrm>
            <a:custGeom>
              <a:rect b="b" l="l" r="r" t="t"/>
              <a:pathLst>
                <a:path extrusionOk="0" h="3754" w="3205">
                  <a:moveTo>
                    <a:pt x="2742" y="3736"/>
                  </a:moveTo>
                  <a:cubicBezTo>
                    <a:pt x="2536" y="3753"/>
                    <a:pt x="1816" y="3171"/>
                    <a:pt x="1302" y="2331"/>
                  </a:cubicBezTo>
                  <a:cubicBezTo>
                    <a:pt x="788" y="1491"/>
                    <a:pt x="0" y="498"/>
                    <a:pt x="377" y="258"/>
                  </a:cubicBezTo>
                  <a:cubicBezTo>
                    <a:pt x="566" y="1"/>
                    <a:pt x="2759" y="2434"/>
                    <a:pt x="2982" y="3068"/>
                  </a:cubicBezTo>
                  <a:cubicBezTo>
                    <a:pt x="3204" y="3685"/>
                    <a:pt x="2810" y="3719"/>
                    <a:pt x="2742" y="3736"/>
                  </a:cubicBezTo>
                  <a:close/>
                </a:path>
              </a:pathLst>
            </a:custGeom>
            <a:solidFill>
              <a:srgbClr val="F4D7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5"/>
            <p:cNvSpPr/>
            <p:nvPr/>
          </p:nvSpPr>
          <p:spPr>
            <a:xfrm>
              <a:off x="5471007" y="2657795"/>
              <a:ext cx="202455" cy="237961"/>
            </a:xfrm>
            <a:custGeom>
              <a:rect b="b" l="l" r="r" t="t"/>
              <a:pathLst>
                <a:path extrusionOk="0" h="3103" w="2640">
                  <a:moveTo>
                    <a:pt x="2211" y="3017"/>
                  </a:moveTo>
                  <a:cubicBezTo>
                    <a:pt x="2125" y="2999"/>
                    <a:pt x="1645" y="2640"/>
                    <a:pt x="1149" y="1851"/>
                  </a:cubicBezTo>
                  <a:cubicBezTo>
                    <a:pt x="669" y="1080"/>
                    <a:pt x="1" y="1"/>
                    <a:pt x="223" y="69"/>
                  </a:cubicBezTo>
                  <a:cubicBezTo>
                    <a:pt x="395" y="18"/>
                    <a:pt x="2211" y="1937"/>
                    <a:pt x="2434" y="2537"/>
                  </a:cubicBezTo>
                  <a:cubicBezTo>
                    <a:pt x="2639" y="3102"/>
                    <a:pt x="2279" y="3034"/>
                    <a:pt x="2211" y="3017"/>
                  </a:cubicBezTo>
                  <a:close/>
                </a:path>
              </a:pathLst>
            </a:custGeom>
            <a:solidFill>
              <a:srgbClr val="DBAB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55"/>
            <p:cNvSpPr/>
            <p:nvPr/>
          </p:nvSpPr>
          <p:spPr>
            <a:xfrm>
              <a:off x="5319933" y="2262317"/>
              <a:ext cx="764804" cy="908057"/>
            </a:xfrm>
            <a:custGeom>
              <a:rect b="b" l="l" r="r" t="t"/>
              <a:pathLst>
                <a:path extrusionOk="0" h="11841" w="9973">
                  <a:moveTo>
                    <a:pt x="7488" y="11840"/>
                  </a:moveTo>
                  <a:cubicBezTo>
                    <a:pt x="8053" y="11755"/>
                    <a:pt x="8567" y="11703"/>
                    <a:pt x="8670" y="11583"/>
                  </a:cubicBezTo>
                  <a:cubicBezTo>
                    <a:pt x="9150" y="11035"/>
                    <a:pt x="9972" y="9990"/>
                    <a:pt x="9852" y="9681"/>
                  </a:cubicBezTo>
                  <a:cubicBezTo>
                    <a:pt x="9732" y="9304"/>
                    <a:pt x="8276" y="3016"/>
                    <a:pt x="2433" y="634"/>
                  </a:cubicBezTo>
                  <a:cubicBezTo>
                    <a:pt x="2433" y="634"/>
                    <a:pt x="548" y="1"/>
                    <a:pt x="0" y="1782"/>
                  </a:cubicBezTo>
                  <a:cubicBezTo>
                    <a:pt x="0" y="1782"/>
                    <a:pt x="2587" y="1406"/>
                    <a:pt x="6031" y="6614"/>
                  </a:cubicBezTo>
                  <a:cubicBezTo>
                    <a:pt x="8670" y="10624"/>
                    <a:pt x="7488" y="11840"/>
                    <a:pt x="7488" y="11840"/>
                  </a:cubicBezTo>
                  <a:close/>
                </a:path>
              </a:pathLst>
            </a:custGeom>
            <a:solidFill>
              <a:srgbClr val="F4D7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5"/>
            <p:cNvSpPr/>
            <p:nvPr/>
          </p:nvSpPr>
          <p:spPr>
            <a:xfrm>
              <a:off x="5222693" y="2380569"/>
              <a:ext cx="725387" cy="844943"/>
            </a:xfrm>
            <a:custGeom>
              <a:rect b="b" l="l" r="r" t="t"/>
              <a:pathLst>
                <a:path extrusionOk="0" h="11018" w="9459">
                  <a:moveTo>
                    <a:pt x="840" y="600"/>
                  </a:moveTo>
                  <a:cubicBezTo>
                    <a:pt x="925" y="412"/>
                    <a:pt x="1165" y="1"/>
                    <a:pt x="2056" y="240"/>
                  </a:cubicBezTo>
                  <a:cubicBezTo>
                    <a:pt x="3770" y="686"/>
                    <a:pt x="8722" y="5158"/>
                    <a:pt x="9304" y="8585"/>
                  </a:cubicBezTo>
                  <a:cubicBezTo>
                    <a:pt x="9458" y="9527"/>
                    <a:pt x="9184" y="9939"/>
                    <a:pt x="8961" y="10247"/>
                  </a:cubicBezTo>
                  <a:cubicBezTo>
                    <a:pt x="8396" y="11018"/>
                    <a:pt x="6665" y="10093"/>
                    <a:pt x="6408" y="10041"/>
                  </a:cubicBezTo>
                  <a:cubicBezTo>
                    <a:pt x="6049" y="9956"/>
                    <a:pt x="3153" y="8653"/>
                    <a:pt x="1936" y="5843"/>
                  </a:cubicBezTo>
                  <a:cubicBezTo>
                    <a:pt x="737" y="3033"/>
                    <a:pt x="0" y="2417"/>
                    <a:pt x="840" y="600"/>
                  </a:cubicBez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5"/>
            <p:cNvSpPr/>
            <p:nvPr/>
          </p:nvSpPr>
          <p:spPr>
            <a:xfrm>
              <a:off x="5330439" y="2292532"/>
              <a:ext cx="750771" cy="886507"/>
            </a:xfrm>
            <a:custGeom>
              <a:rect b="b" l="l" r="r" t="t"/>
              <a:pathLst>
                <a:path extrusionOk="0" h="11560" w="9790">
                  <a:moveTo>
                    <a:pt x="2502" y="1"/>
                  </a:moveTo>
                  <a:cubicBezTo>
                    <a:pt x="2502" y="1"/>
                    <a:pt x="0" y="292"/>
                    <a:pt x="0" y="1149"/>
                  </a:cubicBezTo>
                  <a:cubicBezTo>
                    <a:pt x="0" y="1149"/>
                    <a:pt x="3376" y="1388"/>
                    <a:pt x="6374" y="6666"/>
                  </a:cubicBezTo>
                  <a:cubicBezTo>
                    <a:pt x="8670" y="10727"/>
                    <a:pt x="7488" y="11498"/>
                    <a:pt x="7488" y="11498"/>
                  </a:cubicBezTo>
                  <a:cubicBezTo>
                    <a:pt x="7649" y="11540"/>
                    <a:pt x="7800" y="11559"/>
                    <a:pt x="7941" y="11559"/>
                  </a:cubicBezTo>
                  <a:cubicBezTo>
                    <a:pt x="9294" y="11559"/>
                    <a:pt x="9790" y="9800"/>
                    <a:pt x="9681" y="9459"/>
                  </a:cubicBezTo>
                  <a:cubicBezTo>
                    <a:pt x="9561" y="9065"/>
                    <a:pt x="8225" y="2691"/>
                    <a:pt x="2502" y="1"/>
                  </a:cubicBezTo>
                  <a:close/>
                </a:path>
              </a:pathLst>
            </a:custGeom>
            <a:solidFill>
              <a:srgbClr val="DBAB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55"/>
            <p:cNvSpPr/>
            <p:nvPr/>
          </p:nvSpPr>
          <p:spPr>
            <a:xfrm>
              <a:off x="5339642" y="2293989"/>
              <a:ext cx="731829" cy="896247"/>
            </a:xfrm>
            <a:custGeom>
              <a:rect b="b" l="l" r="r" t="t"/>
              <a:pathLst>
                <a:path extrusionOk="0" h="11687" w="9543">
                  <a:moveTo>
                    <a:pt x="1620" y="1"/>
                  </a:moveTo>
                  <a:cubicBezTo>
                    <a:pt x="1138" y="1"/>
                    <a:pt x="487" y="187"/>
                    <a:pt x="0" y="1027"/>
                  </a:cubicBezTo>
                  <a:cubicBezTo>
                    <a:pt x="0" y="1027"/>
                    <a:pt x="1" y="1027"/>
                    <a:pt x="3" y="1027"/>
                  </a:cubicBezTo>
                  <a:cubicBezTo>
                    <a:pt x="122" y="1027"/>
                    <a:pt x="3347" y="1076"/>
                    <a:pt x="6374" y="6424"/>
                  </a:cubicBezTo>
                  <a:cubicBezTo>
                    <a:pt x="8550" y="10262"/>
                    <a:pt x="7676" y="11684"/>
                    <a:pt x="7676" y="11684"/>
                  </a:cubicBezTo>
                  <a:cubicBezTo>
                    <a:pt x="7698" y="11686"/>
                    <a:pt x="7720" y="11686"/>
                    <a:pt x="7741" y="11686"/>
                  </a:cubicBezTo>
                  <a:cubicBezTo>
                    <a:pt x="8771" y="11686"/>
                    <a:pt x="9543" y="10117"/>
                    <a:pt x="9493" y="9714"/>
                  </a:cubicBezTo>
                  <a:cubicBezTo>
                    <a:pt x="9407" y="8840"/>
                    <a:pt x="8002" y="2792"/>
                    <a:pt x="2279" y="119"/>
                  </a:cubicBezTo>
                  <a:cubicBezTo>
                    <a:pt x="2279" y="119"/>
                    <a:pt x="2003" y="1"/>
                    <a:pt x="1620" y="1"/>
                  </a:cubicBezTo>
                  <a:close/>
                </a:path>
              </a:pathLst>
            </a:custGeom>
            <a:solidFill>
              <a:srgbClr val="F4D7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55"/>
            <p:cNvSpPr/>
            <p:nvPr/>
          </p:nvSpPr>
          <p:spPr>
            <a:xfrm>
              <a:off x="5327755" y="2276428"/>
              <a:ext cx="771323" cy="919023"/>
            </a:xfrm>
            <a:custGeom>
              <a:rect b="b" l="l" r="r" t="t"/>
              <a:pathLst>
                <a:path extrusionOk="0" h="11984" w="10058">
                  <a:moveTo>
                    <a:pt x="1799" y="0"/>
                  </a:moveTo>
                  <a:cubicBezTo>
                    <a:pt x="1325" y="0"/>
                    <a:pt x="569" y="174"/>
                    <a:pt x="1" y="1136"/>
                  </a:cubicBezTo>
                  <a:cubicBezTo>
                    <a:pt x="1" y="1136"/>
                    <a:pt x="4" y="1136"/>
                    <a:pt x="11" y="1136"/>
                  </a:cubicBezTo>
                  <a:cubicBezTo>
                    <a:pt x="227" y="1136"/>
                    <a:pt x="3796" y="1216"/>
                    <a:pt x="6786" y="6482"/>
                  </a:cubicBezTo>
                  <a:cubicBezTo>
                    <a:pt x="8962" y="10337"/>
                    <a:pt x="7814" y="11982"/>
                    <a:pt x="7814" y="11982"/>
                  </a:cubicBezTo>
                  <a:cubicBezTo>
                    <a:pt x="7834" y="11983"/>
                    <a:pt x="7854" y="11983"/>
                    <a:pt x="7874" y="11983"/>
                  </a:cubicBezTo>
                  <a:cubicBezTo>
                    <a:pt x="8968" y="11983"/>
                    <a:pt x="10058" y="10612"/>
                    <a:pt x="10007" y="9737"/>
                  </a:cubicBezTo>
                  <a:cubicBezTo>
                    <a:pt x="9887" y="7544"/>
                    <a:pt x="7814" y="1136"/>
                    <a:pt x="2245" y="56"/>
                  </a:cubicBezTo>
                  <a:cubicBezTo>
                    <a:pt x="2245" y="56"/>
                    <a:pt x="2068" y="0"/>
                    <a:pt x="1799" y="0"/>
                  </a:cubicBezTo>
                  <a:close/>
                </a:path>
              </a:pathLst>
            </a:custGeom>
            <a:solidFill>
              <a:srgbClr val="DBAB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5"/>
            <p:cNvSpPr/>
            <p:nvPr/>
          </p:nvSpPr>
          <p:spPr>
            <a:xfrm>
              <a:off x="5673386" y="2376888"/>
              <a:ext cx="422701" cy="823700"/>
            </a:xfrm>
            <a:custGeom>
              <a:rect b="b" l="l" r="r" t="t"/>
              <a:pathLst>
                <a:path extrusionOk="0" h="10741" w="5512">
                  <a:moveTo>
                    <a:pt x="897" y="1"/>
                  </a:moveTo>
                  <a:cubicBezTo>
                    <a:pt x="843" y="1"/>
                    <a:pt x="790" y="5"/>
                    <a:pt x="737" y="14"/>
                  </a:cubicBezTo>
                  <a:cubicBezTo>
                    <a:pt x="737" y="14"/>
                    <a:pt x="411" y="220"/>
                    <a:pt x="172" y="1111"/>
                  </a:cubicBezTo>
                  <a:cubicBezTo>
                    <a:pt x="172" y="1111"/>
                    <a:pt x="0" y="1162"/>
                    <a:pt x="2005" y="4161"/>
                  </a:cubicBezTo>
                  <a:cubicBezTo>
                    <a:pt x="4901" y="8496"/>
                    <a:pt x="3324" y="10740"/>
                    <a:pt x="3324" y="10740"/>
                  </a:cubicBezTo>
                  <a:cubicBezTo>
                    <a:pt x="3330" y="10741"/>
                    <a:pt x="3336" y="10741"/>
                    <a:pt x="3342" y="10741"/>
                  </a:cubicBezTo>
                  <a:cubicBezTo>
                    <a:pt x="4162" y="10741"/>
                    <a:pt x="5209" y="9589"/>
                    <a:pt x="5260" y="9181"/>
                  </a:cubicBezTo>
                  <a:cubicBezTo>
                    <a:pt x="5511" y="7159"/>
                    <a:pt x="3023" y="1"/>
                    <a:pt x="897" y="1"/>
                  </a:cubicBezTo>
                  <a:close/>
                </a:path>
              </a:pathLst>
            </a:custGeom>
            <a:solidFill>
              <a:srgbClr val="F4D7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5"/>
            <p:cNvSpPr/>
            <p:nvPr/>
          </p:nvSpPr>
          <p:spPr>
            <a:xfrm>
              <a:off x="5658892" y="2350354"/>
              <a:ext cx="85507" cy="140415"/>
            </a:xfrm>
            <a:custGeom>
              <a:rect b="b" l="l" r="r" t="t"/>
              <a:pathLst>
                <a:path extrusionOk="0" h="1831" w="1115">
                  <a:moveTo>
                    <a:pt x="823" y="1"/>
                  </a:moveTo>
                  <a:cubicBezTo>
                    <a:pt x="823" y="1"/>
                    <a:pt x="412" y="497"/>
                    <a:pt x="258" y="806"/>
                  </a:cubicBezTo>
                  <a:cubicBezTo>
                    <a:pt x="121" y="1131"/>
                    <a:pt x="1" y="1748"/>
                    <a:pt x="1" y="1748"/>
                  </a:cubicBezTo>
                  <a:cubicBezTo>
                    <a:pt x="1" y="1748"/>
                    <a:pt x="155" y="1817"/>
                    <a:pt x="155" y="1817"/>
                  </a:cubicBezTo>
                  <a:cubicBezTo>
                    <a:pt x="173" y="1826"/>
                    <a:pt x="193" y="1830"/>
                    <a:pt x="215" y="1830"/>
                  </a:cubicBezTo>
                  <a:cubicBezTo>
                    <a:pt x="392" y="1830"/>
                    <a:pt x="659" y="1525"/>
                    <a:pt x="857" y="1097"/>
                  </a:cubicBezTo>
                  <a:cubicBezTo>
                    <a:pt x="1063" y="634"/>
                    <a:pt x="1114" y="206"/>
                    <a:pt x="977" y="103"/>
                  </a:cubicBezTo>
                  <a:lnTo>
                    <a:pt x="977" y="86"/>
                  </a:lnTo>
                  <a:lnTo>
                    <a:pt x="823" y="1"/>
                  </a:lnTo>
                  <a:close/>
                </a:path>
              </a:pathLst>
            </a:custGeom>
            <a:solidFill>
              <a:srgbClr val="C3D2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55"/>
            <p:cNvSpPr/>
            <p:nvPr/>
          </p:nvSpPr>
          <p:spPr>
            <a:xfrm>
              <a:off x="5647082" y="2349358"/>
              <a:ext cx="88114" cy="136120"/>
            </a:xfrm>
            <a:custGeom>
              <a:rect b="b" l="l" r="r" t="t"/>
              <a:pathLst>
                <a:path extrusionOk="0" h="1775" w="1149">
                  <a:moveTo>
                    <a:pt x="920" y="0"/>
                  </a:moveTo>
                  <a:cubicBezTo>
                    <a:pt x="743" y="0"/>
                    <a:pt x="473" y="320"/>
                    <a:pt x="258" y="750"/>
                  </a:cubicBezTo>
                  <a:cubicBezTo>
                    <a:pt x="35" y="1230"/>
                    <a:pt x="1" y="1693"/>
                    <a:pt x="155" y="1761"/>
                  </a:cubicBezTo>
                  <a:cubicBezTo>
                    <a:pt x="173" y="1770"/>
                    <a:pt x="193" y="1775"/>
                    <a:pt x="215" y="1775"/>
                  </a:cubicBezTo>
                  <a:cubicBezTo>
                    <a:pt x="395" y="1775"/>
                    <a:pt x="676" y="1468"/>
                    <a:pt x="874" y="1024"/>
                  </a:cubicBezTo>
                  <a:cubicBezTo>
                    <a:pt x="1097" y="545"/>
                    <a:pt x="1149" y="82"/>
                    <a:pt x="977" y="14"/>
                  </a:cubicBezTo>
                  <a:cubicBezTo>
                    <a:pt x="959" y="5"/>
                    <a:pt x="940" y="0"/>
                    <a:pt x="920" y="0"/>
                  </a:cubicBezTo>
                  <a:close/>
                </a:path>
              </a:pathLst>
            </a:custGeom>
            <a:solidFill>
              <a:srgbClr val="93A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55"/>
            <p:cNvSpPr/>
            <p:nvPr/>
          </p:nvSpPr>
          <p:spPr>
            <a:xfrm>
              <a:off x="5543247" y="2323974"/>
              <a:ext cx="177532" cy="147317"/>
            </a:xfrm>
            <a:custGeom>
              <a:rect b="b" l="l" r="r" t="t"/>
              <a:pathLst>
                <a:path extrusionOk="0" h="1921" w="2315">
                  <a:moveTo>
                    <a:pt x="383" y="0"/>
                  </a:moveTo>
                  <a:cubicBezTo>
                    <a:pt x="313" y="0"/>
                    <a:pt x="202" y="133"/>
                    <a:pt x="121" y="327"/>
                  </a:cubicBezTo>
                  <a:cubicBezTo>
                    <a:pt x="18" y="516"/>
                    <a:pt x="1" y="704"/>
                    <a:pt x="69" y="739"/>
                  </a:cubicBezTo>
                  <a:cubicBezTo>
                    <a:pt x="69" y="739"/>
                    <a:pt x="1663" y="1921"/>
                    <a:pt x="1663" y="1921"/>
                  </a:cubicBezTo>
                  <a:lnTo>
                    <a:pt x="2314" y="550"/>
                  </a:lnTo>
                  <a:cubicBezTo>
                    <a:pt x="2314" y="550"/>
                    <a:pt x="395" y="2"/>
                    <a:pt x="395" y="2"/>
                  </a:cubicBezTo>
                  <a:cubicBezTo>
                    <a:pt x="391" y="1"/>
                    <a:pt x="387" y="0"/>
                    <a:pt x="383" y="0"/>
                  </a:cubicBezTo>
                  <a:close/>
                </a:path>
              </a:pathLst>
            </a:custGeom>
            <a:solidFill>
              <a:srgbClr val="93A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5"/>
            <p:cNvSpPr/>
            <p:nvPr/>
          </p:nvSpPr>
          <p:spPr>
            <a:xfrm>
              <a:off x="5569551" y="2324051"/>
              <a:ext cx="147240" cy="100001"/>
            </a:xfrm>
            <a:custGeom>
              <a:rect b="b" l="l" r="r" t="t"/>
              <a:pathLst>
                <a:path extrusionOk="0" h="1304" w="1920">
                  <a:moveTo>
                    <a:pt x="52" y="1"/>
                  </a:moveTo>
                  <a:lnTo>
                    <a:pt x="52" y="1"/>
                  </a:lnTo>
                  <a:cubicBezTo>
                    <a:pt x="138" y="104"/>
                    <a:pt x="1" y="446"/>
                    <a:pt x="1" y="446"/>
                  </a:cubicBezTo>
                  <a:lnTo>
                    <a:pt x="1697" y="1303"/>
                  </a:lnTo>
                  <a:cubicBezTo>
                    <a:pt x="1920" y="909"/>
                    <a:pt x="1885" y="532"/>
                    <a:pt x="1885" y="532"/>
                  </a:cubicBezTo>
                  <a:cubicBezTo>
                    <a:pt x="1885" y="532"/>
                    <a:pt x="755" y="206"/>
                    <a:pt x="52" y="1"/>
                  </a:cubicBezTo>
                  <a:close/>
                </a:path>
              </a:pathLst>
            </a:custGeom>
            <a:solidFill>
              <a:srgbClr val="C3D2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5"/>
            <p:cNvSpPr/>
            <p:nvPr/>
          </p:nvSpPr>
          <p:spPr>
            <a:xfrm>
              <a:off x="5263414" y="2662933"/>
              <a:ext cx="226075" cy="160200"/>
            </a:xfrm>
            <a:custGeom>
              <a:rect b="b" l="l" r="r" t="t"/>
              <a:pathLst>
                <a:path extrusionOk="0" h="2089" w="2948">
                  <a:moveTo>
                    <a:pt x="347" y="1"/>
                  </a:moveTo>
                  <a:cubicBezTo>
                    <a:pt x="332" y="1"/>
                    <a:pt x="319" y="1"/>
                    <a:pt x="309" y="2"/>
                  </a:cubicBezTo>
                  <a:cubicBezTo>
                    <a:pt x="154" y="20"/>
                    <a:pt x="0" y="876"/>
                    <a:pt x="154" y="1236"/>
                  </a:cubicBezTo>
                  <a:cubicBezTo>
                    <a:pt x="309" y="1613"/>
                    <a:pt x="788" y="2007"/>
                    <a:pt x="1097" y="2076"/>
                  </a:cubicBezTo>
                  <a:cubicBezTo>
                    <a:pt x="1136" y="2084"/>
                    <a:pt x="1185" y="2088"/>
                    <a:pt x="1240" y="2088"/>
                  </a:cubicBezTo>
                  <a:cubicBezTo>
                    <a:pt x="1623" y="2088"/>
                    <a:pt x="2335" y="1898"/>
                    <a:pt x="2485" y="1733"/>
                  </a:cubicBezTo>
                  <a:cubicBezTo>
                    <a:pt x="2540" y="1678"/>
                    <a:pt x="2528" y="1645"/>
                    <a:pt x="2480" y="1626"/>
                  </a:cubicBezTo>
                  <a:lnTo>
                    <a:pt x="2480" y="1626"/>
                  </a:lnTo>
                  <a:cubicBezTo>
                    <a:pt x="2604" y="1597"/>
                    <a:pt x="2702" y="1533"/>
                    <a:pt x="2725" y="1390"/>
                  </a:cubicBezTo>
                  <a:cubicBezTo>
                    <a:pt x="2743" y="1304"/>
                    <a:pt x="2708" y="1254"/>
                    <a:pt x="2647" y="1227"/>
                  </a:cubicBezTo>
                  <a:lnTo>
                    <a:pt x="2647" y="1227"/>
                  </a:lnTo>
                  <a:cubicBezTo>
                    <a:pt x="2733" y="1194"/>
                    <a:pt x="2796" y="1148"/>
                    <a:pt x="2845" y="1099"/>
                  </a:cubicBezTo>
                  <a:cubicBezTo>
                    <a:pt x="2947" y="979"/>
                    <a:pt x="2382" y="876"/>
                    <a:pt x="2176" y="842"/>
                  </a:cubicBezTo>
                  <a:cubicBezTo>
                    <a:pt x="1885" y="791"/>
                    <a:pt x="1388" y="568"/>
                    <a:pt x="1388" y="568"/>
                  </a:cubicBezTo>
                  <a:lnTo>
                    <a:pt x="1388" y="568"/>
                  </a:lnTo>
                  <a:cubicBezTo>
                    <a:pt x="1443" y="571"/>
                    <a:pt x="1493" y="572"/>
                    <a:pt x="1539" y="572"/>
                  </a:cubicBezTo>
                  <a:cubicBezTo>
                    <a:pt x="2100" y="572"/>
                    <a:pt x="2047" y="390"/>
                    <a:pt x="1936" y="311"/>
                  </a:cubicBezTo>
                  <a:cubicBezTo>
                    <a:pt x="1817" y="242"/>
                    <a:pt x="1542" y="242"/>
                    <a:pt x="1183" y="105"/>
                  </a:cubicBezTo>
                  <a:cubicBezTo>
                    <a:pt x="1183" y="105"/>
                    <a:pt x="556" y="1"/>
                    <a:pt x="3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5"/>
            <p:cNvSpPr/>
            <p:nvPr/>
          </p:nvSpPr>
          <p:spPr>
            <a:xfrm>
              <a:off x="5515716" y="2706721"/>
              <a:ext cx="318023" cy="200384"/>
            </a:xfrm>
            <a:custGeom>
              <a:rect b="b" l="l" r="r" t="t"/>
              <a:pathLst>
                <a:path extrusionOk="0" h="2613" w="4147">
                  <a:moveTo>
                    <a:pt x="1474" y="1"/>
                  </a:moveTo>
                  <a:cubicBezTo>
                    <a:pt x="1356" y="1"/>
                    <a:pt x="1279" y="24"/>
                    <a:pt x="1268" y="83"/>
                  </a:cubicBezTo>
                  <a:cubicBezTo>
                    <a:pt x="1234" y="271"/>
                    <a:pt x="1696" y="391"/>
                    <a:pt x="1662" y="545"/>
                  </a:cubicBezTo>
                  <a:cubicBezTo>
                    <a:pt x="1662" y="545"/>
                    <a:pt x="1542" y="682"/>
                    <a:pt x="1457" y="699"/>
                  </a:cubicBezTo>
                  <a:lnTo>
                    <a:pt x="1422" y="699"/>
                  </a:lnTo>
                  <a:cubicBezTo>
                    <a:pt x="1148" y="665"/>
                    <a:pt x="600" y="477"/>
                    <a:pt x="394" y="460"/>
                  </a:cubicBezTo>
                  <a:cubicBezTo>
                    <a:pt x="379" y="457"/>
                    <a:pt x="364" y="456"/>
                    <a:pt x="351" y="456"/>
                  </a:cubicBezTo>
                  <a:cubicBezTo>
                    <a:pt x="177" y="456"/>
                    <a:pt x="220" y="655"/>
                    <a:pt x="411" y="751"/>
                  </a:cubicBezTo>
                  <a:cubicBezTo>
                    <a:pt x="446" y="768"/>
                    <a:pt x="497" y="785"/>
                    <a:pt x="531" y="802"/>
                  </a:cubicBezTo>
                  <a:cubicBezTo>
                    <a:pt x="425" y="767"/>
                    <a:pt x="304" y="736"/>
                    <a:pt x="208" y="736"/>
                  </a:cubicBezTo>
                  <a:cubicBezTo>
                    <a:pt x="119" y="736"/>
                    <a:pt x="51" y="762"/>
                    <a:pt x="34" y="837"/>
                  </a:cubicBezTo>
                  <a:cubicBezTo>
                    <a:pt x="17" y="974"/>
                    <a:pt x="189" y="1111"/>
                    <a:pt x="360" y="1213"/>
                  </a:cubicBezTo>
                  <a:cubicBezTo>
                    <a:pt x="257" y="1168"/>
                    <a:pt x="162" y="1137"/>
                    <a:pt x="105" y="1137"/>
                  </a:cubicBezTo>
                  <a:cubicBezTo>
                    <a:pt x="76" y="1137"/>
                    <a:pt x="57" y="1145"/>
                    <a:pt x="51" y="1162"/>
                  </a:cubicBezTo>
                  <a:cubicBezTo>
                    <a:pt x="0" y="1351"/>
                    <a:pt x="137" y="1488"/>
                    <a:pt x="326" y="1608"/>
                  </a:cubicBezTo>
                  <a:cubicBezTo>
                    <a:pt x="274" y="1608"/>
                    <a:pt x="223" y="1642"/>
                    <a:pt x="206" y="1710"/>
                  </a:cubicBezTo>
                  <a:cubicBezTo>
                    <a:pt x="155" y="1846"/>
                    <a:pt x="975" y="2567"/>
                    <a:pt x="1457" y="2567"/>
                  </a:cubicBezTo>
                  <a:cubicBezTo>
                    <a:pt x="1463" y="2567"/>
                    <a:pt x="1468" y="2567"/>
                    <a:pt x="1474" y="2567"/>
                  </a:cubicBezTo>
                  <a:cubicBezTo>
                    <a:pt x="1550" y="2591"/>
                    <a:pt x="1673" y="2612"/>
                    <a:pt x="1837" y="2612"/>
                  </a:cubicBezTo>
                  <a:cubicBezTo>
                    <a:pt x="2149" y="2612"/>
                    <a:pt x="2608" y="2534"/>
                    <a:pt x="3170" y="2242"/>
                  </a:cubicBezTo>
                  <a:cubicBezTo>
                    <a:pt x="4147" y="1745"/>
                    <a:pt x="3204" y="357"/>
                    <a:pt x="3204" y="357"/>
                  </a:cubicBezTo>
                  <a:cubicBezTo>
                    <a:pt x="2894" y="316"/>
                    <a:pt x="1907" y="1"/>
                    <a:pt x="1474" y="1"/>
                  </a:cubicBezTo>
                  <a:close/>
                </a:path>
              </a:pathLst>
            </a:custGeom>
            <a:solidFill>
              <a:srgbClr val="1D23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55"/>
            <p:cNvSpPr/>
            <p:nvPr/>
          </p:nvSpPr>
          <p:spPr>
            <a:xfrm>
              <a:off x="5720702" y="2361397"/>
              <a:ext cx="621552" cy="598393"/>
            </a:xfrm>
            <a:custGeom>
              <a:rect b="b" l="l" r="r" t="t"/>
              <a:pathLst>
                <a:path extrusionOk="0" h="7803" w="8105">
                  <a:moveTo>
                    <a:pt x="6471" y="1"/>
                  </a:moveTo>
                  <a:cubicBezTo>
                    <a:pt x="6107" y="1"/>
                    <a:pt x="5665" y="136"/>
                    <a:pt x="5277" y="610"/>
                  </a:cubicBezTo>
                  <a:cubicBezTo>
                    <a:pt x="3838" y="2221"/>
                    <a:pt x="3478" y="3009"/>
                    <a:pt x="2896" y="3455"/>
                  </a:cubicBezTo>
                  <a:cubicBezTo>
                    <a:pt x="2296" y="3917"/>
                    <a:pt x="1165" y="4089"/>
                    <a:pt x="0" y="4723"/>
                  </a:cubicBezTo>
                  <a:cubicBezTo>
                    <a:pt x="257" y="5494"/>
                    <a:pt x="377" y="6745"/>
                    <a:pt x="103" y="7773"/>
                  </a:cubicBezTo>
                  <a:cubicBezTo>
                    <a:pt x="306" y="7793"/>
                    <a:pt x="502" y="7803"/>
                    <a:pt x="689" y="7803"/>
                  </a:cubicBezTo>
                  <a:cubicBezTo>
                    <a:pt x="2397" y="7803"/>
                    <a:pt x="3482" y="7007"/>
                    <a:pt x="4609" y="6282"/>
                  </a:cubicBezTo>
                  <a:cubicBezTo>
                    <a:pt x="5894" y="5237"/>
                    <a:pt x="6734" y="3712"/>
                    <a:pt x="6734" y="3712"/>
                  </a:cubicBezTo>
                  <a:cubicBezTo>
                    <a:pt x="8105" y="1313"/>
                    <a:pt x="7573" y="388"/>
                    <a:pt x="7111" y="148"/>
                  </a:cubicBezTo>
                  <a:cubicBezTo>
                    <a:pt x="6984" y="81"/>
                    <a:pt x="6751" y="1"/>
                    <a:pt x="64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55"/>
            <p:cNvSpPr/>
            <p:nvPr/>
          </p:nvSpPr>
          <p:spPr>
            <a:xfrm>
              <a:off x="6000535" y="2489619"/>
              <a:ext cx="228759" cy="261581"/>
            </a:xfrm>
            <a:custGeom>
              <a:rect b="b" l="l" r="r" t="t"/>
              <a:pathLst>
                <a:path extrusionOk="0" h="3411" w="2983">
                  <a:moveTo>
                    <a:pt x="686" y="1"/>
                  </a:moveTo>
                  <a:cubicBezTo>
                    <a:pt x="686" y="1"/>
                    <a:pt x="275" y="481"/>
                    <a:pt x="1" y="943"/>
                  </a:cubicBezTo>
                  <a:cubicBezTo>
                    <a:pt x="309" y="1012"/>
                    <a:pt x="1046" y="1474"/>
                    <a:pt x="1474" y="2040"/>
                  </a:cubicBezTo>
                  <a:cubicBezTo>
                    <a:pt x="1817" y="2502"/>
                    <a:pt x="1954" y="2965"/>
                    <a:pt x="2160" y="3410"/>
                  </a:cubicBezTo>
                  <a:cubicBezTo>
                    <a:pt x="2160" y="3410"/>
                    <a:pt x="2537" y="2931"/>
                    <a:pt x="2914" y="2297"/>
                  </a:cubicBezTo>
                  <a:cubicBezTo>
                    <a:pt x="2982" y="2194"/>
                    <a:pt x="2588" y="1491"/>
                    <a:pt x="2091" y="943"/>
                  </a:cubicBezTo>
                  <a:cubicBezTo>
                    <a:pt x="1594" y="395"/>
                    <a:pt x="686" y="1"/>
                    <a:pt x="6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55"/>
            <p:cNvSpPr/>
            <p:nvPr/>
          </p:nvSpPr>
          <p:spPr>
            <a:xfrm>
              <a:off x="6016332" y="2510631"/>
              <a:ext cx="190568" cy="210354"/>
            </a:xfrm>
            <a:custGeom>
              <a:rect b="b" l="l" r="r" t="t"/>
              <a:pathLst>
                <a:path extrusionOk="0" h="2743" w="2485">
                  <a:moveTo>
                    <a:pt x="274" y="1"/>
                  </a:moveTo>
                  <a:cubicBezTo>
                    <a:pt x="120" y="155"/>
                    <a:pt x="0" y="361"/>
                    <a:pt x="0" y="361"/>
                  </a:cubicBezTo>
                  <a:cubicBezTo>
                    <a:pt x="103" y="395"/>
                    <a:pt x="720" y="549"/>
                    <a:pt x="1371" y="1235"/>
                  </a:cubicBezTo>
                  <a:cubicBezTo>
                    <a:pt x="1765" y="1731"/>
                    <a:pt x="2193" y="2622"/>
                    <a:pt x="2245" y="2742"/>
                  </a:cubicBezTo>
                  <a:cubicBezTo>
                    <a:pt x="2468" y="2417"/>
                    <a:pt x="2485" y="2400"/>
                    <a:pt x="2485" y="2400"/>
                  </a:cubicBezTo>
                  <a:cubicBezTo>
                    <a:pt x="2485" y="2400"/>
                    <a:pt x="2228" y="1560"/>
                    <a:pt x="1628" y="892"/>
                  </a:cubicBezTo>
                  <a:cubicBezTo>
                    <a:pt x="1011" y="258"/>
                    <a:pt x="531" y="121"/>
                    <a:pt x="274" y="1"/>
                  </a:cubicBezTo>
                  <a:close/>
                </a:path>
              </a:pathLst>
            </a:custGeom>
            <a:solidFill>
              <a:srgbClr val="C3D2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55"/>
            <p:cNvSpPr/>
            <p:nvPr/>
          </p:nvSpPr>
          <p:spPr>
            <a:xfrm>
              <a:off x="5754828" y="2678884"/>
              <a:ext cx="128835" cy="281827"/>
            </a:xfrm>
            <a:custGeom>
              <a:rect b="b" l="l" r="r" t="t"/>
              <a:pathLst>
                <a:path extrusionOk="0" h="3675" w="1680">
                  <a:moveTo>
                    <a:pt x="977" y="0"/>
                  </a:moveTo>
                  <a:cubicBezTo>
                    <a:pt x="977" y="0"/>
                    <a:pt x="480" y="120"/>
                    <a:pt x="1" y="360"/>
                  </a:cubicBezTo>
                  <a:cubicBezTo>
                    <a:pt x="86" y="634"/>
                    <a:pt x="258" y="823"/>
                    <a:pt x="412" y="1953"/>
                  </a:cubicBezTo>
                  <a:cubicBezTo>
                    <a:pt x="480" y="2639"/>
                    <a:pt x="360" y="3461"/>
                    <a:pt x="258" y="3667"/>
                  </a:cubicBezTo>
                  <a:cubicBezTo>
                    <a:pt x="258" y="3667"/>
                    <a:pt x="330" y="3674"/>
                    <a:pt x="455" y="3674"/>
                  </a:cubicBezTo>
                  <a:cubicBezTo>
                    <a:pt x="662" y="3674"/>
                    <a:pt x="1016" y="3654"/>
                    <a:pt x="1423" y="3547"/>
                  </a:cubicBezTo>
                  <a:cubicBezTo>
                    <a:pt x="1560" y="3496"/>
                    <a:pt x="1680" y="2707"/>
                    <a:pt x="1543" y="1714"/>
                  </a:cubicBezTo>
                  <a:cubicBezTo>
                    <a:pt x="1440" y="651"/>
                    <a:pt x="977" y="0"/>
                    <a:pt x="9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55"/>
            <p:cNvSpPr/>
            <p:nvPr/>
          </p:nvSpPr>
          <p:spPr>
            <a:xfrm>
              <a:off x="5771929" y="2684098"/>
              <a:ext cx="88114" cy="278222"/>
            </a:xfrm>
            <a:custGeom>
              <a:rect b="b" l="l" r="r" t="t"/>
              <a:pathLst>
                <a:path extrusionOk="0" h="3628" w="1149">
                  <a:moveTo>
                    <a:pt x="446" y="1"/>
                  </a:moveTo>
                  <a:cubicBezTo>
                    <a:pt x="0" y="121"/>
                    <a:pt x="120" y="189"/>
                    <a:pt x="120" y="189"/>
                  </a:cubicBezTo>
                  <a:cubicBezTo>
                    <a:pt x="120" y="189"/>
                    <a:pt x="960" y="1903"/>
                    <a:pt x="463" y="3616"/>
                  </a:cubicBezTo>
                  <a:cubicBezTo>
                    <a:pt x="514" y="3624"/>
                    <a:pt x="561" y="3628"/>
                    <a:pt x="602" y="3628"/>
                  </a:cubicBezTo>
                  <a:cubicBezTo>
                    <a:pt x="823" y="3628"/>
                    <a:pt x="908" y="3530"/>
                    <a:pt x="908" y="3530"/>
                  </a:cubicBezTo>
                  <a:cubicBezTo>
                    <a:pt x="1148" y="2622"/>
                    <a:pt x="1063" y="1080"/>
                    <a:pt x="446" y="1"/>
                  </a:cubicBezTo>
                  <a:close/>
                </a:path>
              </a:pathLst>
            </a:custGeom>
            <a:solidFill>
              <a:srgbClr val="C3D2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7" name="Google Shape;1317;p55"/>
          <p:cNvGrpSpPr/>
          <p:nvPr/>
        </p:nvGrpSpPr>
        <p:grpSpPr>
          <a:xfrm>
            <a:off x="7714986" y="2289002"/>
            <a:ext cx="1343265" cy="2736880"/>
            <a:chOff x="2199275" y="410100"/>
            <a:chExt cx="550925" cy="1122500"/>
          </a:xfrm>
        </p:grpSpPr>
        <p:sp>
          <p:nvSpPr>
            <p:cNvPr id="1318" name="Google Shape;1318;p55"/>
            <p:cNvSpPr/>
            <p:nvPr/>
          </p:nvSpPr>
          <p:spPr>
            <a:xfrm>
              <a:off x="2527675" y="602425"/>
              <a:ext cx="150675" cy="403550"/>
            </a:xfrm>
            <a:custGeom>
              <a:rect b="b" l="l" r="r" t="t"/>
              <a:pathLst>
                <a:path extrusionOk="0" h="16142" w="6027">
                  <a:moveTo>
                    <a:pt x="2030" y="0"/>
                  </a:moveTo>
                  <a:cubicBezTo>
                    <a:pt x="1622" y="0"/>
                    <a:pt x="1133" y="251"/>
                    <a:pt x="698" y="772"/>
                  </a:cubicBezTo>
                  <a:cubicBezTo>
                    <a:pt x="1" y="1609"/>
                    <a:pt x="2009" y="12602"/>
                    <a:pt x="2344" y="14415"/>
                  </a:cubicBezTo>
                  <a:cubicBezTo>
                    <a:pt x="2573" y="15766"/>
                    <a:pt x="3374" y="16141"/>
                    <a:pt x="4033" y="16141"/>
                  </a:cubicBezTo>
                  <a:cubicBezTo>
                    <a:pt x="4259" y="16141"/>
                    <a:pt x="4468" y="16097"/>
                    <a:pt x="4632" y="16033"/>
                  </a:cubicBezTo>
                  <a:cubicBezTo>
                    <a:pt x="4632" y="16033"/>
                    <a:pt x="5273" y="12546"/>
                    <a:pt x="5636" y="9951"/>
                  </a:cubicBezTo>
                  <a:cubicBezTo>
                    <a:pt x="6027" y="7357"/>
                    <a:pt x="3069" y="745"/>
                    <a:pt x="2651" y="270"/>
                  </a:cubicBezTo>
                  <a:cubicBezTo>
                    <a:pt x="2493" y="92"/>
                    <a:pt x="2276" y="0"/>
                    <a:pt x="2030" y="0"/>
                  </a:cubicBezTo>
                  <a:close/>
                </a:path>
              </a:pathLst>
            </a:custGeom>
            <a:solidFill>
              <a:srgbClr val="C499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55"/>
            <p:cNvSpPr/>
            <p:nvPr/>
          </p:nvSpPr>
          <p:spPr>
            <a:xfrm>
              <a:off x="2568125" y="627300"/>
              <a:ext cx="156275" cy="185600"/>
            </a:xfrm>
            <a:custGeom>
              <a:rect b="b" l="l" r="r" t="t"/>
              <a:pathLst>
                <a:path extrusionOk="0" h="7424" w="6251">
                  <a:moveTo>
                    <a:pt x="1451" y="1"/>
                  </a:moveTo>
                  <a:cubicBezTo>
                    <a:pt x="1451" y="1"/>
                    <a:pt x="1" y="3153"/>
                    <a:pt x="419" y="4520"/>
                  </a:cubicBezTo>
                  <a:cubicBezTo>
                    <a:pt x="642" y="5218"/>
                    <a:pt x="1451" y="6892"/>
                    <a:pt x="2595" y="7394"/>
                  </a:cubicBezTo>
                  <a:cubicBezTo>
                    <a:pt x="2640" y="7414"/>
                    <a:pt x="2691" y="7424"/>
                    <a:pt x="2747" y="7424"/>
                  </a:cubicBezTo>
                  <a:cubicBezTo>
                    <a:pt x="3458" y="7424"/>
                    <a:pt x="5003" y="5881"/>
                    <a:pt x="5469" y="5441"/>
                  </a:cubicBezTo>
                  <a:cubicBezTo>
                    <a:pt x="5720" y="5218"/>
                    <a:pt x="6250" y="3795"/>
                    <a:pt x="4548" y="2846"/>
                  </a:cubicBezTo>
                  <a:cubicBezTo>
                    <a:pt x="4548" y="2747"/>
                    <a:pt x="4507" y="2709"/>
                    <a:pt x="4443" y="2709"/>
                  </a:cubicBezTo>
                  <a:cubicBezTo>
                    <a:pt x="4218" y="2709"/>
                    <a:pt x="3711" y="3181"/>
                    <a:pt x="3711" y="3181"/>
                  </a:cubicBezTo>
                  <a:cubicBezTo>
                    <a:pt x="2456" y="949"/>
                    <a:pt x="1870" y="559"/>
                    <a:pt x="14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55"/>
            <p:cNvSpPr/>
            <p:nvPr/>
          </p:nvSpPr>
          <p:spPr>
            <a:xfrm>
              <a:off x="2599525" y="1028350"/>
              <a:ext cx="37675" cy="115125"/>
            </a:xfrm>
            <a:custGeom>
              <a:rect b="b" l="l" r="r" t="t"/>
              <a:pathLst>
                <a:path extrusionOk="0" h="4605" w="1507">
                  <a:moveTo>
                    <a:pt x="419" y="1"/>
                  </a:moveTo>
                  <a:lnTo>
                    <a:pt x="0" y="280"/>
                  </a:lnTo>
                  <a:lnTo>
                    <a:pt x="391" y="4604"/>
                  </a:lnTo>
                  <a:cubicBezTo>
                    <a:pt x="391" y="4604"/>
                    <a:pt x="809" y="4604"/>
                    <a:pt x="1144" y="4409"/>
                  </a:cubicBezTo>
                  <a:cubicBezTo>
                    <a:pt x="1507" y="4186"/>
                    <a:pt x="809" y="1675"/>
                    <a:pt x="809" y="1200"/>
                  </a:cubicBezTo>
                  <a:lnTo>
                    <a:pt x="1144" y="1061"/>
                  </a:lnTo>
                  <a:lnTo>
                    <a:pt x="41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55"/>
            <p:cNvSpPr/>
            <p:nvPr/>
          </p:nvSpPr>
          <p:spPr>
            <a:xfrm>
              <a:off x="2567425" y="461300"/>
              <a:ext cx="8400" cy="13275"/>
            </a:xfrm>
            <a:custGeom>
              <a:rect b="b" l="l" r="r" t="t"/>
              <a:pathLst>
                <a:path extrusionOk="0" h="531" w="336">
                  <a:moveTo>
                    <a:pt x="168" y="1"/>
                  </a:moveTo>
                  <a:cubicBezTo>
                    <a:pt x="84" y="1"/>
                    <a:pt x="1" y="140"/>
                    <a:pt x="1" y="280"/>
                  </a:cubicBezTo>
                  <a:cubicBezTo>
                    <a:pt x="1" y="419"/>
                    <a:pt x="84" y="531"/>
                    <a:pt x="168" y="531"/>
                  </a:cubicBezTo>
                  <a:cubicBezTo>
                    <a:pt x="280" y="531"/>
                    <a:pt x="336" y="391"/>
                    <a:pt x="336" y="252"/>
                  </a:cubicBezTo>
                  <a:cubicBezTo>
                    <a:pt x="336" y="112"/>
                    <a:pt x="252" y="1"/>
                    <a:pt x="168" y="1"/>
                  </a:cubicBezTo>
                  <a:close/>
                </a:path>
              </a:pathLst>
            </a:custGeom>
            <a:solidFill>
              <a:srgbClr val="2930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55"/>
            <p:cNvSpPr/>
            <p:nvPr/>
          </p:nvSpPr>
          <p:spPr>
            <a:xfrm>
              <a:off x="2566025" y="461300"/>
              <a:ext cx="8400" cy="13275"/>
            </a:xfrm>
            <a:custGeom>
              <a:rect b="b" l="l" r="r" t="t"/>
              <a:pathLst>
                <a:path extrusionOk="0" h="531" w="336">
                  <a:moveTo>
                    <a:pt x="168" y="1"/>
                  </a:moveTo>
                  <a:cubicBezTo>
                    <a:pt x="85" y="1"/>
                    <a:pt x="1" y="140"/>
                    <a:pt x="1" y="280"/>
                  </a:cubicBezTo>
                  <a:cubicBezTo>
                    <a:pt x="1" y="419"/>
                    <a:pt x="85" y="531"/>
                    <a:pt x="168" y="531"/>
                  </a:cubicBezTo>
                  <a:cubicBezTo>
                    <a:pt x="280" y="531"/>
                    <a:pt x="336" y="391"/>
                    <a:pt x="336" y="252"/>
                  </a:cubicBezTo>
                  <a:cubicBezTo>
                    <a:pt x="336" y="112"/>
                    <a:pt x="280" y="1"/>
                    <a:pt x="168" y="1"/>
                  </a:cubicBezTo>
                  <a:close/>
                </a:path>
              </a:pathLst>
            </a:custGeom>
            <a:solidFill>
              <a:srgbClr val="4E5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55"/>
            <p:cNvSpPr/>
            <p:nvPr/>
          </p:nvSpPr>
          <p:spPr>
            <a:xfrm>
              <a:off x="2551400" y="456425"/>
              <a:ext cx="21625" cy="18850"/>
            </a:xfrm>
            <a:custGeom>
              <a:rect b="b" l="l" r="r" t="t"/>
              <a:pathLst>
                <a:path extrusionOk="0" h="754" w="865">
                  <a:moveTo>
                    <a:pt x="0" y="0"/>
                  </a:moveTo>
                  <a:cubicBezTo>
                    <a:pt x="0" y="0"/>
                    <a:pt x="56" y="112"/>
                    <a:pt x="28" y="307"/>
                  </a:cubicBezTo>
                  <a:cubicBezTo>
                    <a:pt x="28" y="530"/>
                    <a:pt x="307" y="754"/>
                    <a:pt x="307" y="754"/>
                  </a:cubicBezTo>
                  <a:cubicBezTo>
                    <a:pt x="363" y="754"/>
                    <a:pt x="753" y="754"/>
                    <a:pt x="781" y="642"/>
                  </a:cubicBezTo>
                  <a:cubicBezTo>
                    <a:pt x="865" y="363"/>
                    <a:pt x="753" y="252"/>
                    <a:pt x="753" y="252"/>
                  </a:cubicBezTo>
                  <a:cubicBezTo>
                    <a:pt x="502" y="224"/>
                    <a:pt x="0" y="0"/>
                    <a:pt x="0" y="0"/>
                  </a:cubicBezTo>
                  <a:close/>
                </a:path>
              </a:pathLst>
            </a:custGeom>
            <a:solidFill>
              <a:srgbClr val="2930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55"/>
            <p:cNvSpPr/>
            <p:nvPr/>
          </p:nvSpPr>
          <p:spPr>
            <a:xfrm>
              <a:off x="2509550" y="479750"/>
              <a:ext cx="55825" cy="95450"/>
            </a:xfrm>
            <a:custGeom>
              <a:rect b="b" l="l" r="r" t="t"/>
              <a:pathLst>
                <a:path extrusionOk="0" h="3818" w="2233">
                  <a:moveTo>
                    <a:pt x="957" y="0"/>
                  </a:moveTo>
                  <a:cubicBezTo>
                    <a:pt x="840" y="0"/>
                    <a:pt x="724" y="14"/>
                    <a:pt x="614" y="44"/>
                  </a:cubicBezTo>
                  <a:cubicBezTo>
                    <a:pt x="0" y="211"/>
                    <a:pt x="279" y="2443"/>
                    <a:pt x="223" y="3169"/>
                  </a:cubicBezTo>
                  <a:cubicBezTo>
                    <a:pt x="205" y="3659"/>
                    <a:pt x="886" y="3818"/>
                    <a:pt x="1493" y="3818"/>
                  </a:cubicBezTo>
                  <a:cubicBezTo>
                    <a:pt x="1785" y="3818"/>
                    <a:pt x="2060" y="3781"/>
                    <a:pt x="2232" y="3727"/>
                  </a:cubicBezTo>
                  <a:cubicBezTo>
                    <a:pt x="2232" y="3727"/>
                    <a:pt x="1897" y="1132"/>
                    <a:pt x="1981" y="658"/>
                  </a:cubicBezTo>
                  <a:cubicBezTo>
                    <a:pt x="2027" y="291"/>
                    <a:pt x="1490" y="0"/>
                    <a:pt x="9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55"/>
            <p:cNvSpPr/>
            <p:nvPr/>
          </p:nvSpPr>
          <p:spPr>
            <a:xfrm>
              <a:off x="2507450" y="1377800"/>
              <a:ext cx="146325" cy="127650"/>
            </a:xfrm>
            <a:custGeom>
              <a:rect b="b" l="l" r="r" t="t"/>
              <a:pathLst>
                <a:path extrusionOk="0" h="5106" w="5853">
                  <a:moveTo>
                    <a:pt x="2232" y="0"/>
                  </a:moveTo>
                  <a:cubicBezTo>
                    <a:pt x="2232" y="0"/>
                    <a:pt x="196" y="0"/>
                    <a:pt x="196" y="279"/>
                  </a:cubicBezTo>
                  <a:cubicBezTo>
                    <a:pt x="279" y="2539"/>
                    <a:pt x="28" y="3181"/>
                    <a:pt x="28" y="3627"/>
                  </a:cubicBezTo>
                  <a:cubicBezTo>
                    <a:pt x="0" y="4408"/>
                    <a:pt x="447" y="4743"/>
                    <a:pt x="447" y="4743"/>
                  </a:cubicBezTo>
                  <a:cubicBezTo>
                    <a:pt x="447" y="4743"/>
                    <a:pt x="705" y="4771"/>
                    <a:pt x="984" y="4771"/>
                  </a:cubicBezTo>
                  <a:cubicBezTo>
                    <a:pt x="1263" y="4771"/>
                    <a:pt x="1563" y="4743"/>
                    <a:pt x="1647" y="4631"/>
                  </a:cubicBezTo>
                  <a:cubicBezTo>
                    <a:pt x="1736" y="4519"/>
                    <a:pt x="1820" y="4474"/>
                    <a:pt x="1914" y="4474"/>
                  </a:cubicBezTo>
                  <a:cubicBezTo>
                    <a:pt x="2263" y="4474"/>
                    <a:pt x="2752" y="5084"/>
                    <a:pt x="4157" y="5106"/>
                  </a:cubicBezTo>
                  <a:cubicBezTo>
                    <a:pt x="4170" y="5106"/>
                    <a:pt x="4182" y="5106"/>
                    <a:pt x="4194" y="5106"/>
                  </a:cubicBezTo>
                  <a:cubicBezTo>
                    <a:pt x="5749" y="5106"/>
                    <a:pt x="5852" y="3319"/>
                    <a:pt x="4939" y="3236"/>
                  </a:cubicBezTo>
                  <a:cubicBezTo>
                    <a:pt x="2595" y="3013"/>
                    <a:pt x="2093" y="1116"/>
                    <a:pt x="2232" y="0"/>
                  </a:cubicBezTo>
                  <a:close/>
                </a:path>
              </a:pathLst>
            </a:custGeom>
            <a:solidFill>
              <a:srgbClr val="211D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55"/>
            <p:cNvSpPr/>
            <p:nvPr/>
          </p:nvSpPr>
          <p:spPr>
            <a:xfrm>
              <a:off x="2443275" y="854675"/>
              <a:ext cx="157300" cy="611600"/>
            </a:xfrm>
            <a:custGeom>
              <a:rect b="b" l="l" r="r" t="t"/>
              <a:pathLst>
                <a:path extrusionOk="0" h="24464" w="6292">
                  <a:moveTo>
                    <a:pt x="5525" y="1"/>
                  </a:moveTo>
                  <a:lnTo>
                    <a:pt x="2177" y="280"/>
                  </a:lnTo>
                  <a:cubicBezTo>
                    <a:pt x="2177" y="280"/>
                    <a:pt x="1898" y="5357"/>
                    <a:pt x="1898" y="6222"/>
                  </a:cubicBezTo>
                  <a:cubicBezTo>
                    <a:pt x="1898" y="7059"/>
                    <a:pt x="2316" y="12946"/>
                    <a:pt x="2316" y="14006"/>
                  </a:cubicBezTo>
                  <a:cubicBezTo>
                    <a:pt x="2316" y="15066"/>
                    <a:pt x="1" y="23269"/>
                    <a:pt x="2484" y="24440"/>
                  </a:cubicBezTo>
                  <a:cubicBezTo>
                    <a:pt x="2515" y="24456"/>
                    <a:pt x="2547" y="24463"/>
                    <a:pt x="2580" y="24463"/>
                  </a:cubicBezTo>
                  <a:cubicBezTo>
                    <a:pt x="2981" y="24463"/>
                    <a:pt x="3561" y="23401"/>
                    <a:pt x="5026" y="23401"/>
                  </a:cubicBezTo>
                  <a:cubicBezTo>
                    <a:pt x="5174" y="23401"/>
                    <a:pt x="5330" y="23412"/>
                    <a:pt x="5497" y="23436"/>
                  </a:cubicBezTo>
                  <a:cubicBezTo>
                    <a:pt x="5508" y="23438"/>
                    <a:pt x="5519" y="23438"/>
                    <a:pt x="5530" y="23438"/>
                  </a:cubicBezTo>
                  <a:cubicBezTo>
                    <a:pt x="6291" y="23438"/>
                    <a:pt x="5777" y="19549"/>
                    <a:pt x="5832" y="16880"/>
                  </a:cubicBezTo>
                  <a:cubicBezTo>
                    <a:pt x="5832" y="16071"/>
                    <a:pt x="5636" y="14983"/>
                    <a:pt x="5832" y="14006"/>
                  </a:cubicBezTo>
                  <a:cubicBezTo>
                    <a:pt x="6111" y="12444"/>
                    <a:pt x="6027" y="5776"/>
                    <a:pt x="6027" y="3656"/>
                  </a:cubicBezTo>
                  <a:cubicBezTo>
                    <a:pt x="6027" y="1535"/>
                    <a:pt x="5999" y="1256"/>
                    <a:pt x="55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55"/>
            <p:cNvSpPr/>
            <p:nvPr/>
          </p:nvSpPr>
          <p:spPr>
            <a:xfrm>
              <a:off x="2509550" y="910475"/>
              <a:ext cx="108825" cy="538475"/>
            </a:xfrm>
            <a:custGeom>
              <a:rect b="b" l="l" r="r" t="t"/>
              <a:pathLst>
                <a:path extrusionOk="0" h="21539" w="4353">
                  <a:moveTo>
                    <a:pt x="3376" y="1"/>
                  </a:moveTo>
                  <a:cubicBezTo>
                    <a:pt x="2567" y="224"/>
                    <a:pt x="1869" y="475"/>
                    <a:pt x="1869" y="475"/>
                  </a:cubicBezTo>
                  <a:cubicBezTo>
                    <a:pt x="2706" y="4353"/>
                    <a:pt x="3153" y="8817"/>
                    <a:pt x="2930" y="10156"/>
                  </a:cubicBezTo>
                  <a:cubicBezTo>
                    <a:pt x="2846" y="10658"/>
                    <a:pt x="3013" y="11356"/>
                    <a:pt x="2148" y="12695"/>
                  </a:cubicBezTo>
                  <a:cubicBezTo>
                    <a:pt x="1646" y="13448"/>
                    <a:pt x="1981" y="16489"/>
                    <a:pt x="1786" y="17103"/>
                  </a:cubicBezTo>
                  <a:cubicBezTo>
                    <a:pt x="1563" y="17745"/>
                    <a:pt x="1228" y="18191"/>
                    <a:pt x="1116" y="18805"/>
                  </a:cubicBezTo>
                  <a:cubicBezTo>
                    <a:pt x="1206" y="18777"/>
                    <a:pt x="1291" y="18766"/>
                    <a:pt x="1371" y="18766"/>
                  </a:cubicBezTo>
                  <a:cubicBezTo>
                    <a:pt x="1721" y="18766"/>
                    <a:pt x="1987" y="18984"/>
                    <a:pt x="2258" y="19049"/>
                  </a:cubicBezTo>
                  <a:lnTo>
                    <a:pt x="2258" y="19049"/>
                  </a:lnTo>
                  <a:cubicBezTo>
                    <a:pt x="1233" y="19174"/>
                    <a:pt x="271" y="19808"/>
                    <a:pt x="471" y="19808"/>
                  </a:cubicBezTo>
                  <a:cubicBezTo>
                    <a:pt x="493" y="19808"/>
                    <a:pt x="531" y="19799"/>
                    <a:pt x="586" y="19781"/>
                  </a:cubicBezTo>
                  <a:cubicBezTo>
                    <a:pt x="830" y="19705"/>
                    <a:pt x="1087" y="19672"/>
                    <a:pt x="1340" y="19672"/>
                  </a:cubicBezTo>
                  <a:cubicBezTo>
                    <a:pt x="2011" y="19672"/>
                    <a:pt x="2654" y="19901"/>
                    <a:pt x="2957" y="20144"/>
                  </a:cubicBezTo>
                  <a:cubicBezTo>
                    <a:pt x="2427" y="20646"/>
                    <a:pt x="0" y="21120"/>
                    <a:pt x="419" y="21204"/>
                  </a:cubicBezTo>
                  <a:cubicBezTo>
                    <a:pt x="558" y="21260"/>
                    <a:pt x="837" y="21371"/>
                    <a:pt x="1144" y="21539"/>
                  </a:cubicBezTo>
                  <a:cubicBezTo>
                    <a:pt x="1533" y="21370"/>
                    <a:pt x="1850" y="21241"/>
                    <a:pt x="2239" y="21241"/>
                  </a:cubicBezTo>
                  <a:cubicBezTo>
                    <a:pt x="2491" y="21241"/>
                    <a:pt x="2773" y="21295"/>
                    <a:pt x="3125" y="21427"/>
                  </a:cubicBezTo>
                  <a:cubicBezTo>
                    <a:pt x="3144" y="21434"/>
                    <a:pt x="3163" y="21438"/>
                    <a:pt x="3181" y="21438"/>
                  </a:cubicBezTo>
                  <a:cubicBezTo>
                    <a:pt x="3863" y="21438"/>
                    <a:pt x="3573" y="16364"/>
                    <a:pt x="3627" y="13727"/>
                  </a:cubicBezTo>
                  <a:cubicBezTo>
                    <a:pt x="3655" y="12946"/>
                    <a:pt x="3878" y="11858"/>
                    <a:pt x="4046" y="10881"/>
                  </a:cubicBezTo>
                  <a:cubicBezTo>
                    <a:pt x="4352" y="9319"/>
                    <a:pt x="3767" y="3404"/>
                    <a:pt x="3767" y="1284"/>
                  </a:cubicBezTo>
                  <a:cubicBezTo>
                    <a:pt x="3767" y="726"/>
                    <a:pt x="3432" y="363"/>
                    <a:pt x="33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55"/>
            <p:cNvSpPr/>
            <p:nvPr/>
          </p:nvSpPr>
          <p:spPr>
            <a:xfrm>
              <a:off x="2378425" y="1446100"/>
              <a:ext cx="108825" cy="86500"/>
            </a:xfrm>
            <a:custGeom>
              <a:rect b="b" l="l" r="r" t="t"/>
              <a:pathLst>
                <a:path extrusionOk="0" h="3460" w="4353">
                  <a:moveTo>
                    <a:pt x="653" y="1"/>
                  </a:moveTo>
                  <a:cubicBezTo>
                    <a:pt x="524" y="1"/>
                    <a:pt x="447" y="2"/>
                    <a:pt x="447" y="2"/>
                  </a:cubicBezTo>
                  <a:cubicBezTo>
                    <a:pt x="0" y="923"/>
                    <a:pt x="168" y="2513"/>
                    <a:pt x="447" y="2569"/>
                  </a:cubicBezTo>
                  <a:cubicBezTo>
                    <a:pt x="698" y="2625"/>
                    <a:pt x="642" y="2625"/>
                    <a:pt x="977" y="3043"/>
                  </a:cubicBezTo>
                  <a:cubicBezTo>
                    <a:pt x="1163" y="3298"/>
                    <a:pt x="1823" y="3459"/>
                    <a:pt x="2507" y="3459"/>
                  </a:cubicBezTo>
                  <a:cubicBezTo>
                    <a:pt x="2948" y="3459"/>
                    <a:pt x="3399" y="3392"/>
                    <a:pt x="3739" y="3239"/>
                  </a:cubicBezTo>
                  <a:cubicBezTo>
                    <a:pt x="4352" y="2960"/>
                    <a:pt x="4269" y="2011"/>
                    <a:pt x="4046" y="1760"/>
                  </a:cubicBezTo>
                  <a:cubicBezTo>
                    <a:pt x="3850" y="1509"/>
                    <a:pt x="3236" y="1397"/>
                    <a:pt x="3097" y="476"/>
                  </a:cubicBezTo>
                  <a:cubicBezTo>
                    <a:pt x="3028" y="39"/>
                    <a:pt x="1264" y="1"/>
                    <a:pt x="6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55"/>
            <p:cNvSpPr/>
            <p:nvPr/>
          </p:nvSpPr>
          <p:spPr>
            <a:xfrm>
              <a:off x="2349825" y="592425"/>
              <a:ext cx="220825" cy="411125"/>
            </a:xfrm>
            <a:custGeom>
              <a:rect b="b" l="l" r="r" t="t"/>
              <a:pathLst>
                <a:path extrusionOk="0" h="16445" w="8833">
                  <a:moveTo>
                    <a:pt x="3906" y="1"/>
                  </a:moveTo>
                  <a:cubicBezTo>
                    <a:pt x="3069" y="503"/>
                    <a:pt x="1005" y="754"/>
                    <a:pt x="363" y="2009"/>
                  </a:cubicBezTo>
                  <a:cubicBezTo>
                    <a:pt x="2037" y="4409"/>
                    <a:pt x="1367" y="8064"/>
                    <a:pt x="1256" y="8705"/>
                  </a:cubicBezTo>
                  <a:cubicBezTo>
                    <a:pt x="1144" y="9319"/>
                    <a:pt x="0" y="13085"/>
                    <a:pt x="419" y="14146"/>
                  </a:cubicBezTo>
                  <a:cubicBezTo>
                    <a:pt x="419" y="14146"/>
                    <a:pt x="1033" y="16057"/>
                    <a:pt x="2447" y="16057"/>
                  </a:cubicBezTo>
                  <a:cubicBezTo>
                    <a:pt x="2599" y="16057"/>
                    <a:pt x="2760" y="16036"/>
                    <a:pt x="2930" y="15987"/>
                  </a:cubicBezTo>
                  <a:cubicBezTo>
                    <a:pt x="3407" y="15845"/>
                    <a:pt x="3905" y="15789"/>
                    <a:pt x="4398" y="15789"/>
                  </a:cubicBezTo>
                  <a:cubicBezTo>
                    <a:pt x="5746" y="15789"/>
                    <a:pt x="7056" y="16209"/>
                    <a:pt x="7812" y="16433"/>
                  </a:cubicBezTo>
                  <a:cubicBezTo>
                    <a:pt x="7835" y="16440"/>
                    <a:pt x="7857" y="16444"/>
                    <a:pt x="7878" y="16444"/>
                  </a:cubicBezTo>
                  <a:cubicBezTo>
                    <a:pt x="8833" y="16444"/>
                    <a:pt x="7949" y="9137"/>
                    <a:pt x="7840" y="7199"/>
                  </a:cubicBezTo>
                  <a:cubicBezTo>
                    <a:pt x="7728" y="5190"/>
                    <a:pt x="6836" y="336"/>
                    <a:pt x="6836" y="336"/>
                  </a:cubicBezTo>
                  <a:lnTo>
                    <a:pt x="39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55"/>
            <p:cNvSpPr/>
            <p:nvPr/>
          </p:nvSpPr>
          <p:spPr>
            <a:xfrm>
              <a:off x="2510250" y="591025"/>
              <a:ext cx="129050" cy="397325"/>
            </a:xfrm>
            <a:custGeom>
              <a:rect b="b" l="l" r="r" t="t"/>
              <a:pathLst>
                <a:path extrusionOk="0" h="15893" w="5162">
                  <a:moveTo>
                    <a:pt x="1395" y="1"/>
                  </a:moveTo>
                  <a:cubicBezTo>
                    <a:pt x="1395" y="1"/>
                    <a:pt x="419" y="252"/>
                    <a:pt x="223" y="754"/>
                  </a:cubicBezTo>
                  <a:cubicBezTo>
                    <a:pt x="0" y="1284"/>
                    <a:pt x="781" y="3963"/>
                    <a:pt x="1200" y="7729"/>
                  </a:cubicBezTo>
                  <a:cubicBezTo>
                    <a:pt x="1451" y="9821"/>
                    <a:pt x="2092" y="15401"/>
                    <a:pt x="2092" y="15708"/>
                  </a:cubicBezTo>
                  <a:cubicBezTo>
                    <a:pt x="2092" y="15832"/>
                    <a:pt x="2357" y="15892"/>
                    <a:pt x="2721" y="15892"/>
                  </a:cubicBezTo>
                  <a:cubicBezTo>
                    <a:pt x="3256" y="15892"/>
                    <a:pt x="4004" y="15762"/>
                    <a:pt x="4436" y="15513"/>
                  </a:cubicBezTo>
                  <a:cubicBezTo>
                    <a:pt x="5161" y="15094"/>
                    <a:pt x="4045" y="11328"/>
                    <a:pt x="3850" y="10798"/>
                  </a:cubicBezTo>
                  <a:cubicBezTo>
                    <a:pt x="3627" y="10296"/>
                    <a:pt x="3683" y="9040"/>
                    <a:pt x="3990" y="7562"/>
                  </a:cubicBezTo>
                  <a:cubicBezTo>
                    <a:pt x="4297" y="6111"/>
                    <a:pt x="3766" y="1452"/>
                    <a:pt x="3766" y="1452"/>
                  </a:cubicBezTo>
                  <a:cubicBezTo>
                    <a:pt x="3543" y="922"/>
                    <a:pt x="2009" y="336"/>
                    <a:pt x="13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55"/>
            <p:cNvSpPr/>
            <p:nvPr/>
          </p:nvSpPr>
          <p:spPr>
            <a:xfrm>
              <a:off x="2388875" y="474325"/>
              <a:ext cx="194325" cy="40150"/>
            </a:xfrm>
            <a:custGeom>
              <a:rect b="b" l="l" r="r" t="t"/>
              <a:pathLst>
                <a:path extrusionOk="0" h="1606" w="7773">
                  <a:moveTo>
                    <a:pt x="6346" y="0"/>
                  </a:moveTo>
                  <a:cubicBezTo>
                    <a:pt x="5822" y="0"/>
                    <a:pt x="5181" y="67"/>
                    <a:pt x="4492" y="205"/>
                  </a:cubicBezTo>
                  <a:cubicBezTo>
                    <a:pt x="2818" y="540"/>
                    <a:pt x="1563" y="651"/>
                    <a:pt x="1563" y="651"/>
                  </a:cubicBezTo>
                  <a:cubicBezTo>
                    <a:pt x="1005" y="1070"/>
                    <a:pt x="1" y="1377"/>
                    <a:pt x="503" y="1572"/>
                  </a:cubicBezTo>
                  <a:cubicBezTo>
                    <a:pt x="554" y="1595"/>
                    <a:pt x="672" y="1606"/>
                    <a:pt x="842" y="1606"/>
                  </a:cubicBezTo>
                  <a:cubicBezTo>
                    <a:pt x="2326" y="1606"/>
                    <a:pt x="7773" y="801"/>
                    <a:pt x="7673" y="400"/>
                  </a:cubicBezTo>
                  <a:cubicBezTo>
                    <a:pt x="7607" y="138"/>
                    <a:pt x="7097" y="0"/>
                    <a:pt x="63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5"/>
            <p:cNvSpPr/>
            <p:nvPr/>
          </p:nvSpPr>
          <p:spPr>
            <a:xfrm>
              <a:off x="2439100" y="453650"/>
              <a:ext cx="99750" cy="130525"/>
            </a:xfrm>
            <a:custGeom>
              <a:rect b="b" l="l" r="r" t="t"/>
              <a:pathLst>
                <a:path extrusionOk="0" h="5221" w="3990">
                  <a:moveTo>
                    <a:pt x="2452" y="1"/>
                  </a:moveTo>
                  <a:cubicBezTo>
                    <a:pt x="2318" y="1"/>
                    <a:pt x="2171" y="9"/>
                    <a:pt x="2009" y="28"/>
                  </a:cubicBezTo>
                  <a:cubicBezTo>
                    <a:pt x="447" y="195"/>
                    <a:pt x="168" y="1144"/>
                    <a:pt x="279" y="2204"/>
                  </a:cubicBezTo>
                  <a:cubicBezTo>
                    <a:pt x="0" y="2260"/>
                    <a:pt x="56" y="2594"/>
                    <a:pt x="140" y="3013"/>
                  </a:cubicBezTo>
                  <a:cubicBezTo>
                    <a:pt x="196" y="3320"/>
                    <a:pt x="224" y="3627"/>
                    <a:pt x="447" y="3710"/>
                  </a:cubicBezTo>
                  <a:cubicBezTo>
                    <a:pt x="715" y="4985"/>
                    <a:pt x="1216" y="5220"/>
                    <a:pt x="2066" y="5220"/>
                  </a:cubicBezTo>
                  <a:cubicBezTo>
                    <a:pt x="2276" y="5220"/>
                    <a:pt x="2508" y="5206"/>
                    <a:pt x="2762" y="5189"/>
                  </a:cubicBezTo>
                  <a:cubicBezTo>
                    <a:pt x="3767" y="5133"/>
                    <a:pt x="3990" y="3515"/>
                    <a:pt x="3906" y="2232"/>
                  </a:cubicBezTo>
                  <a:cubicBezTo>
                    <a:pt x="3804" y="1104"/>
                    <a:pt x="3960" y="1"/>
                    <a:pt x="2452" y="1"/>
                  </a:cubicBezTo>
                  <a:close/>
                </a:path>
              </a:pathLst>
            </a:custGeom>
            <a:solidFill>
              <a:srgbClr val="F4A6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55"/>
            <p:cNvSpPr/>
            <p:nvPr/>
          </p:nvSpPr>
          <p:spPr>
            <a:xfrm>
              <a:off x="2503950" y="455025"/>
              <a:ext cx="41200" cy="127675"/>
            </a:xfrm>
            <a:custGeom>
              <a:rect b="b" l="l" r="r" t="t"/>
              <a:pathLst>
                <a:path extrusionOk="0" h="5107" w="1648">
                  <a:moveTo>
                    <a:pt x="1" y="1"/>
                  </a:moveTo>
                  <a:lnTo>
                    <a:pt x="1" y="1"/>
                  </a:lnTo>
                  <a:cubicBezTo>
                    <a:pt x="671" y="4688"/>
                    <a:pt x="196" y="5106"/>
                    <a:pt x="196" y="5106"/>
                  </a:cubicBezTo>
                  <a:cubicBezTo>
                    <a:pt x="224" y="5106"/>
                    <a:pt x="754" y="4995"/>
                    <a:pt x="1089" y="4548"/>
                  </a:cubicBezTo>
                  <a:cubicBezTo>
                    <a:pt x="1368" y="4241"/>
                    <a:pt x="1508" y="3739"/>
                    <a:pt x="1563" y="3014"/>
                  </a:cubicBezTo>
                  <a:cubicBezTo>
                    <a:pt x="1563" y="2205"/>
                    <a:pt x="1563" y="1954"/>
                    <a:pt x="1563" y="1647"/>
                  </a:cubicBezTo>
                  <a:cubicBezTo>
                    <a:pt x="1647" y="335"/>
                    <a:pt x="977" y="56"/>
                    <a:pt x="1" y="1"/>
                  </a:cubicBezTo>
                  <a:close/>
                </a:path>
              </a:pathLst>
            </a:custGeom>
            <a:solidFill>
              <a:srgbClr val="FFBE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5"/>
            <p:cNvSpPr/>
            <p:nvPr/>
          </p:nvSpPr>
          <p:spPr>
            <a:xfrm>
              <a:off x="2437000" y="439375"/>
              <a:ext cx="82325" cy="72875"/>
            </a:xfrm>
            <a:custGeom>
              <a:rect b="b" l="l" r="r" t="t"/>
              <a:pathLst>
                <a:path extrusionOk="0" h="2915" w="3293">
                  <a:moveTo>
                    <a:pt x="2475" y="1"/>
                  </a:moveTo>
                  <a:cubicBezTo>
                    <a:pt x="2032" y="1"/>
                    <a:pt x="1401" y="268"/>
                    <a:pt x="1200" y="348"/>
                  </a:cubicBezTo>
                  <a:cubicBezTo>
                    <a:pt x="614" y="571"/>
                    <a:pt x="447" y="766"/>
                    <a:pt x="252" y="1268"/>
                  </a:cubicBezTo>
                  <a:cubicBezTo>
                    <a:pt x="1" y="1966"/>
                    <a:pt x="140" y="2914"/>
                    <a:pt x="140" y="2914"/>
                  </a:cubicBezTo>
                  <a:lnTo>
                    <a:pt x="503" y="2719"/>
                  </a:lnTo>
                  <a:lnTo>
                    <a:pt x="754" y="2719"/>
                  </a:lnTo>
                  <a:cubicBezTo>
                    <a:pt x="754" y="2719"/>
                    <a:pt x="698" y="2189"/>
                    <a:pt x="810" y="1966"/>
                  </a:cubicBezTo>
                  <a:cubicBezTo>
                    <a:pt x="914" y="1757"/>
                    <a:pt x="1140" y="1232"/>
                    <a:pt x="1874" y="1232"/>
                  </a:cubicBezTo>
                  <a:cubicBezTo>
                    <a:pt x="1926" y="1232"/>
                    <a:pt x="1980" y="1235"/>
                    <a:pt x="2037" y="1240"/>
                  </a:cubicBezTo>
                  <a:cubicBezTo>
                    <a:pt x="2143" y="1252"/>
                    <a:pt x="2252" y="1257"/>
                    <a:pt x="2358" y="1257"/>
                  </a:cubicBezTo>
                  <a:cubicBezTo>
                    <a:pt x="2784" y="1257"/>
                    <a:pt x="3181" y="1168"/>
                    <a:pt x="3293" y="989"/>
                  </a:cubicBezTo>
                  <a:cubicBezTo>
                    <a:pt x="3293" y="989"/>
                    <a:pt x="3014" y="320"/>
                    <a:pt x="2874" y="152"/>
                  </a:cubicBezTo>
                  <a:cubicBezTo>
                    <a:pt x="2795" y="42"/>
                    <a:pt x="2650" y="1"/>
                    <a:pt x="2475" y="1"/>
                  </a:cubicBezTo>
                  <a:close/>
                </a:path>
              </a:pathLst>
            </a:custGeom>
            <a:solidFill>
              <a:srgbClr val="2F0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55"/>
            <p:cNvSpPr/>
            <p:nvPr/>
          </p:nvSpPr>
          <p:spPr>
            <a:xfrm>
              <a:off x="2436300" y="564950"/>
              <a:ext cx="67675" cy="51925"/>
            </a:xfrm>
            <a:custGeom>
              <a:rect b="b" l="l" r="r" t="t"/>
              <a:pathLst>
                <a:path extrusionOk="0" h="2077" w="2707">
                  <a:moveTo>
                    <a:pt x="673" y="1"/>
                  </a:moveTo>
                  <a:cubicBezTo>
                    <a:pt x="356" y="1"/>
                    <a:pt x="1" y="1658"/>
                    <a:pt x="1" y="1658"/>
                  </a:cubicBezTo>
                  <a:lnTo>
                    <a:pt x="2512" y="2076"/>
                  </a:lnTo>
                  <a:lnTo>
                    <a:pt x="2707" y="709"/>
                  </a:lnTo>
                  <a:cubicBezTo>
                    <a:pt x="2707" y="709"/>
                    <a:pt x="1424" y="709"/>
                    <a:pt x="754" y="40"/>
                  </a:cubicBezTo>
                  <a:cubicBezTo>
                    <a:pt x="728" y="13"/>
                    <a:pt x="701" y="1"/>
                    <a:pt x="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55"/>
            <p:cNvSpPr/>
            <p:nvPr/>
          </p:nvSpPr>
          <p:spPr>
            <a:xfrm>
              <a:off x="2450950" y="564525"/>
              <a:ext cx="105350" cy="53675"/>
            </a:xfrm>
            <a:custGeom>
              <a:rect b="b" l="l" r="r" t="t"/>
              <a:pathLst>
                <a:path extrusionOk="0" h="2147" w="4214">
                  <a:moveTo>
                    <a:pt x="3572" y="1"/>
                  </a:moveTo>
                  <a:cubicBezTo>
                    <a:pt x="3572" y="1"/>
                    <a:pt x="3488" y="280"/>
                    <a:pt x="2623" y="475"/>
                  </a:cubicBezTo>
                  <a:cubicBezTo>
                    <a:pt x="2194" y="582"/>
                    <a:pt x="1849" y="647"/>
                    <a:pt x="1556" y="647"/>
                  </a:cubicBezTo>
                  <a:cubicBezTo>
                    <a:pt x="1316" y="647"/>
                    <a:pt x="1110" y="604"/>
                    <a:pt x="921" y="503"/>
                  </a:cubicBezTo>
                  <a:cubicBezTo>
                    <a:pt x="921" y="503"/>
                    <a:pt x="1" y="1368"/>
                    <a:pt x="614" y="1842"/>
                  </a:cubicBezTo>
                  <a:cubicBezTo>
                    <a:pt x="907" y="2064"/>
                    <a:pt x="1287" y="2146"/>
                    <a:pt x="1688" y="2146"/>
                  </a:cubicBezTo>
                  <a:cubicBezTo>
                    <a:pt x="2855" y="2146"/>
                    <a:pt x="4213" y="1452"/>
                    <a:pt x="4213" y="1452"/>
                  </a:cubicBezTo>
                  <a:lnTo>
                    <a:pt x="35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5"/>
            <p:cNvSpPr/>
            <p:nvPr/>
          </p:nvSpPr>
          <p:spPr>
            <a:xfrm>
              <a:off x="2352775" y="875600"/>
              <a:ext cx="179800" cy="608625"/>
            </a:xfrm>
            <a:custGeom>
              <a:rect b="b" l="l" r="r" t="t"/>
              <a:pathLst>
                <a:path extrusionOk="0" h="24345" w="7192">
                  <a:moveTo>
                    <a:pt x="7192" y="1"/>
                  </a:moveTo>
                  <a:lnTo>
                    <a:pt x="2923" y="84"/>
                  </a:lnTo>
                  <a:cubicBezTo>
                    <a:pt x="2923" y="84"/>
                    <a:pt x="2282" y="1033"/>
                    <a:pt x="1668" y="2930"/>
                  </a:cubicBezTo>
                  <a:cubicBezTo>
                    <a:pt x="1026" y="4799"/>
                    <a:pt x="1305" y="9989"/>
                    <a:pt x="1166" y="12221"/>
                  </a:cubicBezTo>
                  <a:cubicBezTo>
                    <a:pt x="1082" y="13699"/>
                    <a:pt x="1138" y="15373"/>
                    <a:pt x="608" y="17856"/>
                  </a:cubicBezTo>
                  <a:cubicBezTo>
                    <a:pt x="96" y="20281"/>
                    <a:pt x="0" y="24344"/>
                    <a:pt x="1024" y="24344"/>
                  </a:cubicBezTo>
                  <a:cubicBezTo>
                    <a:pt x="1061" y="24344"/>
                    <a:pt x="1098" y="24339"/>
                    <a:pt x="1138" y="24329"/>
                  </a:cubicBezTo>
                  <a:cubicBezTo>
                    <a:pt x="1679" y="24079"/>
                    <a:pt x="2142" y="23411"/>
                    <a:pt x="3037" y="23411"/>
                  </a:cubicBezTo>
                  <a:cubicBezTo>
                    <a:pt x="3342" y="23411"/>
                    <a:pt x="3697" y="23488"/>
                    <a:pt x="4123" y="23687"/>
                  </a:cubicBezTo>
                  <a:cubicBezTo>
                    <a:pt x="4138" y="23695"/>
                    <a:pt x="4153" y="23698"/>
                    <a:pt x="4167" y="23698"/>
                  </a:cubicBezTo>
                  <a:cubicBezTo>
                    <a:pt x="4800" y="23698"/>
                    <a:pt x="4964" y="16694"/>
                    <a:pt x="5155" y="15875"/>
                  </a:cubicBezTo>
                  <a:cubicBezTo>
                    <a:pt x="5378" y="15038"/>
                    <a:pt x="6160" y="14201"/>
                    <a:pt x="6355" y="12946"/>
                  </a:cubicBezTo>
                  <a:cubicBezTo>
                    <a:pt x="6578" y="11690"/>
                    <a:pt x="6997" y="9096"/>
                    <a:pt x="7192" y="5636"/>
                  </a:cubicBezTo>
                  <a:lnTo>
                    <a:pt x="71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55"/>
            <p:cNvSpPr/>
            <p:nvPr/>
          </p:nvSpPr>
          <p:spPr>
            <a:xfrm>
              <a:off x="2410500" y="1017475"/>
              <a:ext cx="115100" cy="453325"/>
            </a:xfrm>
            <a:custGeom>
              <a:rect b="b" l="l" r="r" t="t"/>
              <a:pathLst>
                <a:path extrusionOk="0" h="18133" w="4604">
                  <a:moveTo>
                    <a:pt x="4361" y="0"/>
                  </a:moveTo>
                  <a:cubicBezTo>
                    <a:pt x="4253" y="0"/>
                    <a:pt x="4110" y="208"/>
                    <a:pt x="3990" y="1105"/>
                  </a:cubicBezTo>
                  <a:cubicBezTo>
                    <a:pt x="3990" y="5179"/>
                    <a:pt x="2735" y="9252"/>
                    <a:pt x="1395" y="10061"/>
                  </a:cubicBezTo>
                  <a:cubicBezTo>
                    <a:pt x="614" y="10507"/>
                    <a:pt x="140" y="16254"/>
                    <a:pt x="0" y="17928"/>
                  </a:cubicBezTo>
                  <a:cubicBezTo>
                    <a:pt x="219" y="17871"/>
                    <a:pt x="452" y="17832"/>
                    <a:pt x="705" y="17832"/>
                  </a:cubicBezTo>
                  <a:cubicBezTo>
                    <a:pt x="1065" y="17832"/>
                    <a:pt x="1467" y="17911"/>
                    <a:pt x="1926" y="18124"/>
                  </a:cubicBezTo>
                  <a:cubicBezTo>
                    <a:pt x="1939" y="18130"/>
                    <a:pt x="1952" y="18132"/>
                    <a:pt x="1965" y="18132"/>
                  </a:cubicBezTo>
                  <a:cubicBezTo>
                    <a:pt x="2647" y="18132"/>
                    <a:pt x="3269" y="10491"/>
                    <a:pt x="3488" y="9670"/>
                  </a:cubicBezTo>
                  <a:cubicBezTo>
                    <a:pt x="3683" y="8861"/>
                    <a:pt x="3627" y="8526"/>
                    <a:pt x="3851" y="7271"/>
                  </a:cubicBezTo>
                  <a:cubicBezTo>
                    <a:pt x="3934" y="6741"/>
                    <a:pt x="4074" y="5932"/>
                    <a:pt x="4213" y="4900"/>
                  </a:cubicBezTo>
                  <a:cubicBezTo>
                    <a:pt x="4241" y="3198"/>
                    <a:pt x="4604" y="1552"/>
                    <a:pt x="4520" y="157"/>
                  </a:cubicBezTo>
                  <a:cubicBezTo>
                    <a:pt x="4520" y="157"/>
                    <a:pt x="4454" y="0"/>
                    <a:pt x="4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5"/>
            <p:cNvSpPr/>
            <p:nvPr/>
          </p:nvSpPr>
          <p:spPr>
            <a:xfrm>
              <a:off x="2404925" y="488400"/>
              <a:ext cx="57225" cy="108075"/>
            </a:xfrm>
            <a:custGeom>
              <a:rect b="b" l="l" r="r" t="t"/>
              <a:pathLst>
                <a:path extrusionOk="0" h="4323" w="2289">
                  <a:moveTo>
                    <a:pt x="1940" y="0"/>
                  </a:moveTo>
                  <a:cubicBezTo>
                    <a:pt x="1712" y="0"/>
                    <a:pt x="1300" y="29"/>
                    <a:pt x="1200" y="228"/>
                  </a:cubicBezTo>
                  <a:cubicBezTo>
                    <a:pt x="1033" y="479"/>
                    <a:pt x="1060" y="1372"/>
                    <a:pt x="781" y="1986"/>
                  </a:cubicBezTo>
                  <a:cubicBezTo>
                    <a:pt x="530" y="2627"/>
                    <a:pt x="0" y="4134"/>
                    <a:pt x="363" y="4301"/>
                  </a:cubicBezTo>
                  <a:cubicBezTo>
                    <a:pt x="400" y="4316"/>
                    <a:pt x="443" y="4322"/>
                    <a:pt x="492" y="4322"/>
                  </a:cubicBezTo>
                  <a:cubicBezTo>
                    <a:pt x="913" y="4322"/>
                    <a:pt x="1706" y="3809"/>
                    <a:pt x="1981" y="3408"/>
                  </a:cubicBezTo>
                  <a:cubicBezTo>
                    <a:pt x="2288" y="2934"/>
                    <a:pt x="2176" y="646"/>
                    <a:pt x="2093" y="5"/>
                  </a:cubicBezTo>
                  <a:cubicBezTo>
                    <a:pt x="2093" y="5"/>
                    <a:pt x="2031" y="0"/>
                    <a:pt x="194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55"/>
            <p:cNvSpPr/>
            <p:nvPr/>
          </p:nvSpPr>
          <p:spPr>
            <a:xfrm>
              <a:off x="2548600" y="482125"/>
              <a:ext cx="30025" cy="91500"/>
            </a:xfrm>
            <a:custGeom>
              <a:rect b="b" l="l" r="r" t="t"/>
              <a:pathLst>
                <a:path extrusionOk="0" h="3660" w="1201">
                  <a:moveTo>
                    <a:pt x="331" y="1"/>
                  </a:moveTo>
                  <a:cubicBezTo>
                    <a:pt x="259" y="1"/>
                    <a:pt x="196" y="33"/>
                    <a:pt x="196" y="33"/>
                  </a:cubicBezTo>
                  <a:cubicBezTo>
                    <a:pt x="335" y="172"/>
                    <a:pt x="280" y="507"/>
                    <a:pt x="140" y="1093"/>
                  </a:cubicBezTo>
                  <a:cubicBezTo>
                    <a:pt x="1" y="1679"/>
                    <a:pt x="28" y="3157"/>
                    <a:pt x="224" y="3408"/>
                  </a:cubicBezTo>
                  <a:cubicBezTo>
                    <a:pt x="338" y="3523"/>
                    <a:pt x="468" y="3660"/>
                    <a:pt x="600" y="3660"/>
                  </a:cubicBezTo>
                  <a:cubicBezTo>
                    <a:pt x="726" y="3660"/>
                    <a:pt x="855" y="3537"/>
                    <a:pt x="977" y="3157"/>
                  </a:cubicBezTo>
                  <a:cubicBezTo>
                    <a:pt x="1200" y="2348"/>
                    <a:pt x="837" y="1846"/>
                    <a:pt x="586" y="1539"/>
                  </a:cubicBezTo>
                  <a:cubicBezTo>
                    <a:pt x="363" y="1232"/>
                    <a:pt x="614" y="339"/>
                    <a:pt x="503" y="116"/>
                  </a:cubicBezTo>
                  <a:cubicBezTo>
                    <a:pt x="464" y="25"/>
                    <a:pt x="394" y="1"/>
                    <a:pt x="3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55"/>
            <p:cNvSpPr/>
            <p:nvPr/>
          </p:nvSpPr>
          <p:spPr>
            <a:xfrm>
              <a:off x="2415375" y="410100"/>
              <a:ext cx="136050" cy="83725"/>
            </a:xfrm>
            <a:custGeom>
              <a:rect b="b" l="l" r="r" t="t"/>
              <a:pathLst>
                <a:path extrusionOk="0" h="3349" w="5442">
                  <a:moveTo>
                    <a:pt x="3079" y="0"/>
                  </a:moveTo>
                  <a:cubicBezTo>
                    <a:pt x="2994" y="0"/>
                    <a:pt x="2907" y="4"/>
                    <a:pt x="2819" y="12"/>
                  </a:cubicBezTo>
                  <a:cubicBezTo>
                    <a:pt x="1256" y="124"/>
                    <a:pt x="1" y="1351"/>
                    <a:pt x="503" y="3276"/>
                  </a:cubicBezTo>
                  <a:cubicBezTo>
                    <a:pt x="518" y="3327"/>
                    <a:pt x="570" y="3348"/>
                    <a:pt x="654" y="3348"/>
                  </a:cubicBezTo>
                  <a:cubicBezTo>
                    <a:pt x="1034" y="3348"/>
                    <a:pt x="2070" y="2916"/>
                    <a:pt x="3349" y="2802"/>
                  </a:cubicBezTo>
                  <a:cubicBezTo>
                    <a:pt x="4911" y="2690"/>
                    <a:pt x="5441" y="2802"/>
                    <a:pt x="5441" y="2662"/>
                  </a:cubicBezTo>
                  <a:cubicBezTo>
                    <a:pt x="5441" y="1059"/>
                    <a:pt x="4475" y="0"/>
                    <a:pt x="30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55"/>
            <p:cNvSpPr/>
            <p:nvPr/>
          </p:nvSpPr>
          <p:spPr>
            <a:xfrm>
              <a:off x="2483725" y="410100"/>
              <a:ext cx="73275" cy="70050"/>
            </a:xfrm>
            <a:custGeom>
              <a:rect b="b" l="l" r="r" t="t"/>
              <a:pathLst>
                <a:path extrusionOk="0" h="2802" w="2931">
                  <a:moveTo>
                    <a:pt x="337" y="1"/>
                  </a:moveTo>
                  <a:cubicBezTo>
                    <a:pt x="253" y="1"/>
                    <a:pt x="169" y="4"/>
                    <a:pt x="85" y="12"/>
                  </a:cubicBezTo>
                  <a:lnTo>
                    <a:pt x="1" y="12"/>
                  </a:lnTo>
                  <a:cubicBezTo>
                    <a:pt x="85" y="124"/>
                    <a:pt x="168" y="207"/>
                    <a:pt x="224" y="319"/>
                  </a:cubicBezTo>
                  <a:cubicBezTo>
                    <a:pt x="670" y="933"/>
                    <a:pt x="810" y="2049"/>
                    <a:pt x="838" y="2802"/>
                  </a:cubicBezTo>
                  <a:cubicBezTo>
                    <a:pt x="1244" y="2770"/>
                    <a:pt x="1589" y="2761"/>
                    <a:pt x="1875" y="2761"/>
                  </a:cubicBezTo>
                  <a:cubicBezTo>
                    <a:pt x="2256" y="2761"/>
                    <a:pt x="2530" y="2777"/>
                    <a:pt x="2704" y="2777"/>
                  </a:cubicBezTo>
                  <a:cubicBezTo>
                    <a:pt x="2856" y="2777"/>
                    <a:pt x="2930" y="2765"/>
                    <a:pt x="2930" y="2718"/>
                  </a:cubicBezTo>
                  <a:cubicBezTo>
                    <a:pt x="2930" y="1110"/>
                    <a:pt x="1760" y="1"/>
                    <a:pt x="3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55"/>
            <p:cNvSpPr/>
            <p:nvPr/>
          </p:nvSpPr>
          <p:spPr>
            <a:xfrm>
              <a:off x="2398650" y="471450"/>
              <a:ext cx="193225" cy="37300"/>
            </a:xfrm>
            <a:custGeom>
              <a:rect b="b" l="l" r="r" t="t"/>
              <a:pathLst>
                <a:path extrusionOk="0" h="1492" w="7729">
                  <a:moveTo>
                    <a:pt x="5706" y="0"/>
                  </a:moveTo>
                  <a:cubicBezTo>
                    <a:pt x="4297" y="0"/>
                    <a:pt x="1925" y="329"/>
                    <a:pt x="949" y="794"/>
                  </a:cubicBezTo>
                  <a:cubicBezTo>
                    <a:pt x="558" y="990"/>
                    <a:pt x="0" y="1492"/>
                    <a:pt x="0" y="1492"/>
                  </a:cubicBezTo>
                  <a:cubicBezTo>
                    <a:pt x="419" y="1213"/>
                    <a:pt x="2093" y="906"/>
                    <a:pt x="2818" y="766"/>
                  </a:cubicBezTo>
                  <a:cubicBezTo>
                    <a:pt x="3304" y="673"/>
                    <a:pt x="4782" y="492"/>
                    <a:pt x="5896" y="492"/>
                  </a:cubicBezTo>
                  <a:cubicBezTo>
                    <a:pt x="6443" y="492"/>
                    <a:pt x="6903" y="535"/>
                    <a:pt x="7114" y="655"/>
                  </a:cubicBezTo>
                  <a:cubicBezTo>
                    <a:pt x="7728" y="404"/>
                    <a:pt x="7059" y="153"/>
                    <a:pt x="6417" y="41"/>
                  </a:cubicBezTo>
                  <a:cubicBezTo>
                    <a:pt x="6231" y="13"/>
                    <a:pt x="5988" y="0"/>
                    <a:pt x="57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5"/>
            <p:cNvSpPr/>
            <p:nvPr/>
          </p:nvSpPr>
          <p:spPr>
            <a:xfrm>
              <a:off x="2430725" y="496175"/>
              <a:ext cx="86525" cy="106925"/>
            </a:xfrm>
            <a:custGeom>
              <a:rect b="b" l="l" r="r" t="t"/>
              <a:pathLst>
                <a:path extrusionOk="0" h="4277" w="3461">
                  <a:moveTo>
                    <a:pt x="447" y="1"/>
                  </a:moveTo>
                  <a:lnTo>
                    <a:pt x="56" y="56"/>
                  </a:lnTo>
                  <a:cubicBezTo>
                    <a:pt x="56" y="56"/>
                    <a:pt x="1" y="1451"/>
                    <a:pt x="754" y="2763"/>
                  </a:cubicBezTo>
                  <a:cubicBezTo>
                    <a:pt x="1525" y="4147"/>
                    <a:pt x="2814" y="4276"/>
                    <a:pt x="3268" y="4276"/>
                  </a:cubicBezTo>
                  <a:cubicBezTo>
                    <a:pt x="3372" y="4276"/>
                    <a:pt x="3432" y="4269"/>
                    <a:pt x="3432" y="4269"/>
                  </a:cubicBezTo>
                  <a:lnTo>
                    <a:pt x="3460" y="4074"/>
                  </a:lnTo>
                  <a:lnTo>
                    <a:pt x="3460" y="4074"/>
                  </a:lnTo>
                  <a:cubicBezTo>
                    <a:pt x="3440" y="4075"/>
                    <a:pt x="3420" y="4075"/>
                    <a:pt x="3401" y="4075"/>
                  </a:cubicBezTo>
                  <a:cubicBezTo>
                    <a:pt x="2554" y="4075"/>
                    <a:pt x="1692" y="3499"/>
                    <a:pt x="1256" y="2763"/>
                  </a:cubicBezTo>
                  <a:cubicBezTo>
                    <a:pt x="670" y="1786"/>
                    <a:pt x="559" y="447"/>
                    <a:pt x="44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5"/>
            <p:cNvSpPr/>
            <p:nvPr/>
          </p:nvSpPr>
          <p:spPr>
            <a:xfrm>
              <a:off x="2510250" y="498975"/>
              <a:ext cx="53725" cy="104650"/>
            </a:xfrm>
            <a:custGeom>
              <a:rect b="b" l="l" r="r" t="t"/>
              <a:pathLst>
                <a:path extrusionOk="0" h="4186" w="2149">
                  <a:moveTo>
                    <a:pt x="1981" y="0"/>
                  </a:moveTo>
                  <a:cubicBezTo>
                    <a:pt x="2037" y="2037"/>
                    <a:pt x="809" y="3934"/>
                    <a:pt x="112" y="3962"/>
                  </a:cubicBezTo>
                  <a:cubicBezTo>
                    <a:pt x="112" y="3962"/>
                    <a:pt x="0" y="4101"/>
                    <a:pt x="112" y="4185"/>
                  </a:cubicBezTo>
                  <a:cubicBezTo>
                    <a:pt x="1786" y="4046"/>
                    <a:pt x="2092" y="865"/>
                    <a:pt x="2092" y="865"/>
                  </a:cubicBezTo>
                  <a:cubicBezTo>
                    <a:pt x="2092" y="865"/>
                    <a:pt x="2148" y="0"/>
                    <a:pt x="1981" y="0"/>
                  </a:cubicBezTo>
                  <a:close/>
                </a:path>
              </a:pathLst>
            </a:custGeom>
            <a:solidFill>
              <a:srgbClr val="211D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5"/>
            <p:cNvSpPr/>
            <p:nvPr/>
          </p:nvSpPr>
          <p:spPr>
            <a:xfrm>
              <a:off x="2365850" y="849800"/>
              <a:ext cx="188350" cy="34500"/>
            </a:xfrm>
            <a:custGeom>
              <a:rect b="b" l="l" r="r" t="t"/>
              <a:pathLst>
                <a:path extrusionOk="0" h="1380" w="7534">
                  <a:moveTo>
                    <a:pt x="615" y="0"/>
                  </a:moveTo>
                  <a:cubicBezTo>
                    <a:pt x="615" y="1"/>
                    <a:pt x="1" y="1033"/>
                    <a:pt x="671" y="1116"/>
                  </a:cubicBezTo>
                  <a:cubicBezTo>
                    <a:pt x="1946" y="1316"/>
                    <a:pt x="3168" y="1380"/>
                    <a:pt x="4212" y="1380"/>
                  </a:cubicBezTo>
                  <a:cubicBezTo>
                    <a:pt x="6091" y="1380"/>
                    <a:pt x="7394" y="1172"/>
                    <a:pt x="7394" y="1172"/>
                  </a:cubicBezTo>
                  <a:cubicBezTo>
                    <a:pt x="7394" y="1172"/>
                    <a:pt x="7534" y="1144"/>
                    <a:pt x="7394" y="307"/>
                  </a:cubicBezTo>
                  <a:cubicBezTo>
                    <a:pt x="7072" y="355"/>
                    <a:pt x="6235" y="383"/>
                    <a:pt x="5253" y="383"/>
                  </a:cubicBezTo>
                  <a:cubicBezTo>
                    <a:pt x="3345" y="383"/>
                    <a:pt x="891" y="277"/>
                    <a:pt x="615" y="0"/>
                  </a:cubicBezTo>
                  <a:close/>
                </a:path>
              </a:pathLst>
            </a:custGeom>
            <a:solidFill>
              <a:srgbClr val="2930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5"/>
            <p:cNvSpPr/>
            <p:nvPr/>
          </p:nvSpPr>
          <p:spPr>
            <a:xfrm>
              <a:off x="2541300" y="842825"/>
              <a:ext cx="70100" cy="36350"/>
            </a:xfrm>
            <a:custGeom>
              <a:rect b="b" l="l" r="r" t="t"/>
              <a:pathLst>
                <a:path extrusionOk="0" h="1454" w="2804">
                  <a:moveTo>
                    <a:pt x="2524" y="1"/>
                  </a:moveTo>
                  <a:cubicBezTo>
                    <a:pt x="2245" y="140"/>
                    <a:pt x="2106" y="252"/>
                    <a:pt x="237" y="614"/>
                  </a:cubicBezTo>
                  <a:cubicBezTo>
                    <a:pt x="237" y="614"/>
                    <a:pt x="1" y="1454"/>
                    <a:pt x="342" y="1454"/>
                  </a:cubicBezTo>
                  <a:cubicBezTo>
                    <a:pt x="353" y="1454"/>
                    <a:pt x="364" y="1453"/>
                    <a:pt x="376" y="1451"/>
                  </a:cubicBezTo>
                  <a:cubicBezTo>
                    <a:pt x="2608" y="1061"/>
                    <a:pt x="2692" y="921"/>
                    <a:pt x="2692" y="921"/>
                  </a:cubicBezTo>
                  <a:cubicBezTo>
                    <a:pt x="2692" y="921"/>
                    <a:pt x="2803" y="558"/>
                    <a:pt x="2524" y="1"/>
                  </a:cubicBezTo>
                  <a:close/>
                </a:path>
              </a:pathLst>
            </a:custGeom>
            <a:solidFill>
              <a:srgbClr val="4E5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5"/>
            <p:cNvSpPr/>
            <p:nvPr/>
          </p:nvSpPr>
          <p:spPr>
            <a:xfrm>
              <a:off x="2421750" y="413875"/>
              <a:ext cx="146400" cy="73975"/>
            </a:xfrm>
            <a:custGeom>
              <a:rect b="b" l="l" r="r" t="t"/>
              <a:pathLst>
                <a:path extrusionOk="0" h="2959" w="5856">
                  <a:moveTo>
                    <a:pt x="3456" y="1"/>
                  </a:moveTo>
                  <a:cubicBezTo>
                    <a:pt x="1587" y="28"/>
                    <a:pt x="722" y="1117"/>
                    <a:pt x="415" y="1675"/>
                  </a:cubicBezTo>
                  <a:cubicBezTo>
                    <a:pt x="248" y="1981"/>
                    <a:pt x="136" y="2177"/>
                    <a:pt x="108" y="2232"/>
                  </a:cubicBezTo>
                  <a:cubicBezTo>
                    <a:pt x="108" y="2232"/>
                    <a:pt x="1" y="2959"/>
                    <a:pt x="182" y="2959"/>
                  </a:cubicBezTo>
                  <a:cubicBezTo>
                    <a:pt x="185" y="2959"/>
                    <a:pt x="189" y="2958"/>
                    <a:pt x="192" y="2958"/>
                  </a:cubicBezTo>
                  <a:cubicBezTo>
                    <a:pt x="304" y="2958"/>
                    <a:pt x="694" y="2874"/>
                    <a:pt x="834" y="2790"/>
                  </a:cubicBezTo>
                  <a:cubicBezTo>
                    <a:pt x="1141" y="2595"/>
                    <a:pt x="2368" y="1507"/>
                    <a:pt x="3512" y="1507"/>
                  </a:cubicBezTo>
                  <a:cubicBezTo>
                    <a:pt x="5102" y="1507"/>
                    <a:pt x="5800" y="2288"/>
                    <a:pt x="5856" y="2428"/>
                  </a:cubicBezTo>
                  <a:cubicBezTo>
                    <a:pt x="5856" y="2428"/>
                    <a:pt x="5772" y="1423"/>
                    <a:pt x="5716" y="1256"/>
                  </a:cubicBezTo>
                  <a:cubicBezTo>
                    <a:pt x="5688" y="1117"/>
                    <a:pt x="5075" y="1"/>
                    <a:pt x="3456" y="1"/>
                  </a:cubicBez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5"/>
            <p:cNvSpPr/>
            <p:nvPr/>
          </p:nvSpPr>
          <p:spPr>
            <a:xfrm>
              <a:off x="2414675" y="470375"/>
              <a:ext cx="16775" cy="19425"/>
            </a:xfrm>
            <a:custGeom>
              <a:rect b="b" l="l" r="r" t="t"/>
              <a:pathLst>
                <a:path extrusionOk="0" h="777" w="671">
                  <a:moveTo>
                    <a:pt x="447" y="0"/>
                  </a:moveTo>
                  <a:lnTo>
                    <a:pt x="447" y="0"/>
                  </a:lnTo>
                  <a:cubicBezTo>
                    <a:pt x="447" y="0"/>
                    <a:pt x="443" y="0"/>
                    <a:pt x="441" y="8"/>
                  </a:cubicBezTo>
                  <a:lnTo>
                    <a:pt x="441" y="8"/>
                  </a:lnTo>
                  <a:cubicBezTo>
                    <a:pt x="445" y="3"/>
                    <a:pt x="447" y="0"/>
                    <a:pt x="447" y="0"/>
                  </a:cubicBezTo>
                  <a:close/>
                  <a:moveTo>
                    <a:pt x="441" y="8"/>
                  </a:moveTo>
                  <a:cubicBezTo>
                    <a:pt x="409" y="48"/>
                    <a:pt x="249" y="233"/>
                    <a:pt x="1" y="307"/>
                  </a:cubicBezTo>
                  <a:cubicBezTo>
                    <a:pt x="1" y="307"/>
                    <a:pt x="29" y="586"/>
                    <a:pt x="85" y="698"/>
                  </a:cubicBezTo>
                  <a:cubicBezTo>
                    <a:pt x="108" y="757"/>
                    <a:pt x="193" y="776"/>
                    <a:pt x="288" y="776"/>
                  </a:cubicBezTo>
                  <a:cubicBezTo>
                    <a:pt x="417" y="776"/>
                    <a:pt x="567" y="742"/>
                    <a:pt x="615" y="726"/>
                  </a:cubicBezTo>
                  <a:cubicBezTo>
                    <a:pt x="670" y="698"/>
                    <a:pt x="559" y="335"/>
                    <a:pt x="475" y="140"/>
                  </a:cubicBezTo>
                  <a:cubicBezTo>
                    <a:pt x="440" y="53"/>
                    <a:pt x="438" y="20"/>
                    <a:pt x="441" y="8"/>
                  </a:cubicBezTo>
                  <a:close/>
                </a:path>
              </a:pathLst>
            </a:custGeom>
            <a:solidFill>
              <a:srgbClr val="2930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5"/>
            <p:cNvSpPr/>
            <p:nvPr/>
          </p:nvSpPr>
          <p:spPr>
            <a:xfrm>
              <a:off x="2410500" y="476550"/>
              <a:ext cx="11175" cy="14775"/>
            </a:xfrm>
            <a:custGeom>
              <a:rect b="b" l="l" r="r" t="t"/>
              <a:pathLst>
                <a:path extrusionOk="0" h="591" w="447">
                  <a:moveTo>
                    <a:pt x="202" y="0"/>
                  </a:moveTo>
                  <a:cubicBezTo>
                    <a:pt x="191" y="0"/>
                    <a:pt x="179" y="2"/>
                    <a:pt x="168" y="4"/>
                  </a:cubicBezTo>
                  <a:lnTo>
                    <a:pt x="112" y="4"/>
                  </a:lnTo>
                  <a:lnTo>
                    <a:pt x="0" y="32"/>
                  </a:lnTo>
                  <a:lnTo>
                    <a:pt x="28" y="172"/>
                  </a:lnTo>
                  <a:cubicBezTo>
                    <a:pt x="0" y="200"/>
                    <a:pt x="0" y="256"/>
                    <a:pt x="28" y="283"/>
                  </a:cubicBezTo>
                  <a:cubicBezTo>
                    <a:pt x="28" y="311"/>
                    <a:pt x="28" y="339"/>
                    <a:pt x="56" y="367"/>
                  </a:cubicBezTo>
                  <a:lnTo>
                    <a:pt x="84" y="590"/>
                  </a:lnTo>
                  <a:lnTo>
                    <a:pt x="252" y="535"/>
                  </a:lnTo>
                  <a:lnTo>
                    <a:pt x="279" y="535"/>
                  </a:lnTo>
                  <a:cubicBezTo>
                    <a:pt x="391" y="535"/>
                    <a:pt x="447" y="395"/>
                    <a:pt x="419" y="256"/>
                  </a:cubicBezTo>
                  <a:cubicBezTo>
                    <a:pt x="394" y="105"/>
                    <a:pt x="302" y="0"/>
                    <a:pt x="202" y="0"/>
                  </a:cubicBezTo>
                  <a:close/>
                </a:path>
              </a:pathLst>
            </a:custGeom>
            <a:solidFill>
              <a:srgbClr val="4E5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5"/>
            <p:cNvSpPr/>
            <p:nvPr/>
          </p:nvSpPr>
          <p:spPr>
            <a:xfrm>
              <a:off x="2406325" y="477350"/>
              <a:ext cx="11175" cy="13975"/>
            </a:xfrm>
            <a:custGeom>
              <a:rect b="b" l="l" r="r" t="t"/>
              <a:pathLst>
                <a:path extrusionOk="0" h="559" w="447">
                  <a:moveTo>
                    <a:pt x="167" y="0"/>
                  </a:moveTo>
                  <a:cubicBezTo>
                    <a:pt x="56" y="28"/>
                    <a:pt x="0" y="140"/>
                    <a:pt x="28" y="307"/>
                  </a:cubicBezTo>
                  <a:cubicBezTo>
                    <a:pt x="56" y="447"/>
                    <a:pt x="167" y="558"/>
                    <a:pt x="279" y="558"/>
                  </a:cubicBezTo>
                  <a:cubicBezTo>
                    <a:pt x="391" y="530"/>
                    <a:pt x="446" y="419"/>
                    <a:pt x="419" y="251"/>
                  </a:cubicBezTo>
                  <a:cubicBezTo>
                    <a:pt x="391" y="112"/>
                    <a:pt x="279" y="0"/>
                    <a:pt x="167" y="0"/>
                  </a:cubicBezTo>
                  <a:close/>
                </a:path>
              </a:pathLst>
            </a:custGeom>
            <a:solidFill>
              <a:srgbClr val="2930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5"/>
            <p:cNvSpPr/>
            <p:nvPr/>
          </p:nvSpPr>
          <p:spPr>
            <a:xfrm>
              <a:off x="2365850" y="1061075"/>
              <a:ext cx="85375" cy="104425"/>
            </a:xfrm>
            <a:custGeom>
              <a:rect b="b" l="l" r="r" t="t"/>
              <a:pathLst>
                <a:path extrusionOk="0" h="4177" w="3415">
                  <a:moveTo>
                    <a:pt x="812" y="0"/>
                  </a:moveTo>
                  <a:cubicBezTo>
                    <a:pt x="606" y="0"/>
                    <a:pt x="475" y="3"/>
                    <a:pt x="475" y="3"/>
                  </a:cubicBezTo>
                  <a:cubicBezTo>
                    <a:pt x="392" y="924"/>
                    <a:pt x="1" y="3546"/>
                    <a:pt x="392" y="3769"/>
                  </a:cubicBezTo>
                  <a:cubicBezTo>
                    <a:pt x="632" y="3899"/>
                    <a:pt x="1390" y="4176"/>
                    <a:pt x="2085" y="4176"/>
                  </a:cubicBezTo>
                  <a:cubicBezTo>
                    <a:pt x="2436" y="4176"/>
                    <a:pt x="2770" y="4106"/>
                    <a:pt x="3014" y="3909"/>
                  </a:cubicBezTo>
                  <a:cubicBezTo>
                    <a:pt x="3349" y="3630"/>
                    <a:pt x="3293" y="561"/>
                    <a:pt x="3349" y="366"/>
                  </a:cubicBezTo>
                  <a:cubicBezTo>
                    <a:pt x="3415" y="35"/>
                    <a:pt x="1586" y="0"/>
                    <a:pt x="8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55"/>
            <p:cNvSpPr/>
            <p:nvPr/>
          </p:nvSpPr>
          <p:spPr>
            <a:xfrm>
              <a:off x="2369350" y="1036025"/>
              <a:ext cx="86500" cy="36850"/>
            </a:xfrm>
            <a:custGeom>
              <a:rect b="b" l="l" r="r" t="t"/>
              <a:pathLst>
                <a:path extrusionOk="0" h="1474" w="3460">
                  <a:moveTo>
                    <a:pt x="614" y="1"/>
                  </a:moveTo>
                  <a:cubicBezTo>
                    <a:pt x="279" y="224"/>
                    <a:pt x="0" y="1061"/>
                    <a:pt x="0" y="1061"/>
                  </a:cubicBezTo>
                  <a:cubicBezTo>
                    <a:pt x="0" y="1061"/>
                    <a:pt x="56" y="1368"/>
                    <a:pt x="949" y="1368"/>
                  </a:cubicBezTo>
                  <a:cubicBezTo>
                    <a:pt x="1627" y="1368"/>
                    <a:pt x="2563" y="1474"/>
                    <a:pt x="3054" y="1474"/>
                  </a:cubicBezTo>
                  <a:cubicBezTo>
                    <a:pt x="3229" y="1474"/>
                    <a:pt x="3347" y="1460"/>
                    <a:pt x="3376" y="1423"/>
                  </a:cubicBezTo>
                  <a:cubicBezTo>
                    <a:pt x="3460" y="1256"/>
                    <a:pt x="3404" y="307"/>
                    <a:pt x="3404" y="307"/>
                  </a:cubicBezTo>
                  <a:lnTo>
                    <a:pt x="61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5"/>
            <p:cNvSpPr/>
            <p:nvPr/>
          </p:nvSpPr>
          <p:spPr>
            <a:xfrm>
              <a:off x="2359575" y="1429400"/>
              <a:ext cx="113725" cy="43975"/>
            </a:xfrm>
            <a:custGeom>
              <a:rect b="b" l="l" r="r" t="t"/>
              <a:pathLst>
                <a:path extrusionOk="0" h="1759" w="4549">
                  <a:moveTo>
                    <a:pt x="2763" y="1"/>
                  </a:moveTo>
                  <a:cubicBezTo>
                    <a:pt x="977" y="56"/>
                    <a:pt x="196" y="587"/>
                    <a:pt x="29" y="698"/>
                  </a:cubicBezTo>
                  <a:cubicBezTo>
                    <a:pt x="1" y="1200"/>
                    <a:pt x="280" y="1758"/>
                    <a:pt x="280" y="1758"/>
                  </a:cubicBezTo>
                  <a:cubicBezTo>
                    <a:pt x="280" y="1758"/>
                    <a:pt x="1709" y="976"/>
                    <a:pt x="2605" y="976"/>
                  </a:cubicBezTo>
                  <a:cubicBezTo>
                    <a:pt x="2621" y="976"/>
                    <a:pt x="2636" y="977"/>
                    <a:pt x="2651" y="977"/>
                  </a:cubicBezTo>
                  <a:cubicBezTo>
                    <a:pt x="3927" y="1047"/>
                    <a:pt x="4200" y="1290"/>
                    <a:pt x="4288" y="1290"/>
                  </a:cubicBezTo>
                  <a:cubicBezTo>
                    <a:pt x="4306" y="1290"/>
                    <a:pt x="4316" y="1280"/>
                    <a:pt x="4325" y="1256"/>
                  </a:cubicBezTo>
                  <a:cubicBezTo>
                    <a:pt x="4465" y="893"/>
                    <a:pt x="4548" y="363"/>
                    <a:pt x="4548" y="363"/>
                  </a:cubicBezTo>
                  <a:cubicBezTo>
                    <a:pt x="4130" y="84"/>
                    <a:pt x="3460" y="56"/>
                    <a:pt x="27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5"/>
            <p:cNvSpPr/>
            <p:nvPr/>
          </p:nvSpPr>
          <p:spPr>
            <a:xfrm>
              <a:off x="2360975" y="1437075"/>
              <a:ext cx="110925" cy="28625"/>
            </a:xfrm>
            <a:custGeom>
              <a:rect b="b" l="l" r="r" t="t"/>
              <a:pathLst>
                <a:path extrusionOk="0" h="1145" w="4437">
                  <a:moveTo>
                    <a:pt x="2731" y="0"/>
                  </a:moveTo>
                  <a:cubicBezTo>
                    <a:pt x="1185" y="0"/>
                    <a:pt x="1" y="754"/>
                    <a:pt x="1" y="754"/>
                  </a:cubicBezTo>
                  <a:cubicBezTo>
                    <a:pt x="1" y="754"/>
                    <a:pt x="1" y="893"/>
                    <a:pt x="112" y="1144"/>
                  </a:cubicBezTo>
                  <a:cubicBezTo>
                    <a:pt x="975" y="574"/>
                    <a:pt x="1753" y="379"/>
                    <a:pt x="2475" y="379"/>
                  </a:cubicBezTo>
                  <a:cubicBezTo>
                    <a:pt x="3131" y="379"/>
                    <a:pt x="3741" y="540"/>
                    <a:pt x="4325" y="726"/>
                  </a:cubicBezTo>
                  <a:cubicBezTo>
                    <a:pt x="4325" y="726"/>
                    <a:pt x="4437" y="419"/>
                    <a:pt x="4437" y="335"/>
                  </a:cubicBezTo>
                  <a:cubicBezTo>
                    <a:pt x="3847" y="91"/>
                    <a:pt x="3267" y="0"/>
                    <a:pt x="2731" y="0"/>
                  </a:cubicBezTo>
                  <a:close/>
                </a:path>
              </a:pathLst>
            </a:custGeom>
            <a:solidFill>
              <a:srgbClr val="88A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5"/>
            <p:cNvSpPr/>
            <p:nvPr/>
          </p:nvSpPr>
          <p:spPr>
            <a:xfrm>
              <a:off x="2480250" y="1402100"/>
              <a:ext cx="119300" cy="51750"/>
            </a:xfrm>
            <a:custGeom>
              <a:rect b="b" l="l" r="r" t="t"/>
              <a:pathLst>
                <a:path extrusionOk="0" h="2070" w="4772">
                  <a:moveTo>
                    <a:pt x="3364" y="0"/>
                  </a:moveTo>
                  <a:cubicBezTo>
                    <a:pt x="3090" y="0"/>
                    <a:pt x="2811" y="13"/>
                    <a:pt x="2539" y="32"/>
                  </a:cubicBezTo>
                  <a:cubicBezTo>
                    <a:pt x="837" y="339"/>
                    <a:pt x="140" y="897"/>
                    <a:pt x="0" y="1009"/>
                  </a:cubicBezTo>
                  <a:cubicBezTo>
                    <a:pt x="28" y="1455"/>
                    <a:pt x="447" y="2069"/>
                    <a:pt x="447" y="2069"/>
                  </a:cubicBezTo>
                  <a:cubicBezTo>
                    <a:pt x="447" y="2069"/>
                    <a:pt x="1925" y="1065"/>
                    <a:pt x="2874" y="1009"/>
                  </a:cubicBezTo>
                  <a:cubicBezTo>
                    <a:pt x="3054" y="997"/>
                    <a:pt x="3216" y="992"/>
                    <a:pt x="3361" y="992"/>
                  </a:cubicBezTo>
                  <a:cubicBezTo>
                    <a:pt x="4330" y="992"/>
                    <a:pt x="4564" y="1224"/>
                    <a:pt x="4632" y="1224"/>
                  </a:cubicBezTo>
                  <a:cubicBezTo>
                    <a:pt x="4648" y="1224"/>
                    <a:pt x="4655" y="1210"/>
                    <a:pt x="4660" y="1176"/>
                  </a:cubicBezTo>
                  <a:cubicBezTo>
                    <a:pt x="4715" y="758"/>
                    <a:pt x="4771" y="172"/>
                    <a:pt x="4771" y="172"/>
                  </a:cubicBezTo>
                  <a:cubicBezTo>
                    <a:pt x="4371" y="45"/>
                    <a:pt x="3876" y="0"/>
                    <a:pt x="33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5"/>
            <p:cNvSpPr/>
            <p:nvPr/>
          </p:nvSpPr>
          <p:spPr>
            <a:xfrm>
              <a:off x="2481650" y="1408875"/>
              <a:ext cx="117200" cy="36600"/>
            </a:xfrm>
            <a:custGeom>
              <a:rect b="b" l="l" r="r" t="t"/>
              <a:pathLst>
                <a:path extrusionOk="0" h="1464" w="4688">
                  <a:moveTo>
                    <a:pt x="3337" y="1"/>
                  </a:moveTo>
                  <a:cubicBezTo>
                    <a:pt x="1369" y="1"/>
                    <a:pt x="0" y="989"/>
                    <a:pt x="0" y="989"/>
                  </a:cubicBezTo>
                  <a:cubicBezTo>
                    <a:pt x="0" y="989"/>
                    <a:pt x="112" y="1240"/>
                    <a:pt x="195" y="1463"/>
                  </a:cubicBezTo>
                  <a:cubicBezTo>
                    <a:pt x="1322" y="659"/>
                    <a:pt x="2426" y="381"/>
                    <a:pt x="3330" y="381"/>
                  </a:cubicBezTo>
                  <a:cubicBezTo>
                    <a:pt x="3837" y="381"/>
                    <a:pt x="4281" y="468"/>
                    <a:pt x="4631" y="598"/>
                  </a:cubicBezTo>
                  <a:cubicBezTo>
                    <a:pt x="4631" y="598"/>
                    <a:pt x="4687" y="264"/>
                    <a:pt x="4659" y="152"/>
                  </a:cubicBezTo>
                  <a:cubicBezTo>
                    <a:pt x="4197" y="45"/>
                    <a:pt x="3753" y="1"/>
                    <a:pt x="3337" y="1"/>
                  </a:cubicBezTo>
                  <a:close/>
                </a:path>
              </a:pathLst>
            </a:custGeom>
            <a:solidFill>
              <a:srgbClr val="88A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55"/>
            <p:cNvSpPr/>
            <p:nvPr/>
          </p:nvSpPr>
          <p:spPr>
            <a:xfrm>
              <a:off x="2384000" y="723550"/>
              <a:ext cx="232275" cy="58025"/>
            </a:xfrm>
            <a:custGeom>
              <a:rect b="b" l="l" r="r" t="t"/>
              <a:pathLst>
                <a:path extrusionOk="0" h="2321" w="9291">
                  <a:moveTo>
                    <a:pt x="9179" y="1"/>
                  </a:moveTo>
                  <a:cubicBezTo>
                    <a:pt x="8621" y="419"/>
                    <a:pt x="7059" y="642"/>
                    <a:pt x="6250" y="726"/>
                  </a:cubicBezTo>
                  <a:cubicBezTo>
                    <a:pt x="5869" y="767"/>
                    <a:pt x="4591" y="834"/>
                    <a:pt x="3347" y="834"/>
                  </a:cubicBezTo>
                  <a:cubicBezTo>
                    <a:pt x="2041" y="834"/>
                    <a:pt x="771" y="760"/>
                    <a:pt x="614" y="503"/>
                  </a:cubicBezTo>
                  <a:cubicBezTo>
                    <a:pt x="614" y="503"/>
                    <a:pt x="0" y="1619"/>
                    <a:pt x="363" y="1870"/>
                  </a:cubicBezTo>
                  <a:cubicBezTo>
                    <a:pt x="551" y="2011"/>
                    <a:pt x="2223" y="2320"/>
                    <a:pt x="4260" y="2320"/>
                  </a:cubicBezTo>
                  <a:cubicBezTo>
                    <a:pt x="5844" y="2320"/>
                    <a:pt x="7650" y="2133"/>
                    <a:pt x="9151" y="1535"/>
                  </a:cubicBezTo>
                  <a:cubicBezTo>
                    <a:pt x="9151" y="1535"/>
                    <a:pt x="9291" y="838"/>
                    <a:pt x="91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5"/>
            <p:cNvSpPr/>
            <p:nvPr/>
          </p:nvSpPr>
          <p:spPr>
            <a:xfrm>
              <a:off x="2386100" y="736800"/>
              <a:ext cx="228775" cy="32150"/>
            </a:xfrm>
            <a:custGeom>
              <a:rect b="b" l="l" r="r" t="t"/>
              <a:pathLst>
                <a:path extrusionOk="0" h="1286" w="9151">
                  <a:moveTo>
                    <a:pt x="9095" y="1"/>
                  </a:moveTo>
                  <a:cubicBezTo>
                    <a:pt x="8956" y="140"/>
                    <a:pt x="8035" y="419"/>
                    <a:pt x="6277" y="643"/>
                  </a:cubicBezTo>
                  <a:cubicBezTo>
                    <a:pt x="5545" y="725"/>
                    <a:pt x="4568" y="773"/>
                    <a:pt x="3604" y="773"/>
                  </a:cubicBezTo>
                  <a:cubicBezTo>
                    <a:pt x="2291" y="773"/>
                    <a:pt x="1002" y="684"/>
                    <a:pt x="391" y="475"/>
                  </a:cubicBezTo>
                  <a:cubicBezTo>
                    <a:pt x="391" y="475"/>
                    <a:pt x="0" y="726"/>
                    <a:pt x="251" y="922"/>
                  </a:cubicBezTo>
                  <a:cubicBezTo>
                    <a:pt x="502" y="1145"/>
                    <a:pt x="2232" y="1256"/>
                    <a:pt x="4296" y="1284"/>
                  </a:cubicBezTo>
                  <a:cubicBezTo>
                    <a:pt x="4357" y="1285"/>
                    <a:pt x="4416" y="1285"/>
                    <a:pt x="4475" y="1285"/>
                  </a:cubicBezTo>
                  <a:cubicBezTo>
                    <a:pt x="7434" y="1285"/>
                    <a:pt x="9123" y="615"/>
                    <a:pt x="9123" y="615"/>
                  </a:cubicBezTo>
                  <a:cubicBezTo>
                    <a:pt x="9123" y="615"/>
                    <a:pt x="9151" y="336"/>
                    <a:pt x="9095" y="1"/>
                  </a:cubicBezTo>
                  <a:close/>
                </a:path>
              </a:pathLst>
            </a:custGeom>
            <a:solidFill>
              <a:srgbClr val="88A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55"/>
            <p:cNvSpPr/>
            <p:nvPr/>
          </p:nvSpPr>
          <p:spPr>
            <a:xfrm>
              <a:off x="2199275" y="924550"/>
              <a:ext cx="345175" cy="187525"/>
            </a:xfrm>
            <a:custGeom>
              <a:rect b="b" l="l" r="r" t="t"/>
              <a:pathLst>
                <a:path extrusionOk="0" h="7501" w="13807">
                  <a:moveTo>
                    <a:pt x="525" y="1"/>
                  </a:moveTo>
                  <a:cubicBezTo>
                    <a:pt x="385" y="1"/>
                    <a:pt x="289" y="35"/>
                    <a:pt x="247" y="107"/>
                  </a:cubicBezTo>
                  <a:cubicBezTo>
                    <a:pt x="1" y="518"/>
                    <a:pt x="399" y="1224"/>
                    <a:pt x="651" y="1224"/>
                  </a:cubicBezTo>
                  <a:cubicBezTo>
                    <a:pt x="656" y="1224"/>
                    <a:pt x="661" y="1224"/>
                    <a:pt x="666" y="1223"/>
                  </a:cubicBezTo>
                  <a:cubicBezTo>
                    <a:pt x="783" y="1209"/>
                    <a:pt x="932" y="1171"/>
                    <a:pt x="1160" y="1171"/>
                  </a:cubicBezTo>
                  <a:cubicBezTo>
                    <a:pt x="1365" y="1171"/>
                    <a:pt x="1635" y="1201"/>
                    <a:pt x="2005" y="1307"/>
                  </a:cubicBezTo>
                  <a:cubicBezTo>
                    <a:pt x="2479" y="1446"/>
                    <a:pt x="12216" y="7501"/>
                    <a:pt x="12216" y="7501"/>
                  </a:cubicBezTo>
                  <a:cubicBezTo>
                    <a:pt x="12216" y="7501"/>
                    <a:pt x="13806" y="6524"/>
                    <a:pt x="13304" y="6496"/>
                  </a:cubicBezTo>
                  <a:cubicBezTo>
                    <a:pt x="12802" y="6468"/>
                    <a:pt x="6106" y="2674"/>
                    <a:pt x="4181" y="1558"/>
                  </a:cubicBezTo>
                  <a:cubicBezTo>
                    <a:pt x="2614" y="650"/>
                    <a:pt x="1140" y="1"/>
                    <a:pt x="5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55"/>
            <p:cNvSpPr/>
            <p:nvPr/>
          </p:nvSpPr>
          <p:spPr>
            <a:xfrm>
              <a:off x="2462125" y="1113975"/>
              <a:ext cx="84400" cy="75800"/>
            </a:xfrm>
            <a:custGeom>
              <a:rect b="b" l="l" r="r" t="t"/>
              <a:pathLst>
                <a:path extrusionOk="0" h="3032" w="3376">
                  <a:moveTo>
                    <a:pt x="1496" y="1"/>
                  </a:moveTo>
                  <a:cubicBezTo>
                    <a:pt x="1443" y="1"/>
                    <a:pt x="1399" y="11"/>
                    <a:pt x="1367" y="35"/>
                  </a:cubicBezTo>
                  <a:cubicBezTo>
                    <a:pt x="1060" y="258"/>
                    <a:pt x="28" y="1151"/>
                    <a:pt x="0" y="1346"/>
                  </a:cubicBezTo>
                  <a:cubicBezTo>
                    <a:pt x="268" y="2029"/>
                    <a:pt x="2262" y="3031"/>
                    <a:pt x="2817" y="3031"/>
                  </a:cubicBezTo>
                  <a:cubicBezTo>
                    <a:pt x="2897" y="3031"/>
                    <a:pt x="2947" y="3010"/>
                    <a:pt x="2957" y="2965"/>
                  </a:cubicBezTo>
                  <a:cubicBezTo>
                    <a:pt x="3041" y="2602"/>
                    <a:pt x="3097" y="1904"/>
                    <a:pt x="3376" y="984"/>
                  </a:cubicBezTo>
                  <a:cubicBezTo>
                    <a:pt x="3376" y="984"/>
                    <a:pt x="2004" y="1"/>
                    <a:pt x="1496" y="1"/>
                  </a:cubicBezTo>
                  <a:close/>
                </a:path>
              </a:pathLst>
            </a:custGeom>
            <a:solidFill>
              <a:srgbClr val="88A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55"/>
            <p:cNvSpPr/>
            <p:nvPr/>
          </p:nvSpPr>
          <p:spPr>
            <a:xfrm>
              <a:off x="2476075" y="1077875"/>
              <a:ext cx="86500" cy="91850"/>
            </a:xfrm>
            <a:custGeom>
              <a:rect b="b" l="l" r="r" t="t"/>
              <a:pathLst>
                <a:path extrusionOk="0" h="3674" w="3460">
                  <a:moveTo>
                    <a:pt x="2255" y="0"/>
                  </a:moveTo>
                  <a:cubicBezTo>
                    <a:pt x="2176" y="0"/>
                    <a:pt x="2102" y="38"/>
                    <a:pt x="2065" y="112"/>
                  </a:cubicBezTo>
                  <a:lnTo>
                    <a:pt x="502" y="1674"/>
                  </a:lnTo>
                  <a:cubicBezTo>
                    <a:pt x="251" y="1898"/>
                    <a:pt x="28" y="2121"/>
                    <a:pt x="0" y="2205"/>
                  </a:cubicBezTo>
                  <a:cubicBezTo>
                    <a:pt x="248" y="2774"/>
                    <a:pt x="2012" y="3673"/>
                    <a:pt x="2444" y="3673"/>
                  </a:cubicBezTo>
                  <a:cubicBezTo>
                    <a:pt x="2499" y="3673"/>
                    <a:pt x="2533" y="3659"/>
                    <a:pt x="2539" y="3627"/>
                  </a:cubicBezTo>
                  <a:cubicBezTo>
                    <a:pt x="2595" y="3432"/>
                    <a:pt x="2706" y="3069"/>
                    <a:pt x="2818" y="2651"/>
                  </a:cubicBezTo>
                  <a:lnTo>
                    <a:pt x="3432" y="865"/>
                  </a:lnTo>
                  <a:cubicBezTo>
                    <a:pt x="3459" y="754"/>
                    <a:pt x="3432" y="642"/>
                    <a:pt x="3320" y="586"/>
                  </a:cubicBezTo>
                  <a:lnTo>
                    <a:pt x="2371" y="28"/>
                  </a:lnTo>
                  <a:cubicBezTo>
                    <a:pt x="2334" y="10"/>
                    <a:pt x="2294" y="0"/>
                    <a:pt x="22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55"/>
            <p:cNvSpPr/>
            <p:nvPr/>
          </p:nvSpPr>
          <p:spPr>
            <a:xfrm>
              <a:off x="2331000" y="973225"/>
              <a:ext cx="95575" cy="81150"/>
            </a:xfrm>
            <a:custGeom>
              <a:rect b="b" l="l" r="r" t="t"/>
              <a:pathLst>
                <a:path extrusionOk="0" h="3246" w="3823">
                  <a:moveTo>
                    <a:pt x="1530" y="1"/>
                  </a:moveTo>
                  <a:cubicBezTo>
                    <a:pt x="984" y="1"/>
                    <a:pt x="382" y="168"/>
                    <a:pt x="251" y="867"/>
                  </a:cubicBezTo>
                  <a:cubicBezTo>
                    <a:pt x="0" y="2206"/>
                    <a:pt x="418" y="2931"/>
                    <a:pt x="530" y="3071"/>
                  </a:cubicBezTo>
                  <a:cubicBezTo>
                    <a:pt x="642" y="3182"/>
                    <a:pt x="1004" y="3238"/>
                    <a:pt x="1004" y="3238"/>
                  </a:cubicBezTo>
                  <a:lnTo>
                    <a:pt x="1562" y="3238"/>
                  </a:lnTo>
                  <a:cubicBezTo>
                    <a:pt x="1562" y="3238"/>
                    <a:pt x="1618" y="3245"/>
                    <a:pt x="1696" y="3245"/>
                  </a:cubicBezTo>
                  <a:cubicBezTo>
                    <a:pt x="1834" y="3245"/>
                    <a:pt x="2042" y="3223"/>
                    <a:pt x="2148" y="3098"/>
                  </a:cubicBezTo>
                  <a:cubicBezTo>
                    <a:pt x="2172" y="3104"/>
                    <a:pt x="2209" y="3108"/>
                    <a:pt x="2253" y="3108"/>
                  </a:cubicBezTo>
                  <a:cubicBezTo>
                    <a:pt x="2411" y="3108"/>
                    <a:pt x="2656" y="3062"/>
                    <a:pt x="2678" y="2931"/>
                  </a:cubicBezTo>
                  <a:cubicBezTo>
                    <a:pt x="2706" y="2764"/>
                    <a:pt x="2734" y="2568"/>
                    <a:pt x="2706" y="2345"/>
                  </a:cubicBezTo>
                  <a:cubicBezTo>
                    <a:pt x="2706" y="2234"/>
                    <a:pt x="2818" y="2066"/>
                    <a:pt x="2818" y="2066"/>
                  </a:cubicBezTo>
                  <a:cubicBezTo>
                    <a:pt x="2835" y="2055"/>
                    <a:pt x="2853" y="2050"/>
                    <a:pt x="2873" y="2050"/>
                  </a:cubicBezTo>
                  <a:cubicBezTo>
                    <a:pt x="3027" y="2050"/>
                    <a:pt x="3255" y="2361"/>
                    <a:pt x="3445" y="2361"/>
                  </a:cubicBezTo>
                  <a:cubicBezTo>
                    <a:pt x="3469" y="2361"/>
                    <a:pt x="3493" y="2356"/>
                    <a:pt x="3515" y="2345"/>
                  </a:cubicBezTo>
                  <a:cubicBezTo>
                    <a:pt x="3822" y="2178"/>
                    <a:pt x="2706" y="615"/>
                    <a:pt x="2483" y="141"/>
                  </a:cubicBezTo>
                  <a:cubicBezTo>
                    <a:pt x="2483" y="141"/>
                    <a:pt x="2030" y="1"/>
                    <a:pt x="1530" y="1"/>
                  </a:cubicBezTo>
                  <a:close/>
                </a:path>
              </a:pathLst>
            </a:custGeom>
            <a:solidFill>
              <a:srgbClr val="2930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5"/>
            <p:cNvSpPr/>
            <p:nvPr/>
          </p:nvSpPr>
          <p:spPr>
            <a:xfrm>
              <a:off x="2301700" y="631400"/>
              <a:ext cx="115100" cy="361550"/>
            </a:xfrm>
            <a:custGeom>
              <a:rect b="b" l="l" r="r" t="t"/>
              <a:pathLst>
                <a:path extrusionOk="0" h="14462" w="4604">
                  <a:moveTo>
                    <a:pt x="2711" y="0"/>
                  </a:moveTo>
                  <a:cubicBezTo>
                    <a:pt x="2169" y="0"/>
                    <a:pt x="1610" y="1500"/>
                    <a:pt x="837" y="3380"/>
                  </a:cubicBezTo>
                  <a:cubicBezTo>
                    <a:pt x="837" y="3380"/>
                    <a:pt x="0" y="6253"/>
                    <a:pt x="140" y="8792"/>
                  </a:cubicBezTo>
                  <a:cubicBezTo>
                    <a:pt x="251" y="10634"/>
                    <a:pt x="614" y="14177"/>
                    <a:pt x="1005" y="14456"/>
                  </a:cubicBezTo>
                  <a:cubicBezTo>
                    <a:pt x="1339" y="14456"/>
                    <a:pt x="1701" y="14461"/>
                    <a:pt x="2074" y="14461"/>
                  </a:cubicBezTo>
                  <a:cubicBezTo>
                    <a:pt x="2913" y="14461"/>
                    <a:pt x="3812" y="14434"/>
                    <a:pt x="4604" y="14261"/>
                  </a:cubicBezTo>
                  <a:cubicBezTo>
                    <a:pt x="4185" y="11220"/>
                    <a:pt x="3543" y="8318"/>
                    <a:pt x="3571" y="7369"/>
                  </a:cubicBezTo>
                  <a:cubicBezTo>
                    <a:pt x="3571" y="6449"/>
                    <a:pt x="3850" y="5277"/>
                    <a:pt x="4018" y="3073"/>
                  </a:cubicBezTo>
                  <a:cubicBezTo>
                    <a:pt x="4185" y="897"/>
                    <a:pt x="3209" y="227"/>
                    <a:pt x="2846" y="32"/>
                  </a:cubicBezTo>
                  <a:cubicBezTo>
                    <a:pt x="2801" y="11"/>
                    <a:pt x="2756" y="0"/>
                    <a:pt x="27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55"/>
            <p:cNvSpPr/>
            <p:nvPr/>
          </p:nvSpPr>
          <p:spPr>
            <a:xfrm>
              <a:off x="2313550" y="712150"/>
              <a:ext cx="86525" cy="63050"/>
            </a:xfrm>
            <a:custGeom>
              <a:rect b="b" l="l" r="r" t="t"/>
              <a:pathLst>
                <a:path extrusionOk="0" h="2522" w="3461">
                  <a:moveTo>
                    <a:pt x="1018" y="1"/>
                  </a:moveTo>
                  <a:cubicBezTo>
                    <a:pt x="646" y="1"/>
                    <a:pt x="379" y="71"/>
                    <a:pt x="363" y="150"/>
                  </a:cubicBezTo>
                  <a:cubicBezTo>
                    <a:pt x="112" y="987"/>
                    <a:pt x="1" y="1629"/>
                    <a:pt x="1" y="1629"/>
                  </a:cubicBezTo>
                  <a:cubicBezTo>
                    <a:pt x="280" y="1629"/>
                    <a:pt x="548" y="1574"/>
                    <a:pt x="859" y="1574"/>
                  </a:cubicBezTo>
                  <a:cubicBezTo>
                    <a:pt x="1046" y="1574"/>
                    <a:pt x="1249" y="1594"/>
                    <a:pt x="1479" y="1656"/>
                  </a:cubicBezTo>
                  <a:cubicBezTo>
                    <a:pt x="2232" y="1852"/>
                    <a:pt x="2930" y="2131"/>
                    <a:pt x="3237" y="2521"/>
                  </a:cubicBezTo>
                  <a:cubicBezTo>
                    <a:pt x="3404" y="1545"/>
                    <a:pt x="3460" y="792"/>
                    <a:pt x="3460" y="792"/>
                  </a:cubicBezTo>
                  <a:cubicBezTo>
                    <a:pt x="3460" y="792"/>
                    <a:pt x="2846" y="401"/>
                    <a:pt x="1981" y="150"/>
                  </a:cubicBezTo>
                  <a:cubicBezTo>
                    <a:pt x="1644" y="41"/>
                    <a:pt x="1300" y="1"/>
                    <a:pt x="10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55"/>
            <p:cNvSpPr/>
            <p:nvPr/>
          </p:nvSpPr>
          <p:spPr>
            <a:xfrm>
              <a:off x="2315650" y="724225"/>
              <a:ext cx="83725" cy="38425"/>
            </a:xfrm>
            <a:custGeom>
              <a:rect b="b" l="l" r="r" t="t"/>
              <a:pathLst>
                <a:path extrusionOk="0" h="1537" w="3349">
                  <a:moveTo>
                    <a:pt x="884" y="1"/>
                  </a:moveTo>
                  <a:cubicBezTo>
                    <a:pt x="436" y="1"/>
                    <a:pt x="140" y="85"/>
                    <a:pt x="140" y="85"/>
                  </a:cubicBezTo>
                  <a:cubicBezTo>
                    <a:pt x="140" y="85"/>
                    <a:pt x="112" y="253"/>
                    <a:pt x="0" y="671"/>
                  </a:cubicBezTo>
                  <a:cubicBezTo>
                    <a:pt x="70" y="671"/>
                    <a:pt x="423" y="617"/>
                    <a:pt x="835" y="617"/>
                  </a:cubicBezTo>
                  <a:cubicBezTo>
                    <a:pt x="1082" y="617"/>
                    <a:pt x="1350" y="636"/>
                    <a:pt x="1590" y="699"/>
                  </a:cubicBezTo>
                  <a:cubicBezTo>
                    <a:pt x="2706" y="1006"/>
                    <a:pt x="3097" y="1397"/>
                    <a:pt x="3237" y="1536"/>
                  </a:cubicBezTo>
                  <a:cubicBezTo>
                    <a:pt x="3237" y="1536"/>
                    <a:pt x="3320" y="1118"/>
                    <a:pt x="3348" y="811"/>
                  </a:cubicBezTo>
                  <a:cubicBezTo>
                    <a:pt x="3041" y="532"/>
                    <a:pt x="2372" y="309"/>
                    <a:pt x="1869" y="141"/>
                  </a:cubicBezTo>
                  <a:cubicBezTo>
                    <a:pt x="1505" y="34"/>
                    <a:pt x="1165" y="1"/>
                    <a:pt x="884" y="1"/>
                  </a:cubicBezTo>
                  <a:close/>
                </a:path>
              </a:pathLst>
            </a:custGeom>
            <a:solidFill>
              <a:srgbClr val="88A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55"/>
            <p:cNvSpPr/>
            <p:nvPr/>
          </p:nvSpPr>
          <p:spPr>
            <a:xfrm>
              <a:off x="2312150" y="921650"/>
              <a:ext cx="99075" cy="42200"/>
            </a:xfrm>
            <a:custGeom>
              <a:rect b="b" l="l" r="r" t="t"/>
              <a:pathLst>
                <a:path extrusionOk="0" h="1688" w="3963">
                  <a:moveTo>
                    <a:pt x="3767" y="0"/>
                  </a:moveTo>
                  <a:cubicBezTo>
                    <a:pt x="3767" y="0"/>
                    <a:pt x="2763" y="84"/>
                    <a:pt x="1814" y="167"/>
                  </a:cubicBezTo>
                  <a:cubicBezTo>
                    <a:pt x="363" y="335"/>
                    <a:pt x="1" y="335"/>
                    <a:pt x="29" y="391"/>
                  </a:cubicBezTo>
                  <a:cubicBezTo>
                    <a:pt x="1" y="1311"/>
                    <a:pt x="224" y="1674"/>
                    <a:pt x="224" y="1674"/>
                  </a:cubicBezTo>
                  <a:cubicBezTo>
                    <a:pt x="266" y="1683"/>
                    <a:pt x="321" y="1687"/>
                    <a:pt x="386" y="1687"/>
                  </a:cubicBezTo>
                  <a:cubicBezTo>
                    <a:pt x="714" y="1687"/>
                    <a:pt x="1307" y="1590"/>
                    <a:pt x="1842" y="1590"/>
                  </a:cubicBezTo>
                  <a:cubicBezTo>
                    <a:pt x="3042" y="1479"/>
                    <a:pt x="3600" y="1423"/>
                    <a:pt x="3962" y="1395"/>
                  </a:cubicBezTo>
                  <a:cubicBezTo>
                    <a:pt x="3934" y="781"/>
                    <a:pt x="3767" y="0"/>
                    <a:pt x="376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55"/>
            <p:cNvSpPr/>
            <p:nvPr/>
          </p:nvSpPr>
          <p:spPr>
            <a:xfrm>
              <a:off x="2310750" y="930700"/>
              <a:ext cx="99775" cy="23750"/>
            </a:xfrm>
            <a:custGeom>
              <a:rect b="b" l="l" r="r" t="t"/>
              <a:pathLst>
                <a:path extrusionOk="0" h="950" w="3991">
                  <a:moveTo>
                    <a:pt x="3907" y="1"/>
                  </a:moveTo>
                  <a:cubicBezTo>
                    <a:pt x="2233" y="196"/>
                    <a:pt x="559" y="252"/>
                    <a:pt x="113" y="363"/>
                  </a:cubicBezTo>
                  <a:cubicBezTo>
                    <a:pt x="113" y="363"/>
                    <a:pt x="1" y="615"/>
                    <a:pt x="168" y="949"/>
                  </a:cubicBezTo>
                  <a:cubicBezTo>
                    <a:pt x="1675" y="866"/>
                    <a:pt x="3990" y="587"/>
                    <a:pt x="3990" y="587"/>
                  </a:cubicBezTo>
                  <a:cubicBezTo>
                    <a:pt x="3990" y="587"/>
                    <a:pt x="3990" y="531"/>
                    <a:pt x="3907" y="1"/>
                  </a:cubicBezTo>
                  <a:close/>
                </a:path>
              </a:pathLst>
            </a:custGeom>
            <a:solidFill>
              <a:srgbClr val="88A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55"/>
            <p:cNvSpPr/>
            <p:nvPr/>
          </p:nvSpPr>
          <p:spPr>
            <a:xfrm>
              <a:off x="2554175" y="588875"/>
              <a:ext cx="189750" cy="408750"/>
            </a:xfrm>
            <a:custGeom>
              <a:rect b="b" l="l" r="r" t="t"/>
              <a:pathLst>
                <a:path extrusionOk="0" h="16350" w="7590">
                  <a:moveTo>
                    <a:pt x="431" y="1"/>
                  </a:moveTo>
                  <a:cubicBezTo>
                    <a:pt x="220" y="1"/>
                    <a:pt x="1" y="176"/>
                    <a:pt x="1" y="254"/>
                  </a:cubicBezTo>
                  <a:cubicBezTo>
                    <a:pt x="1" y="254"/>
                    <a:pt x="1535" y="924"/>
                    <a:pt x="2540" y="6336"/>
                  </a:cubicBezTo>
                  <a:cubicBezTo>
                    <a:pt x="3934" y="14009"/>
                    <a:pt x="2065" y="16073"/>
                    <a:pt x="2065" y="16073"/>
                  </a:cubicBezTo>
                  <a:cubicBezTo>
                    <a:pt x="2231" y="16274"/>
                    <a:pt x="2449" y="16349"/>
                    <a:pt x="2682" y="16349"/>
                  </a:cubicBezTo>
                  <a:cubicBezTo>
                    <a:pt x="3389" y="16349"/>
                    <a:pt x="4241" y="15655"/>
                    <a:pt x="4241" y="15655"/>
                  </a:cubicBezTo>
                  <a:cubicBezTo>
                    <a:pt x="7589" y="8540"/>
                    <a:pt x="3600" y="1566"/>
                    <a:pt x="3404" y="1119"/>
                  </a:cubicBezTo>
                  <a:cubicBezTo>
                    <a:pt x="3237" y="729"/>
                    <a:pt x="1368" y="115"/>
                    <a:pt x="475" y="3"/>
                  </a:cubicBezTo>
                  <a:cubicBezTo>
                    <a:pt x="460" y="1"/>
                    <a:pt x="446" y="1"/>
                    <a:pt x="431" y="1"/>
                  </a:cubicBezTo>
                  <a:close/>
                </a:path>
              </a:pathLst>
            </a:custGeom>
            <a:solidFill>
              <a:srgbClr val="D6B9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55"/>
            <p:cNvSpPr/>
            <p:nvPr/>
          </p:nvSpPr>
          <p:spPr>
            <a:xfrm>
              <a:off x="2555575" y="585600"/>
              <a:ext cx="192525" cy="421100"/>
            </a:xfrm>
            <a:custGeom>
              <a:rect b="b" l="l" r="r" t="t"/>
              <a:pathLst>
                <a:path extrusionOk="0" h="16844" w="7701">
                  <a:moveTo>
                    <a:pt x="585" y="0"/>
                  </a:moveTo>
                  <a:cubicBezTo>
                    <a:pt x="304" y="0"/>
                    <a:pt x="88" y="78"/>
                    <a:pt x="1" y="274"/>
                  </a:cubicBezTo>
                  <a:cubicBezTo>
                    <a:pt x="1" y="274"/>
                    <a:pt x="1312" y="581"/>
                    <a:pt x="2623" y="6216"/>
                  </a:cubicBezTo>
                  <a:cubicBezTo>
                    <a:pt x="4381" y="13805"/>
                    <a:pt x="2344" y="16650"/>
                    <a:pt x="2344" y="16650"/>
                  </a:cubicBezTo>
                  <a:cubicBezTo>
                    <a:pt x="2471" y="16787"/>
                    <a:pt x="2627" y="16844"/>
                    <a:pt x="2798" y="16844"/>
                  </a:cubicBezTo>
                  <a:cubicBezTo>
                    <a:pt x="3604" y="16844"/>
                    <a:pt x="4743" y="15590"/>
                    <a:pt x="4743" y="15590"/>
                  </a:cubicBezTo>
                  <a:cubicBezTo>
                    <a:pt x="7701" y="8309"/>
                    <a:pt x="3376" y="1557"/>
                    <a:pt x="3153" y="1111"/>
                  </a:cubicBezTo>
                  <a:cubicBezTo>
                    <a:pt x="2984" y="772"/>
                    <a:pt x="1466" y="0"/>
                    <a:pt x="585" y="0"/>
                  </a:cubicBezTo>
                  <a:close/>
                </a:path>
              </a:pathLst>
            </a:custGeom>
            <a:solidFill>
              <a:srgbClr val="C499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55"/>
            <p:cNvSpPr/>
            <p:nvPr/>
          </p:nvSpPr>
          <p:spPr>
            <a:xfrm>
              <a:off x="2561850" y="580375"/>
              <a:ext cx="188350" cy="425550"/>
            </a:xfrm>
            <a:custGeom>
              <a:rect b="b" l="l" r="r" t="t"/>
              <a:pathLst>
                <a:path extrusionOk="0" h="17022" w="7534">
                  <a:moveTo>
                    <a:pt x="587" y="0"/>
                  </a:moveTo>
                  <a:cubicBezTo>
                    <a:pt x="249" y="0"/>
                    <a:pt x="9" y="88"/>
                    <a:pt x="1" y="315"/>
                  </a:cubicBezTo>
                  <a:cubicBezTo>
                    <a:pt x="1" y="315"/>
                    <a:pt x="1423" y="1264"/>
                    <a:pt x="2679" y="6621"/>
                  </a:cubicBezTo>
                  <a:cubicBezTo>
                    <a:pt x="4464" y="14181"/>
                    <a:pt x="2372" y="16971"/>
                    <a:pt x="2372" y="16971"/>
                  </a:cubicBezTo>
                  <a:cubicBezTo>
                    <a:pt x="2489" y="17006"/>
                    <a:pt x="2608" y="17021"/>
                    <a:pt x="2726" y="17021"/>
                  </a:cubicBezTo>
                  <a:cubicBezTo>
                    <a:pt x="3649" y="17021"/>
                    <a:pt x="4548" y="16078"/>
                    <a:pt x="4548" y="16078"/>
                  </a:cubicBezTo>
                  <a:cubicBezTo>
                    <a:pt x="7533" y="8797"/>
                    <a:pt x="3544" y="1654"/>
                    <a:pt x="2902" y="762"/>
                  </a:cubicBezTo>
                  <a:cubicBezTo>
                    <a:pt x="2688" y="470"/>
                    <a:pt x="1372" y="0"/>
                    <a:pt x="587" y="0"/>
                  </a:cubicBezTo>
                  <a:close/>
                </a:path>
              </a:pathLst>
            </a:custGeom>
            <a:solidFill>
              <a:srgbClr val="D6B9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55"/>
            <p:cNvSpPr/>
            <p:nvPr/>
          </p:nvSpPr>
          <p:spPr>
            <a:xfrm>
              <a:off x="2563250" y="579050"/>
              <a:ext cx="127650" cy="189175"/>
            </a:xfrm>
            <a:custGeom>
              <a:rect b="b" l="l" r="r" t="t"/>
              <a:pathLst>
                <a:path extrusionOk="0" h="7567" w="5106">
                  <a:moveTo>
                    <a:pt x="750" y="0"/>
                  </a:moveTo>
                  <a:cubicBezTo>
                    <a:pt x="444" y="0"/>
                    <a:pt x="170" y="56"/>
                    <a:pt x="0" y="201"/>
                  </a:cubicBezTo>
                  <a:cubicBezTo>
                    <a:pt x="112" y="229"/>
                    <a:pt x="754" y="926"/>
                    <a:pt x="1228" y="1763"/>
                  </a:cubicBezTo>
                  <a:cubicBezTo>
                    <a:pt x="2065" y="3326"/>
                    <a:pt x="2372" y="5892"/>
                    <a:pt x="2623" y="6646"/>
                  </a:cubicBezTo>
                  <a:cubicBezTo>
                    <a:pt x="2874" y="7371"/>
                    <a:pt x="2958" y="7427"/>
                    <a:pt x="3125" y="7566"/>
                  </a:cubicBezTo>
                  <a:lnTo>
                    <a:pt x="4966" y="7204"/>
                  </a:lnTo>
                  <a:cubicBezTo>
                    <a:pt x="4966" y="7204"/>
                    <a:pt x="5078" y="7064"/>
                    <a:pt x="5078" y="6869"/>
                  </a:cubicBezTo>
                  <a:cubicBezTo>
                    <a:pt x="5106" y="6339"/>
                    <a:pt x="4743" y="5474"/>
                    <a:pt x="4464" y="4748"/>
                  </a:cubicBezTo>
                  <a:cubicBezTo>
                    <a:pt x="4185" y="3995"/>
                    <a:pt x="3432" y="1624"/>
                    <a:pt x="2511" y="508"/>
                  </a:cubicBezTo>
                  <a:cubicBezTo>
                    <a:pt x="2317" y="294"/>
                    <a:pt x="1449" y="0"/>
                    <a:pt x="750" y="0"/>
                  </a:cubicBezTo>
                  <a:close/>
                </a:path>
              </a:pathLst>
            </a:custGeom>
            <a:solidFill>
              <a:srgbClr val="C499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55"/>
            <p:cNvSpPr/>
            <p:nvPr/>
          </p:nvSpPr>
          <p:spPr>
            <a:xfrm>
              <a:off x="2627425" y="681625"/>
              <a:ext cx="90000" cy="53200"/>
            </a:xfrm>
            <a:custGeom>
              <a:rect b="b" l="l" r="r" t="t"/>
              <a:pathLst>
                <a:path extrusionOk="0" h="2128" w="3600">
                  <a:moveTo>
                    <a:pt x="1771" y="0"/>
                  </a:moveTo>
                  <a:cubicBezTo>
                    <a:pt x="1633" y="0"/>
                    <a:pt x="1503" y="20"/>
                    <a:pt x="1367" y="32"/>
                  </a:cubicBezTo>
                  <a:cubicBezTo>
                    <a:pt x="1032" y="88"/>
                    <a:pt x="0" y="534"/>
                    <a:pt x="474" y="785"/>
                  </a:cubicBezTo>
                  <a:cubicBezTo>
                    <a:pt x="501" y="787"/>
                    <a:pt x="526" y="788"/>
                    <a:pt x="551" y="788"/>
                  </a:cubicBezTo>
                  <a:cubicBezTo>
                    <a:pt x="877" y="788"/>
                    <a:pt x="1123" y="643"/>
                    <a:pt x="1344" y="643"/>
                  </a:cubicBezTo>
                  <a:cubicBezTo>
                    <a:pt x="1361" y="643"/>
                    <a:pt x="1378" y="644"/>
                    <a:pt x="1395" y="645"/>
                  </a:cubicBezTo>
                  <a:cubicBezTo>
                    <a:pt x="1411" y="649"/>
                    <a:pt x="1426" y="652"/>
                    <a:pt x="1440" y="654"/>
                  </a:cubicBezTo>
                  <a:lnTo>
                    <a:pt x="1440" y="654"/>
                  </a:lnTo>
                  <a:cubicBezTo>
                    <a:pt x="1068" y="721"/>
                    <a:pt x="393" y="876"/>
                    <a:pt x="474" y="1120"/>
                  </a:cubicBezTo>
                  <a:cubicBezTo>
                    <a:pt x="501" y="1226"/>
                    <a:pt x="650" y="1262"/>
                    <a:pt x="841" y="1262"/>
                  </a:cubicBezTo>
                  <a:cubicBezTo>
                    <a:pt x="1162" y="1262"/>
                    <a:pt x="1601" y="1160"/>
                    <a:pt x="1784" y="1114"/>
                  </a:cubicBezTo>
                  <a:lnTo>
                    <a:pt x="1784" y="1114"/>
                  </a:lnTo>
                  <a:cubicBezTo>
                    <a:pt x="1539" y="1181"/>
                    <a:pt x="852" y="1387"/>
                    <a:pt x="921" y="1594"/>
                  </a:cubicBezTo>
                  <a:cubicBezTo>
                    <a:pt x="953" y="1701"/>
                    <a:pt x="1142" y="1734"/>
                    <a:pt x="1362" y="1734"/>
                  </a:cubicBezTo>
                  <a:cubicBezTo>
                    <a:pt x="1482" y="1734"/>
                    <a:pt x="1611" y="1725"/>
                    <a:pt x="1729" y="1712"/>
                  </a:cubicBezTo>
                  <a:lnTo>
                    <a:pt x="1729" y="1712"/>
                  </a:lnTo>
                  <a:cubicBezTo>
                    <a:pt x="1512" y="1757"/>
                    <a:pt x="1309" y="1828"/>
                    <a:pt x="1395" y="1929"/>
                  </a:cubicBezTo>
                  <a:cubicBezTo>
                    <a:pt x="1507" y="2078"/>
                    <a:pt x="1879" y="2127"/>
                    <a:pt x="2189" y="2127"/>
                  </a:cubicBezTo>
                  <a:cubicBezTo>
                    <a:pt x="2344" y="2127"/>
                    <a:pt x="2483" y="2115"/>
                    <a:pt x="2567" y="2096"/>
                  </a:cubicBezTo>
                  <a:cubicBezTo>
                    <a:pt x="3599" y="1789"/>
                    <a:pt x="2455" y="227"/>
                    <a:pt x="2455" y="227"/>
                  </a:cubicBezTo>
                  <a:cubicBezTo>
                    <a:pt x="2189" y="44"/>
                    <a:pt x="1973" y="0"/>
                    <a:pt x="1771" y="0"/>
                  </a:cubicBezTo>
                  <a:close/>
                </a:path>
              </a:pathLst>
            </a:custGeom>
            <a:solidFill>
              <a:srgbClr val="4E5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55"/>
            <p:cNvSpPr/>
            <p:nvPr/>
          </p:nvSpPr>
          <p:spPr>
            <a:xfrm>
              <a:off x="2658450" y="666775"/>
              <a:ext cx="23400" cy="24075"/>
            </a:xfrm>
            <a:custGeom>
              <a:rect b="b" l="l" r="r" t="t"/>
              <a:pathLst>
                <a:path extrusionOk="0" h="963" w="936">
                  <a:moveTo>
                    <a:pt x="107" y="0"/>
                  </a:moveTo>
                  <a:cubicBezTo>
                    <a:pt x="22" y="0"/>
                    <a:pt x="0" y="116"/>
                    <a:pt x="42" y="263"/>
                  </a:cubicBezTo>
                  <a:cubicBezTo>
                    <a:pt x="126" y="654"/>
                    <a:pt x="294" y="793"/>
                    <a:pt x="573" y="933"/>
                  </a:cubicBezTo>
                  <a:cubicBezTo>
                    <a:pt x="611" y="954"/>
                    <a:pt x="645" y="963"/>
                    <a:pt x="677" y="963"/>
                  </a:cubicBezTo>
                  <a:cubicBezTo>
                    <a:pt x="855" y="963"/>
                    <a:pt x="935" y="682"/>
                    <a:pt x="935" y="682"/>
                  </a:cubicBezTo>
                  <a:cubicBezTo>
                    <a:pt x="545" y="430"/>
                    <a:pt x="433" y="207"/>
                    <a:pt x="210" y="40"/>
                  </a:cubicBezTo>
                  <a:cubicBezTo>
                    <a:pt x="169" y="12"/>
                    <a:pt x="134" y="0"/>
                    <a:pt x="107" y="0"/>
                  </a:cubicBezTo>
                  <a:close/>
                </a:path>
              </a:pathLst>
            </a:custGeom>
            <a:solidFill>
              <a:srgbClr val="4E56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55"/>
            <p:cNvSpPr/>
            <p:nvPr/>
          </p:nvSpPr>
          <p:spPr>
            <a:xfrm>
              <a:off x="2634400" y="750925"/>
              <a:ext cx="61400" cy="23675"/>
            </a:xfrm>
            <a:custGeom>
              <a:rect b="b" l="l" r="r" t="t"/>
              <a:pathLst>
                <a:path extrusionOk="0" h="947" w="2456">
                  <a:moveTo>
                    <a:pt x="1784" y="0"/>
                  </a:moveTo>
                  <a:cubicBezTo>
                    <a:pt x="1595" y="0"/>
                    <a:pt x="1376" y="25"/>
                    <a:pt x="1144" y="78"/>
                  </a:cubicBezTo>
                  <a:cubicBezTo>
                    <a:pt x="502" y="217"/>
                    <a:pt x="0" y="524"/>
                    <a:pt x="56" y="747"/>
                  </a:cubicBezTo>
                  <a:cubicBezTo>
                    <a:pt x="56" y="747"/>
                    <a:pt x="112" y="942"/>
                    <a:pt x="112" y="942"/>
                  </a:cubicBezTo>
                  <a:cubicBezTo>
                    <a:pt x="112" y="942"/>
                    <a:pt x="237" y="947"/>
                    <a:pt x="413" y="947"/>
                  </a:cubicBezTo>
                  <a:cubicBezTo>
                    <a:pt x="679" y="947"/>
                    <a:pt x="1060" y="937"/>
                    <a:pt x="1311" y="887"/>
                  </a:cubicBezTo>
                  <a:cubicBezTo>
                    <a:pt x="1730" y="775"/>
                    <a:pt x="2455" y="412"/>
                    <a:pt x="2455" y="412"/>
                  </a:cubicBezTo>
                  <a:lnTo>
                    <a:pt x="2372" y="189"/>
                  </a:lnTo>
                  <a:cubicBezTo>
                    <a:pt x="2319" y="68"/>
                    <a:pt x="2094" y="0"/>
                    <a:pt x="1784" y="0"/>
                  </a:cubicBezTo>
                  <a:close/>
                </a:path>
              </a:pathLst>
            </a:custGeom>
            <a:solidFill>
              <a:srgbClr val="88A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55"/>
            <p:cNvSpPr/>
            <p:nvPr/>
          </p:nvSpPr>
          <p:spPr>
            <a:xfrm>
              <a:off x="2635775" y="755825"/>
              <a:ext cx="61425" cy="24050"/>
            </a:xfrm>
            <a:custGeom>
              <a:rect b="b" l="l" r="r" t="t"/>
              <a:pathLst>
                <a:path extrusionOk="0" h="962" w="2457">
                  <a:moveTo>
                    <a:pt x="1789" y="1"/>
                  </a:moveTo>
                  <a:cubicBezTo>
                    <a:pt x="1593" y="1"/>
                    <a:pt x="1362" y="26"/>
                    <a:pt x="1117" y="77"/>
                  </a:cubicBezTo>
                  <a:cubicBezTo>
                    <a:pt x="475" y="216"/>
                    <a:pt x="1" y="523"/>
                    <a:pt x="57" y="746"/>
                  </a:cubicBezTo>
                  <a:cubicBezTo>
                    <a:pt x="74" y="888"/>
                    <a:pt x="316" y="962"/>
                    <a:pt x="653" y="962"/>
                  </a:cubicBezTo>
                  <a:cubicBezTo>
                    <a:pt x="849" y="962"/>
                    <a:pt x="1077" y="937"/>
                    <a:pt x="1312" y="886"/>
                  </a:cubicBezTo>
                  <a:cubicBezTo>
                    <a:pt x="1954" y="746"/>
                    <a:pt x="2456" y="440"/>
                    <a:pt x="2400" y="216"/>
                  </a:cubicBezTo>
                  <a:cubicBezTo>
                    <a:pt x="2365" y="75"/>
                    <a:pt x="2128" y="1"/>
                    <a:pt x="1789" y="1"/>
                  </a:cubicBezTo>
                  <a:close/>
                </a:path>
              </a:pathLst>
            </a:custGeom>
            <a:solidFill>
              <a:srgbClr val="5E7B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55"/>
            <p:cNvSpPr/>
            <p:nvPr/>
          </p:nvSpPr>
          <p:spPr>
            <a:xfrm>
              <a:off x="2643450" y="759825"/>
              <a:ext cx="50250" cy="69800"/>
            </a:xfrm>
            <a:custGeom>
              <a:rect b="b" l="l" r="r" t="t"/>
              <a:pathLst>
                <a:path extrusionOk="0" h="2792" w="2010">
                  <a:moveTo>
                    <a:pt x="1842" y="1"/>
                  </a:moveTo>
                  <a:lnTo>
                    <a:pt x="1" y="447"/>
                  </a:lnTo>
                  <a:cubicBezTo>
                    <a:pt x="1" y="447"/>
                    <a:pt x="1005" y="2707"/>
                    <a:pt x="1005" y="2707"/>
                  </a:cubicBezTo>
                  <a:cubicBezTo>
                    <a:pt x="1023" y="2761"/>
                    <a:pt x="1123" y="2792"/>
                    <a:pt x="1266" y="2792"/>
                  </a:cubicBezTo>
                  <a:cubicBezTo>
                    <a:pt x="1345" y="2792"/>
                    <a:pt x="1436" y="2782"/>
                    <a:pt x="1535" y="2763"/>
                  </a:cubicBezTo>
                  <a:cubicBezTo>
                    <a:pt x="1814" y="2707"/>
                    <a:pt x="2010" y="2567"/>
                    <a:pt x="1982" y="2484"/>
                  </a:cubicBezTo>
                  <a:cubicBezTo>
                    <a:pt x="1982" y="2484"/>
                    <a:pt x="1842" y="1"/>
                    <a:pt x="1842" y="1"/>
                  </a:cubicBezTo>
                  <a:close/>
                </a:path>
              </a:pathLst>
            </a:custGeom>
            <a:solidFill>
              <a:srgbClr val="5E7B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55"/>
            <p:cNvSpPr/>
            <p:nvPr/>
          </p:nvSpPr>
          <p:spPr>
            <a:xfrm>
              <a:off x="2664375" y="761950"/>
              <a:ext cx="28625" cy="59975"/>
            </a:xfrm>
            <a:custGeom>
              <a:rect b="b" l="l" r="r" t="t"/>
              <a:pathLst>
                <a:path extrusionOk="0" h="2399" w="1145">
                  <a:moveTo>
                    <a:pt x="551" y="1"/>
                  </a:moveTo>
                  <a:cubicBezTo>
                    <a:pt x="390" y="1"/>
                    <a:pt x="200" y="20"/>
                    <a:pt x="1" y="83"/>
                  </a:cubicBezTo>
                  <a:lnTo>
                    <a:pt x="615" y="2371"/>
                  </a:lnTo>
                  <a:cubicBezTo>
                    <a:pt x="615" y="2371"/>
                    <a:pt x="775" y="2341"/>
                    <a:pt x="922" y="2341"/>
                  </a:cubicBezTo>
                  <a:cubicBezTo>
                    <a:pt x="1020" y="2341"/>
                    <a:pt x="1111" y="2354"/>
                    <a:pt x="1145" y="2399"/>
                  </a:cubicBezTo>
                  <a:cubicBezTo>
                    <a:pt x="1089" y="1506"/>
                    <a:pt x="1005" y="55"/>
                    <a:pt x="1005" y="55"/>
                  </a:cubicBezTo>
                  <a:cubicBezTo>
                    <a:pt x="1005" y="55"/>
                    <a:pt x="820" y="1"/>
                    <a:pt x="551" y="1"/>
                  </a:cubicBezTo>
                  <a:close/>
                </a:path>
              </a:pathLst>
            </a:custGeom>
            <a:solidFill>
              <a:srgbClr val="88A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55"/>
            <p:cNvSpPr/>
            <p:nvPr/>
          </p:nvSpPr>
          <p:spPr>
            <a:xfrm>
              <a:off x="2199850" y="924425"/>
              <a:ext cx="96975" cy="55125"/>
            </a:xfrm>
            <a:custGeom>
              <a:rect b="b" l="l" r="r" t="t"/>
              <a:pathLst>
                <a:path extrusionOk="0" h="2205" w="3879">
                  <a:moveTo>
                    <a:pt x="754" y="1"/>
                  </a:moveTo>
                  <a:cubicBezTo>
                    <a:pt x="336" y="1"/>
                    <a:pt x="1" y="1"/>
                    <a:pt x="85" y="559"/>
                  </a:cubicBezTo>
                  <a:cubicBezTo>
                    <a:pt x="168" y="921"/>
                    <a:pt x="392" y="1145"/>
                    <a:pt x="643" y="1228"/>
                  </a:cubicBezTo>
                  <a:cubicBezTo>
                    <a:pt x="689" y="1244"/>
                    <a:pt x="744" y="1250"/>
                    <a:pt x="804" y="1250"/>
                  </a:cubicBezTo>
                  <a:cubicBezTo>
                    <a:pt x="988" y="1250"/>
                    <a:pt x="1220" y="1193"/>
                    <a:pt x="1412" y="1193"/>
                  </a:cubicBezTo>
                  <a:cubicBezTo>
                    <a:pt x="1489" y="1193"/>
                    <a:pt x="1560" y="1202"/>
                    <a:pt x="1619" y="1228"/>
                  </a:cubicBezTo>
                  <a:cubicBezTo>
                    <a:pt x="1842" y="1312"/>
                    <a:pt x="3544" y="2205"/>
                    <a:pt x="3544" y="2205"/>
                  </a:cubicBezTo>
                  <a:cubicBezTo>
                    <a:pt x="3544" y="1814"/>
                    <a:pt x="3879" y="1396"/>
                    <a:pt x="3879" y="1396"/>
                  </a:cubicBezTo>
                  <a:cubicBezTo>
                    <a:pt x="3879" y="1396"/>
                    <a:pt x="1340" y="1"/>
                    <a:pt x="7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0" name="Google Shape;1380;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4" name="Shape 1384"/>
        <p:cNvGrpSpPr/>
        <p:nvPr/>
      </p:nvGrpSpPr>
      <p:grpSpPr>
        <a:xfrm>
          <a:off x="0" y="0"/>
          <a:ext cx="0" cy="0"/>
          <a:chOff x="0" y="0"/>
          <a:chExt cx="0" cy="0"/>
        </a:xfrm>
      </p:grpSpPr>
      <p:sp>
        <p:nvSpPr>
          <p:cNvPr id="1385" name="Google Shape;1385;p56"/>
          <p:cNvSpPr txBox="1"/>
          <p:nvPr>
            <p:ph idx="15" type="title"/>
          </p:nvPr>
        </p:nvSpPr>
        <p:spPr>
          <a:xfrm>
            <a:off x="1380625" y="339200"/>
            <a:ext cx="7194900" cy="636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600"/>
              <a:t>References</a:t>
            </a:r>
            <a:r>
              <a:rPr lang="en" sz="2200"/>
              <a:t> </a:t>
            </a:r>
            <a:endParaRPr/>
          </a:p>
        </p:txBody>
      </p:sp>
      <p:sp>
        <p:nvSpPr>
          <p:cNvPr id="1386" name="Google Shape;1386;p56"/>
          <p:cNvSpPr txBox="1"/>
          <p:nvPr>
            <p:ph type="title"/>
          </p:nvPr>
        </p:nvSpPr>
        <p:spPr>
          <a:xfrm flipH="1">
            <a:off x="481375" y="381725"/>
            <a:ext cx="764400" cy="45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09</a:t>
            </a:r>
            <a:endParaRPr/>
          </a:p>
        </p:txBody>
      </p:sp>
      <p:sp>
        <p:nvSpPr>
          <p:cNvPr id="1387" name="Google Shape;1387;p56"/>
          <p:cNvSpPr txBox="1"/>
          <p:nvPr/>
        </p:nvSpPr>
        <p:spPr>
          <a:xfrm>
            <a:off x="956325" y="1438625"/>
            <a:ext cx="7427700" cy="3519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DM Sans"/>
              <a:buAutoNum type="arabicPeriod"/>
            </a:pPr>
            <a:r>
              <a:rPr lang="en" sz="1000" u="sng">
                <a:solidFill>
                  <a:schemeClr val="hlink"/>
                </a:solidFill>
                <a:hlinkClick r:id="rId3"/>
              </a:rPr>
              <a:t>NOAA Hurricane Database on Kaggle</a:t>
            </a:r>
            <a:endParaRPr sz="1800">
              <a:solidFill>
                <a:schemeClr val="dk1"/>
              </a:solidFill>
              <a:latin typeface="DM Sans"/>
              <a:ea typeface="DM Sans"/>
              <a:cs typeface="DM Sans"/>
              <a:sym typeface="DM Sans"/>
            </a:endParaRPr>
          </a:p>
          <a:p>
            <a:pPr indent="-342900" lvl="0" marL="457200" rtl="0" algn="l">
              <a:lnSpc>
                <a:spcPct val="115000"/>
              </a:lnSpc>
              <a:spcBef>
                <a:spcPts val="0"/>
              </a:spcBef>
              <a:spcAft>
                <a:spcPts val="0"/>
              </a:spcAft>
              <a:buClr>
                <a:schemeClr val="dk1"/>
              </a:buClr>
              <a:buSzPts val="1800"/>
              <a:buFont typeface="DM Sans"/>
              <a:buAutoNum type="arabicPeriod"/>
            </a:pPr>
            <a:r>
              <a:rPr lang="en" sz="1000" u="sng">
                <a:solidFill>
                  <a:schemeClr val="hlink"/>
                </a:solidFill>
                <a:hlinkClick r:id="rId4"/>
              </a:rPr>
              <a:t>INSAT 3D</a:t>
            </a:r>
            <a:r>
              <a:rPr lang="en" sz="1000" u="sng">
                <a:solidFill>
                  <a:schemeClr val="hlink"/>
                </a:solidFill>
                <a:hlinkClick r:id="rId5"/>
              </a:rPr>
              <a:t> Infrared Raw Cyclone Images 2013-2021 on Kaggle</a:t>
            </a:r>
            <a:endParaRPr sz="1800">
              <a:solidFill>
                <a:schemeClr val="dk1"/>
              </a:solidFill>
              <a:latin typeface="DM Sans"/>
              <a:ea typeface="DM Sans"/>
              <a:cs typeface="DM Sans"/>
              <a:sym typeface="DM Sans"/>
            </a:endParaRPr>
          </a:p>
          <a:p>
            <a:pPr indent="-342900" lvl="0" marL="457200" rtl="0" algn="l">
              <a:lnSpc>
                <a:spcPct val="115000"/>
              </a:lnSpc>
              <a:spcBef>
                <a:spcPts val="0"/>
              </a:spcBef>
              <a:spcAft>
                <a:spcPts val="0"/>
              </a:spcAft>
              <a:buClr>
                <a:schemeClr val="dk1"/>
              </a:buClr>
              <a:buSzPts val="1800"/>
              <a:buFont typeface="DM Sans"/>
              <a:buAutoNum type="arabicPeriod"/>
            </a:pPr>
            <a:r>
              <a:rPr lang="en" sz="1000"/>
              <a:t>NHC Hurricane Database (HURDAT): </a:t>
            </a:r>
            <a:r>
              <a:rPr lang="en" sz="1000" u="sng">
                <a:solidFill>
                  <a:schemeClr val="hlink"/>
                </a:solidFill>
                <a:hlinkClick r:id="rId6"/>
              </a:rPr>
              <a:t>The New York Times article</a:t>
            </a:r>
            <a:endParaRPr sz="1800">
              <a:solidFill>
                <a:schemeClr val="dk1"/>
              </a:solidFill>
              <a:uFill>
                <a:noFill/>
              </a:uFill>
              <a:latin typeface="DM Sans"/>
              <a:ea typeface="DM Sans"/>
              <a:cs typeface="DM Sans"/>
              <a:sym typeface="DM Sans"/>
              <a:hlinkClick r:id="rId7">
                <a:extLst>
                  <a:ext uri="{A12FA001-AC4F-418D-AE19-62706E023703}">
                    <ahyp:hlinkClr val="tx"/>
                  </a:ext>
                </a:extLst>
              </a:hlinkClick>
            </a:endParaRPr>
          </a:p>
          <a:p>
            <a:pPr indent="-342900" lvl="0" marL="457200" rtl="0" algn="l">
              <a:lnSpc>
                <a:spcPct val="115000"/>
              </a:lnSpc>
              <a:spcBef>
                <a:spcPts val="0"/>
              </a:spcBef>
              <a:spcAft>
                <a:spcPts val="0"/>
              </a:spcAft>
              <a:buClr>
                <a:schemeClr val="dk1"/>
              </a:buClr>
              <a:buSzPts val="1800"/>
              <a:buFont typeface="DM Sans"/>
              <a:buAutoNum type="arabicPeriod"/>
            </a:pPr>
            <a:r>
              <a:rPr lang="en" sz="1000"/>
              <a:t>Machine Learning in Tropical Cyclone Forecast Modeling: A Review [MDPI]:</a:t>
            </a:r>
            <a:r>
              <a:rPr lang="en" sz="1800">
                <a:solidFill>
                  <a:schemeClr val="dk1"/>
                </a:solidFill>
                <a:latin typeface="DM Sans"/>
                <a:ea typeface="DM Sans"/>
                <a:cs typeface="DM Sans"/>
                <a:sym typeface="DM Sans"/>
              </a:rPr>
              <a:t> </a:t>
            </a:r>
            <a:r>
              <a:rPr lang="en" sz="1000" u="sng">
                <a:solidFill>
                  <a:schemeClr val="hlink"/>
                </a:solidFill>
                <a:hlinkClick r:id="rId8"/>
              </a:rPr>
              <a:t>https://www.mdpi.com/2073-4433/11/7/676)</a:t>
            </a:r>
            <a:endParaRPr sz="1000"/>
          </a:p>
          <a:p>
            <a:pPr indent="-342900" lvl="0" marL="457200" marR="0" rtl="0" algn="l">
              <a:lnSpc>
                <a:spcPct val="115000"/>
              </a:lnSpc>
              <a:spcBef>
                <a:spcPts val="0"/>
              </a:spcBef>
              <a:spcAft>
                <a:spcPts val="0"/>
              </a:spcAft>
              <a:buClr>
                <a:schemeClr val="dk1"/>
              </a:buClr>
              <a:buSzPts val="1800"/>
              <a:buFont typeface="DM Sans"/>
              <a:buAutoNum type="arabicPeriod"/>
            </a:pPr>
            <a:r>
              <a:rPr lang="en" sz="1000"/>
              <a:t>Can we use AI to improve the prediction of rapid intensification in tropical cyclones?: </a:t>
            </a:r>
            <a:r>
              <a:rPr lang="en" sz="1000" u="sng">
                <a:solidFill>
                  <a:schemeClr val="hlink"/>
                </a:solidFill>
                <a:hlinkClick r:id="rId9"/>
              </a:rPr>
              <a:t>https://www.frontiersin.org/articles/10.3389/fmars.2023.1296274</a:t>
            </a:r>
            <a:endParaRPr sz="1000"/>
          </a:p>
        </p:txBody>
      </p:sp>
      <p:sp>
        <p:nvSpPr>
          <p:cNvPr id="1388" name="Google Shape;1388;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2" name="Shape 1392"/>
        <p:cNvGrpSpPr/>
        <p:nvPr/>
      </p:nvGrpSpPr>
      <p:grpSpPr>
        <a:xfrm>
          <a:off x="0" y="0"/>
          <a:ext cx="0" cy="0"/>
          <a:chOff x="0" y="0"/>
          <a:chExt cx="0" cy="0"/>
        </a:xfrm>
      </p:grpSpPr>
      <p:sp>
        <p:nvSpPr>
          <p:cNvPr id="1393" name="Google Shape;1393;p57"/>
          <p:cNvSpPr/>
          <p:nvPr/>
        </p:nvSpPr>
        <p:spPr>
          <a:xfrm>
            <a:off x="7125300" y="1452650"/>
            <a:ext cx="1073000" cy="1072450"/>
          </a:xfrm>
          <a:custGeom>
            <a:rect b="b" l="l" r="r" t="t"/>
            <a:pathLst>
              <a:path extrusionOk="0" h="42898" w="42920">
                <a:moveTo>
                  <a:pt x="21460" y="1069"/>
                </a:moveTo>
                <a:cubicBezTo>
                  <a:pt x="32703" y="1069"/>
                  <a:pt x="41851" y="10217"/>
                  <a:pt x="41851" y="21439"/>
                </a:cubicBezTo>
                <a:cubicBezTo>
                  <a:pt x="41851" y="32681"/>
                  <a:pt x="32703" y="41829"/>
                  <a:pt x="21460" y="41829"/>
                </a:cubicBezTo>
                <a:cubicBezTo>
                  <a:pt x="10217" y="41829"/>
                  <a:pt x="1069" y="32681"/>
                  <a:pt x="1069" y="21439"/>
                </a:cubicBezTo>
                <a:cubicBezTo>
                  <a:pt x="1069" y="10217"/>
                  <a:pt x="10217" y="1069"/>
                  <a:pt x="21460" y="1069"/>
                </a:cubicBezTo>
                <a:close/>
                <a:moveTo>
                  <a:pt x="21460" y="0"/>
                </a:moveTo>
                <a:cubicBezTo>
                  <a:pt x="9640" y="0"/>
                  <a:pt x="1" y="9619"/>
                  <a:pt x="1" y="21439"/>
                </a:cubicBezTo>
                <a:cubicBezTo>
                  <a:pt x="1" y="33280"/>
                  <a:pt x="9640" y="42898"/>
                  <a:pt x="21460" y="42898"/>
                </a:cubicBezTo>
                <a:cubicBezTo>
                  <a:pt x="33301" y="42898"/>
                  <a:pt x="42920" y="33280"/>
                  <a:pt x="42920" y="21439"/>
                </a:cubicBezTo>
                <a:cubicBezTo>
                  <a:pt x="42920" y="9619"/>
                  <a:pt x="33301" y="0"/>
                  <a:pt x="21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57"/>
          <p:cNvSpPr/>
          <p:nvPr/>
        </p:nvSpPr>
        <p:spPr>
          <a:xfrm>
            <a:off x="6143300" y="1212125"/>
            <a:ext cx="1186825" cy="1186300"/>
          </a:xfrm>
          <a:custGeom>
            <a:rect b="b" l="l" r="r" t="t"/>
            <a:pathLst>
              <a:path extrusionOk="0" h="47452" w="47473">
                <a:moveTo>
                  <a:pt x="23726" y="1"/>
                </a:moveTo>
                <a:cubicBezTo>
                  <a:pt x="10624" y="1"/>
                  <a:pt x="1" y="10624"/>
                  <a:pt x="1" y="23726"/>
                </a:cubicBezTo>
                <a:cubicBezTo>
                  <a:pt x="1" y="36828"/>
                  <a:pt x="10624" y="47451"/>
                  <a:pt x="23726" y="47451"/>
                </a:cubicBezTo>
                <a:cubicBezTo>
                  <a:pt x="36850" y="47451"/>
                  <a:pt x="47473" y="36828"/>
                  <a:pt x="47473" y="23726"/>
                </a:cubicBezTo>
                <a:cubicBezTo>
                  <a:pt x="47473" y="10624"/>
                  <a:pt x="36850" y="1"/>
                  <a:pt x="237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57"/>
          <p:cNvSpPr/>
          <p:nvPr/>
        </p:nvSpPr>
        <p:spPr>
          <a:xfrm>
            <a:off x="6564750" y="2479738"/>
            <a:ext cx="1633550" cy="1437425"/>
          </a:xfrm>
          <a:custGeom>
            <a:rect b="b" l="l" r="r" t="t"/>
            <a:pathLst>
              <a:path extrusionOk="0" h="57497" w="65342">
                <a:moveTo>
                  <a:pt x="32704" y="1"/>
                </a:moveTo>
                <a:cubicBezTo>
                  <a:pt x="23590" y="1"/>
                  <a:pt x="14628" y="4325"/>
                  <a:pt x="9042" y="12392"/>
                </a:cubicBezTo>
                <a:cubicBezTo>
                  <a:pt x="1" y="25452"/>
                  <a:pt x="3271" y="43342"/>
                  <a:pt x="16331" y="52383"/>
                </a:cubicBezTo>
                <a:cubicBezTo>
                  <a:pt x="21315" y="55839"/>
                  <a:pt x="27012" y="57496"/>
                  <a:pt x="32652" y="57496"/>
                </a:cubicBezTo>
                <a:cubicBezTo>
                  <a:pt x="41767" y="57496"/>
                  <a:pt x="50737" y="53170"/>
                  <a:pt x="56322" y="45116"/>
                </a:cubicBezTo>
                <a:cubicBezTo>
                  <a:pt x="65342" y="32056"/>
                  <a:pt x="62093" y="14145"/>
                  <a:pt x="49033" y="5104"/>
                </a:cubicBezTo>
                <a:cubicBezTo>
                  <a:pt x="44041" y="1656"/>
                  <a:pt x="38344" y="1"/>
                  <a:pt x="32704" y="1"/>
                </a:cubicBezTo>
                <a:close/>
              </a:path>
            </a:pathLst>
          </a:custGeom>
          <a:noFill/>
          <a:ln cap="flat" cmpd="sng" w="952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57"/>
          <p:cNvSpPr txBox="1"/>
          <p:nvPr>
            <p:ph type="title"/>
          </p:nvPr>
        </p:nvSpPr>
        <p:spPr>
          <a:xfrm>
            <a:off x="231100" y="640550"/>
            <a:ext cx="4737000" cy="1234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Thank You </a:t>
            </a:r>
            <a:endParaRPr/>
          </a:p>
        </p:txBody>
      </p:sp>
      <p:sp>
        <p:nvSpPr>
          <p:cNvPr id="1397" name="Google Shape;1397;p57"/>
          <p:cNvSpPr txBox="1"/>
          <p:nvPr>
            <p:ph idx="1" type="subTitle"/>
          </p:nvPr>
        </p:nvSpPr>
        <p:spPr>
          <a:xfrm>
            <a:off x="1502475" y="4153800"/>
            <a:ext cx="4737000" cy="41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May you not be hit by the cyclone! </a:t>
            </a:r>
            <a:endParaRPr/>
          </a:p>
        </p:txBody>
      </p:sp>
      <p:grpSp>
        <p:nvGrpSpPr>
          <p:cNvPr id="1398" name="Google Shape;1398;p57"/>
          <p:cNvGrpSpPr/>
          <p:nvPr/>
        </p:nvGrpSpPr>
        <p:grpSpPr>
          <a:xfrm>
            <a:off x="6564760" y="1452650"/>
            <a:ext cx="2501930" cy="3123559"/>
            <a:chOff x="6235735" y="1577575"/>
            <a:chExt cx="2501930" cy="3123559"/>
          </a:xfrm>
        </p:grpSpPr>
        <p:sp>
          <p:nvSpPr>
            <p:cNvPr id="1399" name="Google Shape;1399;p57"/>
            <p:cNvSpPr/>
            <p:nvPr/>
          </p:nvSpPr>
          <p:spPr>
            <a:xfrm>
              <a:off x="8166036" y="2278115"/>
              <a:ext cx="386352" cy="1061738"/>
            </a:xfrm>
            <a:custGeom>
              <a:rect b="b" l="l" r="r" t="t"/>
              <a:pathLst>
                <a:path extrusionOk="0" h="13845" w="5038">
                  <a:moveTo>
                    <a:pt x="3890" y="13622"/>
                  </a:moveTo>
                  <a:cubicBezTo>
                    <a:pt x="3341" y="13845"/>
                    <a:pt x="2228" y="13810"/>
                    <a:pt x="1953" y="12285"/>
                  </a:cubicBezTo>
                  <a:cubicBezTo>
                    <a:pt x="1679" y="10760"/>
                    <a:pt x="0" y="1525"/>
                    <a:pt x="583" y="823"/>
                  </a:cubicBezTo>
                  <a:cubicBezTo>
                    <a:pt x="1165" y="103"/>
                    <a:pt x="1868" y="0"/>
                    <a:pt x="2228" y="377"/>
                  </a:cubicBezTo>
                  <a:cubicBezTo>
                    <a:pt x="2587" y="771"/>
                    <a:pt x="5038" y="6340"/>
                    <a:pt x="4729" y="8516"/>
                  </a:cubicBezTo>
                  <a:cubicBezTo>
                    <a:pt x="4421" y="10709"/>
                    <a:pt x="3890" y="13622"/>
                    <a:pt x="3890" y="13622"/>
                  </a:cubicBezTo>
                  <a:close/>
                </a:path>
              </a:pathLst>
            </a:custGeom>
            <a:solidFill>
              <a:srgbClr val="DBAB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57"/>
            <p:cNvSpPr/>
            <p:nvPr/>
          </p:nvSpPr>
          <p:spPr>
            <a:xfrm>
              <a:off x="8269794" y="2354266"/>
              <a:ext cx="403453" cy="495478"/>
            </a:xfrm>
            <a:custGeom>
              <a:rect b="b" l="l" r="r" t="t"/>
              <a:pathLst>
                <a:path extrusionOk="0" h="6461" w="5261">
                  <a:moveTo>
                    <a:pt x="1200" y="1"/>
                  </a:moveTo>
                  <a:cubicBezTo>
                    <a:pt x="1560" y="464"/>
                    <a:pt x="2040" y="806"/>
                    <a:pt x="3102" y="2674"/>
                  </a:cubicBezTo>
                  <a:cubicBezTo>
                    <a:pt x="3102" y="2674"/>
                    <a:pt x="3805" y="2006"/>
                    <a:pt x="3805" y="2400"/>
                  </a:cubicBezTo>
                  <a:cubicBezTo>
                    <a:pt x="5261" y="3188"/>
                    <a:pt x="4798" y="4404"/>
                    <a:pt x="4593" y="4593"/>
                  </a:cubicBezTo>
                  <a:cubicBezTo>
                    <a:pt x="4164" y="4970"/>
                    <a:pt x="2691" y="6461"/>
                    <a:pt x="2160" y="6221"/>
                  </a:cubicBezTo>
                  <a:cubicBezTo>
                    <a:pt x="1217" y="5809"/>
                    <a:pt x="532" y="4387"/>
                    <a:pt x="343" y="3788"/>
                  </a:cubicBezTo>
                  <a:cubicBezTo>
                    <a:pt x="1" y="2657"/>
                    <a:pt x="1200" y="1"/>
                    <a:pt x="12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57"/>
            <p:cNvSpPr/>
            <p:nvPr/>
          </p:nvSpPr>
          <p:spPr>
            <a:xfrm>
              <a:off x="8349933" y="3389700"/>
              <a:ext cx="97316" cy="297087"/>
            </a:xfrm>
            <a:custGeom>
              <a:rect b="b" l="l" r="r" t="t"/>
              <a:pathLst>
                <a:path extrusionOk="0" h="3874" w="1269">
                  <a:moveTo>
                    <a:pt x="669" y="995"/>
                  </a:moveTo>
                  <a:cubicBezTo>
                    <a:pt x="669" y="1406"/>
                    <a:pt x="1269" y="3513"/>
                    <a:pt x="960" y="3685"/>
                  </a:cubicBezTo>
                  <a:cubicBezTo>
                    <a:pt x="669" y="3873"/>
                    <a:pt x="326" y="3873"/>
                    <a:pt x="326" y="3873"/>
                  </a:cubicBezTo>
                  <a:lnTo>
                    <a:pt x="1" y="241"/>
                  </a:lnTo>
                  <a:lnTo>
                    <a:pt x="361" y="1"/>
                  </a:lnTo>
                  <a:lnTo>
                    <a:pt x="960" y="87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57"/>
            <p:cNvSpPr/>
            <p:nvPr/>
          </p:nvSpPr>
          <p:spPr>
            <a:xfrm>
              <a:off x="8267187" y="1925966"/>
              <a:ext cx="22393" cy="34203"/>
            </a:xfrm>
            <a:custGeom>
              <a:rect b="b" l="l" r="r" t="t"/>
              <a:pathLst>
                <a:path extrusionOk="0" h="446" w="292">
                  <a:moveTo>
                    <a:pt x="0" y="240"/>
                  </a:moveTo>
                  <a:cubicBezTo>
                    <a:pt x="0" y="360"/>
                    <a:pt x="69" y="446"/>
                    <a:pt x="155" y="446"/>
                  </a:cubicBezTo>
                  <a:cubicBezTo>
                    <a:pt x="223" y="446"/>
                    <a:pt x="292" y="343"/>
                    <a:pt x="292" y="223"/>
                  </a:cubicBezTo>
                  <a:cubicBezTo>
                    <a:pt x="292" y="86"/>
                    <a:pt x="223" y="0"/>
                    <a:pt x="138" y="0"/>
                  </a:cubicBezTo>
                  <a:cubicBezTo>
                    <a:pt x="69" y="0"/>
                    <a:pt x="0" y="120"/>
                    <a:pt x="0" y="240"/>
                  </a:cubicBezTo>
                  <a:close/>
                </a:path>
              </a:pathLst>
            </a:custGeom>
            <a:solidFill>
              <a:srgbClr val="1D23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57"/>
            <p:cNvSpPr/>
            <p:nvPr/>
          </p:nvSpPr>
          <p:spPr>
            <a:xfrm>
              <a:off x="8264580" y="1925966"/>
              <a:ext cx="22393" cy="34203"/>
            </a:xfrm>
            <a:custGeom>
              <a:rect b="b" l="l" r="r" t="t"/>
              <a:pathLst>
                <a:path extrusionOk="0" h="446" w="292">
                  <a:moveTo>
                    <a:pt x="0" y="240"/>
                  </a:moveTo>
                  <a:cubicBezTo>
                    <a:pt x="0" y="360"/>
                    <a:pt x="69" y="446"/>
                    <a:pt x="137" y="446"/>
                  </a:cubicBezTo>
                  <a:cubicBezTo>
                    <a:pt x="223" y="446"/>
                    <a:pt x="291" y="343"/>
                    <a:pt x="274" y="223"/>
                  </a:cubicBezTo>
                  <a:cubicBezTo>
                    <a:pt x="274" y="86"/>
                    <a:pt x="223" y="0"/>
                    <a:pt x="137" y="0"/>
                  </a:cubicBezTo>
                  <a:cubicBezTo>
                    <a:pt x="52" y="0"/>
                    <a:pt x="0" y="120"/>
                    <a:pt x="0" y="240"/>
                  </a:cubicBezTo>
                  <a:close/>
                </a:path>
              </a:pathLst>
            </a:custGeom>
            <a:solidFill>
              <a:srgbClr val="4249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57"/>
            <p:cNvSpPr/>
            <p:nvPr/>
          </p:nvSpPr>
          <p:spPr>
            <a:xfrm>
              <a:off x="8226466" y="1912776"/>
              <a:ext cx="56595" cy="50000"/>
            </a:xfrm>
            <a:custGeom>
              <a:rect b="b" l="l" r="r" t="t"/>
              <a:pathLst>
                <a:path extrusionOk="0" h="652" w="738">
                  <a:moveTo>
                    <a:pt x="617" y="224"/>
                  </a:moveTo>
                  <a:cubicBezTo>
                    <a:pt x="412" y="206"/>
                    <a:pt x="0" y="1"/>
                    <a:pt x="0" y="1"/>
                  </a:cubicBezTo>
                  <a:cubicBezTo>
                    <a:pt x="0" y="1"/>
                    <a:pt x="35" y="121"/>
                    <a:pt x="17" y="275"/>
                  </a:cubicBezTo>
                  <a:cubicBezTo>
                    <a:pt x="17" y="463"/>
                    <a:pt x="240" y="635"/>
                    <a:pt x="240" y="635"/>
                  </a:cubicBezTo>
                  <a:cubicBezTo>
                    <a:pt x="309" y="652"/>
                    <a:pt x="634" y="635"/>
                    <a:pt x="651" y="532"/>
                  </a:cubicBezTo>
                  <a:cubicBezTo>
                    <a:pt x="737" y="309"/>
                    <a:pt x="617" y="224"/>
                    <a:pt x="617" y="224"/>
                  </a:cubicBezTo>
                  <a:close/>
                </a:path>
              </a:pathLst>
            </a:custGeom>
            <a:solidFill>
              <a:srgbClr val="1D23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57"/>
            <p:cNvSpPr/>
            <p:nvPr/>
          </p:nvSpPr>
          <p:spPr>
            <a:xfrm>
              <a:off x="8117416" y="1965383"/>
              <a:ext cx="144556" cy="260201"/>
            </a:xfrm>
            <a:custGeom>
              <a:rect b="b" l="l" r="r" t="t"/>
              <a:pathLst>
                <a:path extrusionOk="0" h="3393" w="1885">
                  <a:moveTo>
                    <a:pt x="1885" y="3239"/>
                  </a:moveTo>
                  <a:cubicBezTo>
                    <a:pt x="1457" y="3393"/>
                    <a:pt x="171" y="3393"/>
                    <a:pt x="206" y="2776"/>
                  </a:cubicBezTo>
                  <a:cubicBezTo>
                    <a:pt x="240" y="2159"/>
                    <a:pt x="0" y="291"/>
                    <a:pt x="531" y="137"/>
                  </a:cubicBezTo>
                  <a:cubicBezTo>
                    <a:pt x="1062" y="0"/>
                    <a:pt x="1731" y="291"/>
                    <a:pt x="1662" y="668"/>
                  </a:cubicBezTo>
                  <a:cubicBezTo>
                    <a:pt x="1611" y="1045"/>
                    <a:pt x="1885" y="3239"/>
                    <a:pt x="1885" y="323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57"/>
            <p:cNvSpPr/>
            <p:nvPr/>
          </p:nvSpPr>
          <p:spPr>
            <a:xfrm>
              <a:off x="8112125" y="4289781"/>
              <a:ext cx="378529" cy="331213"/>
            </a:xfrm>
            <a:custGeom>
              <a:rect b="b" l="l" r="r" t="t"/>
              <a:pathLst>
                <a:path extrusionOk="0" h="4319" w="4936">
                  <a:moveTo>
                    <a:pt x="18" y="3051"/>
                  </a:moveTo>
                  <a:cubicBezTo>
                    <a:pt x="35" y="2674"/>
                    <a:pt x="240" y="2143"/>
                    <a:pt x="172" y="241"/>
                  </a:cubicBezTo>
                  <a:cubicBezTo>
                    <a:pt x="172" y="1"/>
                    <a:pt x="1885" y="18"/>
                    <a:pt x="1885" y="18"/>
                  </a:cubicBezTo>
                  <a:cubicBezTo>
                    <a:pt x="1765" y="943"/>
                    <a:pt x="2194" y="2537"/>
                    <a:pt x="4164" y="2725"/>
                  </a:cubicBezTo>
                  <a:cubicBezTo>
                    <a:pt x="4935" y="2811"/>
                    <a:pt x="4833" y="4319"/>
                    <a:pt x="3513" y="4284"/>
                  </a:cubicBezTo>
                  <a:cubicBezTo>
                    <a:pt x="2005" y="4267"/>
                    <a:pt x="1748" y="3462"/>
                    <a:pt x="1406" y="3890"/>
                  </a:cubicBezTo>
                  <a:cubicBezTo>
                    <a:pt x="1234" y="4096"/>
                    <a:pt x="395" y="3993"/>
                    <a:pt x="395" y="3993"/>
                  </a:cubicBezTo>
                  <a:cubicBezTo>
                    <a:pt x="395" y="3993"/>
                    <a:pt x="1" y="3719"/>
                    <a:pt x="18" y="3051"/>
                  </a:cubicBezTo>
                  <a:close/>
                </a:path>
              </a:pathLst>
            </a:custGeom>
            <a:solidFill>
              <a:srgbClr val="211D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57"/>
            <p:cNvSpPr/>
            <p:nvPr/>
          </p:nvSpPr>
          <p:spPr>
            <a:xfrm>
              <a:off x="7946557" y="2940311"/>
              <a:ext cx="407441" cy="1591342"/>
            </a:xfrm>
            <a:custGeom>
              <a:rect b="b" l="l" r="r" t="t"/>
              <a:pathLst>
                <a:path extrusionOk="0" h="20751" w="5313">
                  <a:moveTo>
                    <a:pt x="4644" y="1"/>
                  </a:moveTo>
                  <a:cubicBezTo>
                    <a:pt x="5055" y="1063"/>
                    <a:pt x="5090" y="1303"/>
                    <a:pt x="5090" y="3085"/>
                  </a:cubicBezTo>
                  <a:cubicBezTo>
                    <a:pt x="5090" y="4850"/>
                    <a:pt x="5158" y="10470"/>
                    <a:pt x="4901" y="11772"/>
                  </a:cubicBezTo>
                  <a:cubicBezTo>
                    <a:pt x="4747" y="12612"/>
                    <a:pt x="4918" y="13520"/>
                    <a:pt x="4901" y="14205"/>
                  </a:cubicBezTo>
                  <a:cubicBezTo>
                    <a:pt x="4850" y="16467"/>
                    <a:pt x="5312" y="19825"/>
                    <a:pt x="4627" y="19722"/>
                  </a:cubicBezTo>
                  <a:cubicBezTo>
                    <a:pt x="2982" y="19483"/>
                    <a:pt x="2468" y="20751"/>
                    <a:pt x="2091" y="20562"/>
                  </a:cubicBezTo>
                  <a:cubicBezTo>
                    <a:pt x="1" y="19585"/>
                    <a:pt x="1971" y="12663"/>
                    <a:pt x="1971" y="11772"/>
                  </a:cubicBezTo>
                  <a:cubicBezTo>
                    <a:pt x="1971" y="10898"/>
                    <a:pt x="1594" y="5946"/>
                    <a:pt x="1594" y="5227"/>
                  </a:cubicBezTo>
                  <a:cubicBezTo>
                    <a:pt x="1594" y="4524"/>
                    <a:pt x="1851" y="258"/>
                    <a:pt x="1851" y="25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57"/>
            <p:cNvSpPr/>
            <p:nvPr/>
          </p:nvSpPr>
          <p:spPr>
            <a:xfrm>
              <a:off x="8117416" y="3084867"/>
              <a:ext cx="281213" cy="1399470"/>
            </a:xfrm>
            <a:custGeom>
              <a:rect b="b" l="l" r="r" t="t"/>
              <a:pathLst>
                <a:path extrusionOk="0" h="18249" w="3667">
                  <a:moveTo>
                    <a:pt x="2639" y="18009"/>
                  </a:moveTo>
                  <a:cubicBezTo>
                    <a:pt x="3273" y="18249"/>
                    <a:pt x="3016" y="13828"/>
                    <a:pt x="3067" y="11549"/>
                  </a:cubicBezTo>
                  <a:cubicBezTo>
                    <a:pt x="3084" y="10881"/>
                    <a:pt x="3273" y="9973"/>
                    <a:pt x="3410" y="9150"/>
                  </a:cubicBezTo>
                  <a:cubicBezTo>
                    <a:pt x="3667" y="7831"/>
                    <a:pt x="3187" y="2845"/>
                    <a:pt x="3187" y="1080"/>
                  </a:cubicBezTo>
                  <a:cubicBezTo>
                    <a:pt x="3187" y="617"/>
                    <a:pt x="2879" y="292"/>
                    <a:pt x="2862" y="1"/>
                  </a:cubicBezTo>
                  <a:cubicBezTo>
                    <a:pt x="2176" y="189"/>
                    <a:pt x="1577" y="395"/>
                    <a:pt x="1577" y="395"/>
                  </a:cubicBezTo>
                  <a:cubicBezTo>
                    <a:pt x="2279" y="3650"/>
                    <a:pt x="2656" y="7420"/>
                    <a:pt x="2485" y="8534"/>
                  </a:cubicBezTo>
                  <a:cubicBezTo>
                    <a:pt x="2416" y="8945"/>
                    <a:pt x="2536" y="9562"/>
                    <a:pt x="1799" y="10675"/>
                  </a:cubicBezTo>
                  <a:cubicBezTo>
                    <a:pt x="1388" y="11292"/>
                    <a:pt x="1679" y="13862"/>
                    <a:pt x="1508" y="14393"/>
                  </a:cubicBezTo>
                  <a:cubicBezTo>
                    <a:pt x="1337" y="14907"/>
                    <a:pt x="1045" y="15284"/>
                    <a:pt x="960" y="15816"/>
                  </a:cubicBezTo>
                  <a:cubicBezTo>
                    <a:pt x="1474" y="15644"/>
                    <a:pt x="1799" y="16158"/>
                    <a:pt x="2176" y="16004"/>
                  </a:cubicBezTo>
                  <a:cubicBezTo>
                    <a:pt x="1131" y="16004"/>
                    <a:pt x="0" y="16792"/>
                    <a:pt x="497" y="16638"/>
                  </a:cubicBezTo>
                  <a:cubicBezTo>
                    <a:pt x="1251" y="16398"/>
                    <a:pt x="2142" y="16672"/>
                    <a:pt x="2485" y="16929"/>
                  </a:cubicBezTo>
                  <a:cubicBezTo>
                    <a:pt x="2056" y="17375"/>
                    <a:pt x="17" y="17752"/>
                    <a:pt x="360" y="17837"/>
                  </a:cubicBezTo>
                  <a:cubicBezTo>
                    <a:pt x="480" y="17872"/>
                    <a:pt x="720" y="17975"/>
                    <a:pt x="977" y="18112"/>
                  </a:cubicBezTo>
                  <a:cubicBezTo>
                    <a:pt x="1508" y="17889"/>
                    <a:pt x="1902" y="17735"/>
                    <a:pt x="2639" y="1800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57"/>
            <p:cNvSpPr/>
            <p:nvPr/>
          </p:nvSpPr>
          <p:spPr>
            <a:xfrm>
              <a:off x="7779685" y="4463248"/>
              <a:ext cx="281290" cy="237885"/>
            </a:xfrm>
            <a:custGeom>
              <a:rect b="b" l="l" r="r" t="t"/>
              <a:pathLst>
                <a:path extrusionOk="0" h="3102" w="3668">
                  <a:moveTo>
                    <a:pt x="378" y="52"/>
                  </a:moveTo>
                  <a:cubicBezTo>
                    <a:pt x="1" y="823"/>
                    <a:pt x="155" y="2159"/>
                    <a:pt x="378" y="2211"/>
                  </a:cubicBezTo>
                  <a:cubicBezTo>
                    <a:pt x="600" y="2245"/>
                    <a:pt x="549" y="2245"/>
                    <a:pt x="806" y="2605"/>
                  </a:cubicBezTo>
                  <a:cubicBezTo>
                    <a:pt x="1080" y="2948"/>
                    <a:pt x="2434" y="3102"/>
                    <a:pt x="3136" y="2759"/>
                  </a:cubicBezTo>
                  <a:cubicBezTo>
                    <a:pt x="3667" y="2519"/>
                    <a:pt x="3582" y="1731"/>
                    <a:pt x="3410" y="1525"/>
                  </a:cubicBezTo>
                  <a:cubicBezTo>
                    <a:pt x="3239" y="1303"/>
                    <a:pt x="2725" y="1234"/>
                    <a:pt x="2622" y="446"/>
                  </a:cubicBezTo>
                  <a:cubicBezTo>
                    <a:pt x="2554" y="1"/>
                    <a:pt x="378" y="52"/>
                    <a:pt x="378" y="52"/>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57"/>
            <p:cNvSpPr/>
            <p:nvPr/>
          </p:nvSpPr>
          <p:spPr>
            <a:xfrm>
              <a:off x="7706141" y="2263621"/>
              <a:ext cx="571629" cy="1081524"/>
            </a:xfrm>
            <a:custGeom>
              <a:rect b="b" l="l" r="r" t="t"/>
              <a:pathLst>
                <a:path extrusionOk="0" h="14103" w="7454">
                  <a:moveTo>
                    <a:pt x="3290" y="1"/>
                  </a:moveTo>
                  <a:cubicBezTo>
                    <a:pt x="2570" y="446"/>
                    <a:pt x="840" y="652"/>
                    <a:pt x="309" y="1697"/>
                  </a:cubicBezTo>
                  <a:cubicBezTo>
                    <a:pt x="1714" y="3719"/>
                    <a:pt x="1148" y="6803"/>
                    <a:pt x="1062" y="7334"/>
                  </a:cubicBezTo>
                  <a:cubicBezTo>
                    <a:pt x="960" y="7848"/>
                    <a:pt x="0" y="11018"/>
                    <a:pt x="343" y="11909"/>
                  </a:cubicBezTo>
                  <a:cubicBezTo>
                    <a:pt x="343" y="11909"/>
                    <a:pt x="977" y="13879"/>
                    <a:pt x="2467" y="13451"/>
                  </a:cubicBezTo>
                  <a:cubicBezTo>
                    <a:pt x="3958" y="13006"/>
                    <a:pt x="5706" y="13571"/>
                    <a:pt x="6580" y="13845"/>
                  </a:cubicBezTo>
                  <a:cubicBezTo>
                    <a:pt x="7454" y="14102"/>
                    <a:pt x="6682" y="7728"/>
                    <a:pt x="6597" y="6049"/>
                  </a:cubicBezTo>
                  <a:cubicBezTo>
                    <a:pt x="6511" y="4387"/>
                    <a:pt x="5757" y="292"/>
                    <a:pt x="5757" y="29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57"/>
            <p:cNvSpPr/>
            <p:nvPr/>
          </p:nvSpPr>
          <p:spPr>
            <a:xfrm>
              <a:off x="8121327" y="2261014"/>
              <a:ext cx="331213" cy="1032827"/>
            </a:xfrm>
            <a:custGeom>
              <a:rect b="b" l="l" r="r" t="t"/>
              <a:pathLst>
                <a:path extrusionOk="0" h="13468" w="4319">
                  <a:moveTo>
                    <a:pt x="1149" y="0"/>
                  </a:moveTo>
                  <a:cubicBezTo>
                    <a:pt x="1680" y="275"/>
                    <a:pt x="2965" y="771"/>
                    <a:pt x="3136" y="1217"/>
                  </a:cubicBezTo>
                  <a:cubicBezTo>
                    <a:pt x="3136" y="1217"/>
                    <a:pt x="3599" y="5124"/>
                    <a:pt x="3342" y="6357"/>
                  </a:cubicBezTo>
                  <a:cubicBezTo>
                    <a:pt x="3068" y="7591"/>
                    <a:pt x="3050" y="8653"/>
                    <a:pt x="3222" y="9082"/>
                  </a:cubicBezTo>
                  <a:cubicBezTo>
                    <a:pt x="3393" y="9527"/>
                    <a:pt x="4318" y="12697"/>
                    <a:pt x="3702" y="13057"/>
                  </a:cubicBezTo>
                  <a:cubicBezTo>
                    <a:pt x="3102" y="13399"/>
                    <a:pt x="1731" y="13468"/>
                    <a:pt x="1731" y="13211"/>
                  </a:cubicBezTo>
                  <a:cubicBezTo>
                    <a:pt x="1731" y="12954"/>
                    <a:pt x="1200" y="8259"/>
                    <a:pt x="1011" y="6477"/>
                  </a:cubicBezTo>
                  <a:cubicBezTo>
                    <a:pt x="652" y="3324"/>
                    <a:pt x="1" y="1080"/>
                    <a:pt x="172" y="634"/>
                  </a:cubicBezTo>
                  <a:cubicBezTo>
                    <a:pt x="343" y="206"/>
                    <a:pt x="1149" y="0"/>
                    <a:pt x="11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57"/>
            <p:cNvSpPr/>
            <p:nvPr/>
          </p:nvSpPr>
          <p:spPr>
            <a:xfrm>
              <a:off x="7807292" y="1952193"/>
              <a:ext cx="500693" cy="123620"/>
            </a:xfrm>
            <a:custGeom>
              <a:rect b="b" l="l" r="r" t="t"/>
              <a:pathLst>
                <a:path extrusionOk="0" h="1612" w="6529">
                  <a:moveTo>
                    <a:pt x="1320" y="652"/>
                  </a:moveTo>
                  <a:cubicBezTo>
                    <a:pt x="857" y="995"/>
                    <a:pt x="0" y="1252"/>
                    <a:pt x="429" y="1423"/>
                  </a:cubicBezTo>
                  <a:cubicBezTo>
                    <a:pt x="857" y="1611"/>
                    <a:pt x="6529" y="806"/>
                    <a:pt x="6443" y="429"/>
                  </a:cubicBezTo>
                  <a:cubicBezTo>
                    <a:pt x="6357" y="52"/>
                    <a:pt x="5175" y="1"/>
                    <a:pt x="3770" y="275"/>
                  </a:cubicBezTo>
                  <a:cubicBezTo>
                    <a:pt x="2365" y="566"/>
                    <a:pt x="1320" y="652"/>
                    <a:pt x="1320" y="65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57"/>
            <p:cNvSpPr/>
            <p:nvPr/>
          </p:nvSpPr>
          <p:spPr>
            <a:xfrm>
              <a:off x="7936050" y="1894371"/>
              <a:ext cx="257593" cy="353606"/>
            </a:xfrm>
            <a:custGeom>
              <a:rect b="b" l="l" r="r" t="t"/>
              <a:pathLst>
                <a:path extrusionOk="0" h="4611" w="3359">
                  <a:moveTo>
                    <a:pt x="240" y="2006"/>
                  </a:moveTo>
                  <a:cubicBezTo>
                    <a:pt x="138" y="1132"/>
                    <a:pt x="378" y="326"/>
                    <a:pt x="1697" y="172"/>
                  </a:cubicBezTo>
                  <a:cubicBezTo>
                    <a:pt x="3359" y="1"/>
                    <a:pt x="3205" y="1012"/>
                    <a:pt x="3273" y="2040"/>
                  </a:cubicBezTo>
                  <a:cubicBezTo>
                    <a:pt x="3359" y="3119"/>
                    <a:pt x="3170" y="4473"/>
                    <a:pt x="2331" y="4524"/>
                  </a:cubicBezTo>
                  <a:cubicBezTo>
                    <a:pt x="1251" y="4593"/>
                    <a:pt x="652" y="4610"/>
                    <a:pt x="378" y="3274"/>
                  </a:cubicBezTo>
                  <a:cubicBezTo>
                    <a:pt x="189" y="3188"/>
                    <a:pt x="172" y="2948"/>
                    <a:pt x="121" y="2691"/>
                  </a:cubicBezTo>
                  <a:cubicBezTo>
                    <a:pt x="52" y="2331"/>
                    <a:pt x="1" y="2057"/>
                    <a:pt x="240" y="2006"/>
                  </a:cubicBezTo>
                  <a:close/>
                </a:path>
              </a:pathLst>
            </a:custGeom>
            <a:solidFill>
              <a:srgbClr val="F4A6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57"/>
            <p:cNvSpPr/>
            <p:nvPr/>
          </p:nvSpPr>
          <p:spPr>
            <a:xfrm>
              <a:off x="8102922" y="1910168"/>
              <a:ext cx="106519" cy="328606"/>
            </a:xfrm>
            <a:custGeom>
              <a:rect b="b" l="l" r="r" t="t"/>
              <a:pathLst>
                <a:path extrusionOk="0" h="4285" w="1389">
                  <a:moveTo>
                    <a:pt x="1" y="1"/>
                  </a:moveTo>
                  <a:cubicBezTo>
                    <a:pt x="840" y="52"/>
                    <a:pt x="1389" y="275"/>
                    <a:pt x="1337" y="1388"/>
                  </a:cubicBezTo>
                  <a:cubicBezTo>
                    <a:pt x="1320" y="1645"/>
                    <a:pt x="1337" y="1834"/>
                    <a:pt x="1320" y="2519"/>
                  </a:cubicBezTo>
                  <a:cubicBezTo>
                    <a:pt x="1269" y="3153"/>
                    <a:pt x="1149" y="3547"/>
                    <a:pt x="943" y="3839"/>
                  </a:cubicBezTo>
                  <a:cubicBezTo>
                    <a:pt x="652" y="4198"/>
                    <a:pt x="189" y="4284"/>
                    <a:pt x="172" y="4284"/>
                  </a:cubicBezTo>
                  <a:cubicBezTo>
                    <a:pt x="172" y="4284"/>
                    <a:pt x="566" y="3941"/>
                    <a:pt x="1" y="1"/>
                  </a:cubicBezTo>
                  <a:close/>
                </a:path>
              </a:pathLst>
            </a:custGeom>
            <a:solidFill>
              <a:srgbClr val="FFBE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57"/>
            <p:cNvSpPr/>
            <p:nvPr/>
          </p:nvSpPr>
          <p:spPr>
            <a:xfrm>
              <a:off x="7930836" y="1853650"/>
              <a:ext cx="212885" cy="203759"/>
            </a:xfrm>
            <a:custGeom>
              <a:rect b="b" l="l" r="r" t="t"/>
              <a:pathLst>
                <a:path extrusionOk="0" h="2657" w="2776">
                  <a:moveTo>
                    <a:pt x="2776" y="1046"/>
                  </a:moveTo>
                  <a:cubicBezTo>
                    <a:pt x="2656" y="1234"/>
                    <a:pt x="2159" y="1303"/>
                    <a:pt x="1714" y="1252"/>
                  </a:cubicBezTo>
                  <a:cubicBezTo>
                    <a:pt x="994" y="1183"/>
                    <a:pt x="771" y="1680"/>
                    <a:pt x="685" y="1868"/>
                  </a:cubicBezTo>
                  <a:cubicBezTo>
                    <a:pt x="600" y="2057"/>
                    <a:pt x="634" y="2485"/>
                    <a:pt x="634" y="2485"/>
                  </a:cubicBezTo>
                  <a:lnTo>
                    <a:pt x="428" y="2502"/>
                  </a:lnTo>
                  <a:lnTo>
                    <a:pt x="120" y="2657"/>
                  </a:lnTo>
                  <a:cubicBezTo>
                    <a:pt x="120" y="2657"/>
                    <a:pt x="0" y="1851"/>
                    <a:pt x="223" y="1286"/>
                  </a:cubicBezTo>
                  <a:cubicBezTo>
                    <a:pt x="394" y="857"/>
                    <a:pt x="514" y="686"/>
                    <a:pt x="1011" y="498"/>
                  </a:cubicBezTo>
                  <a:cubicBezTo>
                    <a:pt x="1251" y="412"/>
                    <a:pt x="2176" y="1"/>
                    <a:pt x="2416" y="326"/>
                  </a:cubicBezTo>
                  <a:cubicBezTo>
                    <a:pt x="2536" y="480"/>
                    <a:pt x="2776" y="1046"/>
                    <a:pt x="2776" y="1046"/>
                  </a:cubicBezTo>
                  <a:close/>
                </a:path>
              </a:pathLst>
            </a:custGeom>
            <a:solidFill>
              <a:srgbClr val="2F0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57"/>
            <p:cNvSpPr/>
            <p:nvPr/>
          </p:nvSpPr>
          <p:spPr>
            <a:xfrm>
              <a:off x="7928152" y="2174280"/>
              <a:ext cx="176151" cy="152531"/>
            </a:xfrm>
            <a:custGeom>
              <a:rect b="b" l="l" r="r" t="t"/>
              <a:pathLst>
                <a:path extrusionOk="0" h="1989" w="2297">
                  <a:moveTo>
                    <a:pt x="652" y="292"/>
                  </a:moveTo>
                  <a:cubicBezTo>
                    <a:pt x="361" y="1"/>
                    <a:pt x="1" y="1645"/>
                    <a:pt x="1" y="1645"/>
                  </a:cubicBezTo>
                  <a:lnTo>
                    <a:pt x="2108" y="1988"/>
                  </a:lnTo>
                  <a:lnTo>
                    <a:pt x="2297" y="840"/>
                  </a:lnTo>
                  <a:cubicBezTo>
                    <a:pt x="2297" y="840"/>
                    <a:pt x="1200" y="857"/>
                    <a:pt x="652" y="29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57"/>
            <p:cNvSpPr/>
            <p:nvPr/>
          </p:nvSpPr>
          <p:spPr>
            <a:xfrm>
              <a:off x="7967569" y="2191381"/>
              <a:ext cx="270784" cy="176151"/>
            </a:xfrm>
            <a:custGeom>
              <a:rect b="b" l="l" r="r" t="t"/>
              <a:pathLst>
                <a:path extrusionOk="0" h="2297" w="3531">
                  <a:moveTo>
                    <a:pt x="772" y="429"/>
                  </a:moveTo>
                  <a:cubicBezTo>
                    <a:pt x="1115" y="617"/>
                    <a:pt x="1543" y="583"/>
                    <a:pt x="2194" y="411"/>
                  </a:cubicBezTo>
                  <a:cubicBezTo>
                    <a:pt x="2914" y="240"/>
                    <a:pt x="2982" y="0"/>
                    <a:pt x="2982" y="0"/>
                  </a:cubicBezTo>
                  <a:lnTo>
                    <a:pt x="3531" y="1234"/>
                  </a:lnTo>
                  <a:cubicBezTo>
                    <a:pt x="3531" y="1234"/>
                    <a:pt x="1457" y="2296"/>
                    <a:pt x="515" y="1559"/>
                  </a:cubicBezTo>
                  <a:cubicBezTo>
                    <a:pt x="1" y="1165"/>
                    <a:pt x="772" y="429"/>
                    <a:pt x="772" y="4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57"/>
            <p:cNvSpPr/>
            <p:nvPr/>
          </p:nvSpPr>
          <p:spPr>
            <a:xfrm>
              <a:off x="7712660" y="2994223"/>
              <a:ext cx="465263" cy="1588658"/>
            </a:xfrm>
            <a:custGeom>
              <a:rect b="b" l="l" r="r" t="t"/>
              <a:pathLst>
                <a:path extrusionOk="0" h="20716" w="6067">
                  <a:moveTo>
                    <a:pt x="6066" y="4747"/>
                  </a:moveTo>
                  <a:cubicBezTo>
                    <a:pt x="5895" y="7642"/>
                    <a:pt x="5535" y="9853"/>
                    <a:pt x="5364" y="10898"/>
                  </a:cubicBezTo>
                  <a:cubicBezTo>
                    <a:pt x="5192" y="11960"/>
                    <a:pt x="4524" y="12663"/>
                    <a:pt x="4353" y="13365"/>
                  </a:cubicBezTo>
                  <a:cubicBezTo>
                    <a:pt x="4182" y="14068"/>
                    <a:pt x="4062" y="20202"/>
                    <a:pt x="3479" y="19928"/>
                  </a:cubicBezTo>
                  <a:cubicBezTo>
                    <a:pt x="2074" y="19276"/>
                    <a:pt x="1577" y="20185"/>
                    <a:pt x="977" y="20459"/>
                  </a:cubicBezTo>
                  <a:cubicBezTo>
                    <a:pt x="1" y="20716"/>
                    <a:pt x="86" y="17152"/>
                    <a:pt x="532" y="15027"/>
                  </a:cubicBezTo>
                  <a:cubicBezTo>
                    <a:pt x="977" y="12920"/>
                    <a:pt x="926" y="11515"/>
                    <a:pt x="995" y="10281"/>
                  </a:cubicBezTo>
                  <a:cubicBezTo>
                    <a:pt x="1114" y="8413"/>
                    <a:pt x="875" y="4044"/>
                    <a:pt x="1406" y="2468"/>
                  </a:cubicBezTo>
                  <a:cubicBezTo>
                    <a:pt x="1937" y="874"/>
                    <a:pt x="2468" y="86"/>
                    <a:pt x="2468" y="86"/>
                  </a:cubicBezTo>
                  <a:lnTo>
                    <a:pt x="606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57"/>
            <p:cNvSpPr/>
            <p:nvPr/>
          </p:nvSpPr>
          <p:spPr>
            <a:xfrm>
              <a:off x="7863811" y="3324056"/>
              <a:ext cx="295707" cy="1226003"/>
            </a:xfrm>
            <a:custGeom>
              <a:rect b="b" l="l" r="r" t="t"/>
              <a:pathLst>
                <a:path extrusionOk="0" h="15987" w="3856">
                  <a:moveTo>
                    <a:pt x="1611" y="15712"/>
                  </a:moveTo>
                  <a:cubicBezTo>
                    <a:pt x="2193" y="15986"/>
                    <a:pt x="2742" y="9321"/>
                    <a:pt x="2913" y="8619"/>
                  </a:cubicBezTo>
                  <a:cubicBezTo>
                    <a:pt x="3084" y="7916"/>
                    <a:pt x="3050" y="7659"/>
                    <a:pt x="3221" y="6597"/>
                  </a:cubicBezTo>
                  <a:cubicBezTo>
                    <a:pt x="3290" y="6134"/>
                    <a:pt x="3410" y="5466"/>
                    <a:pt x="3513" y="4609"/>
                  </a:cubicBezTo>
                  <a:cubicBezTo>
                    <a:pt x="3547" y="3153"/>
                    <a:pt x="3855" y="1782"/>
                    <a:pt x="3787" y="617"/>
                  </a:cubicBezTo>
                  <a:cubicBezTo>
                    <a:pt x="3787" y="617"/>
                    <a:pt x="3530" y="0"/>
                    <a:pt x="3359" y="1405"/>
                  </a:cubicBezTo>
                  <a:cubicBezTo>
                    <a:pt x="3359" y="4849"/>
                    <a:pt x="2296" y="8276"/>
                    <a:pt x="1148" y="8927"/>
                  </a:cubicBezTo>
                  <a:cubicBezTo>
                    <a:pt x="497" y="9304"/>
                    <a:pt x="103" y="14153"/>
                    <a:pt x="0" y="15558"/>
                  </a:cubicBezTo>
                  <a:cubicBezTo>
                    <a:pt x="429" y="15421"/>
                    <a:pt x="943" y="15404"/>
                    <a:pt x="1611" y="1571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57"/>
            <p:cNvSpPr/>
            <p:nvPr/>
          </p:nvSpPr>
          <p:spPr>
            <a:xfrm>
              <a:off x="7849317" y="1992914"/>
              <a:ext cx="145936" cy="290492"/>
            </a:xfrm>
            <a:custGeom>
              <a:rect b="b" l="l" r="r" t="t"/>
              <a:pathLst>
                <a:path extrusionOk="0" h="3788" w="1903">
                  <a:moveTo>
                    <a:pt x="1748" y="52"/>
                  </a:moveTo>
                  <a:cubicBezTo>
                    <a:pt x="1834" y="566"/>
                    <a:pt x="1903" y="2520"/>
                    <a:pt x="1646" y="2897"/>
                  </a:cubicBezTo>
                  <a:cubicBezTo>
                    <a:pt x="1389" y="3291"/>
                    <a:pt x="618" y="3788"/>
                    <a:pt x="309" y="3651"/>
                  </a:cubicBezTo>
                  <a:cubicBezTo>
                    <a:pt x="1" y="3514"/>
                    <a:pt x="429" y="2246"/>
                    <a:pt x="652" y="1714"/>
                  </a:cubicBezTo>
                  <a:cubicBezTo>
                    <a:pt x="875" y="1183"/>
                    <a:pt x="857" y="446"/>
                    <a:pt x="995" y="224"/>
                  </a:cubicBezTo>
                  <a:cubicBezTo>
                    <a:pt x="1114" y="1"/>
                    <a:pt x="1748" y="52"/>
                    <a:pt x="1748" y="5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57"/>
            <p:cNvSpPr/>
            <p:nvPr/>
          </p:nvSpPr>
          <p:spPr>
            <a:xfrm>
              <a:off x="8218567" y="1974586"/>
              <a:ext cx="78911" cy="260201"/>
            </a:xfrm>
            <a:custGeom>
              <a:rect b="b" l="l" r="r" t="t"/>
              <a:pathLst>
                <a:path extrusionOk="0" h="3393" w="1029">
                  <a:moveTo>
                    <a:pt x="172" y="86"/>
                  </a:moveTo>
                  <a:cubicBezTo>
                    <a:pt x="292" y="206"/>
                    <a:pt x="240" y="497"/>
                    <a:pt x="120" y="994"/>
                  </a:cubicBezTo>
                  <a:cubicBezTo>
                    <a:pt x="0" y="1491"/>
                    <a:pt x="18" y="2724"/>
                    <a:pt x="189" y="2930"/>
                  </a:cubicBezTo>
                  <a:cubicBezTo>
                    <a:pt x="377" y="3136"/>
                    <a:pt x="617" y="3393"/>
                    <a:pt x="823" y="2724"/>
                  </a:cubicBezTo>
                  <a:cubicBezTo>
                    <a:pt x="1029" y="2039"/>
                    <a:pt x="703" y="1628"/>
                    <a:pt x="497" y="1354"/>
                  </a:cubicBezTo>
                  <a:cubicBezTo>
                    <a:pt x="292" y="1097"/>
                    <a:pt x="532" y="343"/>
                    <a:pt x="446" y="171"/>
                  </a:cubicBezTo>
                  <a:cubicBezTo>
                    <a:pt x="343" y="0"/>
                    <a:pt x="172" y="86"/>
                    <a:pt x="172" y="8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57"/>
            <p:cNvSpPr/>
            <p:nvPr/>
          </p:nvSpPr>
          <p:spPr>
            <a:xfrm>
              <a:off x="7874317" y="1793757"/>
              <a:ext cx="352226" cy="215952"/>
            </a:xfrm>
            <a:custGeom>
              <a:rect b="b" l="l" r="r" t="t"/>
              <a:pathLst>
                <a:path extrusionOk="0" h="2816" w="4593">
                  <a:moveTo>
                    <a:pt x="2591" y="0"/>
                  </a:moveTo>
                  <a:cubicBezTo>
                    <a:pt x="2517" y="0"/>
                    <a:pt x="2442" y="4"/>
                    <a:pt x="2365" y="11"/>
                  </a:cubicBezTo>
                  <a:cubicBezTo>
                    <a:pt x="1063" y="113"/>
                    <a:pt x="0" y="1142"/>
                    <a:pt x="446" y="2752"/>
                  </a:cubicBezTo>
                  <a:cubicBezTo>
                    <a:pt x="458" y="2797"/>
                    <a:pt x="503" y="2815"/>
                    <a:pt x="577" y="2815"/>
                  </a:cubicBezTo>
                  <a:cubicBezTo>
                    <a:pt x="899" y="2815"/>
                    <a:pt x="1766" y="2456"/>
                    <a:pt x="2827" y="2358"/>
                  </a:cubicBezTo>
                  <a:cubicBezTo>
                    <a:pt x="3479" y="2307"/>
                    <a:pt x="3920" y="2307"/>
                    <a:pt x="4198" y="2307"/>
                  </a:cubicBezTo>
                  <a:cubicBezTo>
                    <a:pt x="4477" y="2307"/>
                    <a:pt x="4592" y="2307"/>
                    <a:pt x="4592" y="2255"/>
                  </a:cubicBezTo>
                  <a:cubicBezTo>
                    <a:pt x="4592" y="900"/>
                    <a:pt x="3787" y="0"/>
                    <a:pt x="25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57"/>
            <p:cNvSpPr/>
            <p:nvPr/>
          </p:nvSpPr>
          <p:spPr>
            <a:xfrm>
              <a:off x="8050392" y="1793757"/>
              <a:ext cx="190568" cy="180906"/>
            </a:xfrm>
            <a:custGeom>
              <a:rect b="b" l="l" r="r" t="t"/>
              <a:pathLst>
                <a:path extrusionOk="0" h="2359" w="2485">
                  <a:moveTo>
                    <a:pt x="287" y="1"/>
                  </a:moveTo>
                  <a:cubicBezTo>
                    <a:pt x="215" y="1"/>
                    <a:pt x="142" y="4"/>
                    <a:pt x="69" y="11"/>
                  </a:cubicBezTo>
                  <a:lnTo>
                    <a:pt x="0" y="11"/>
                  </a:lnTo>
                  <a:cubicBezTo>
                    <a:pt x="86" y="96"/>
                    <a:pt x="155" y="182"/>
                    <a:pt x="206" y="285"/>
                  </a:cubicBezTo>
                  <a:cubicBezTo>
                    <a:pt x="566" y="799"/>
                    <a:pt x="703" y="1724"/>
                    <a:pt x="720" y="2358"/>
                  </a:cubicBezTo>
                  <a:cubicBezTo>
                    <a:pt x="1046" y="2335"/>
                    <a:pt x="1325" y="2328"/>
                    <a:pt x="1559" y="2328"/>
                  </a:cubicBezTo>
                  <a:cubicBezTo>
                    <a:pt x="1890" y="2328"/>
                    <a:pt x="2130" y="2342"/>
                    <a:pt x="2282" y="2342"/>
                  </a:cubicBezTo>
                  <a:cubicBezTo>
                    <a:pt x="2418" y="2342"/>
                    <a:pt x="2485" y="2331"/>
                    <a:pt x="2485" y="2290"/>
                  </a:cubicBezTo>
                  <a:cubicBezTo>
                    <a:pt x="2485" y="946"/>
                    <a:pt x="1507" y="1"/>
                    <a:pt x="2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57"/>
            <p:cNvSpPr/>
            <p:nvPr/>
          </p:nvSpPr>
          <p:spPr>
            <a:xfrm>
              <a:off x="7830912" y="1952270"/>
              <a:ext cx="499389" cy="95936"/>
            </a:xfrm>
            <a:custGeom>
              <a:rect b="b" l="l" r="r" t="t"/>
              <a:pathLst>
                <a:path extrusionOk="0" h="1251" w="6512">
                  <a:moveTo>
                    <a:pt x="4805" y="0"/>
                  </a:moveTo>
                  <a:cubicBezTo>
                    <a:pt x="3630" y="0"/>
                    <a:pt x="1622" y="269"/>
                    <a:pt x="823" y="668"/>
                  </a:cubicBezTo>
                  <a:cubicBezTo>
                    <a:pt x="498" y="839"/>
                    <a:pt x="1" y="1251"/>
                    <a:pt x="1" y="1251"/>
                  </a:cubicBezTo>
                  <a:cubicBezTo>
                    <a:pt x="361" y="1011"/>
                    <a:pt x="1783" y="771"/>
                    <a:pt x="2383" y="651"/>
                  </a:cubicBezTo>
                  <a:cubicBezTo>
                    <a:pt x="2788" y="570"/>
                    <a:pt x="4052" y="419"/>
                    <a:pt x="5000" y="419"/>
                  </a:cubicBezTo>
                  <a:cubicBezTo>
                    <a:pt x="5455" y="419"/>
                    <a:pt x="5837" y="454"/>
                    <a:pt x="6015" y="548"/>
                  </a:cubicBezTo>
                  <a:cubicBezTo>
                    <a:pt x="6512" y="325"/>
                    <a:pt x="5946" y="120"/>
                    <a:pt x="5398" y="34"/>
                  </a:cubicBezTo>
                  <a:cubicBezTo>
                    <a:pt x="5246" y="11"/>
                    <a:pt x="5043" y="0"/>
                    <a:pt x="480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57"/>
            <p:cNvSpPr/>
            <p:nvPr/>
          </p:nvSpPr>
          <p:spPr>
            <a:xfrm>
              <a:off x="7915038" y="2015307"/>
              <a:ext cx="222164" cy="277685"/>
            </a:xfrm>
            <a:custGeom>
              <a:rect b="b" l="l" r="r" t="t"/>
              <a:pathLst>
                <a:path extrusionOk="0" h="3621" w="2897">
                  <a:moveTo>
                    <a:pt x="360" y="0"/>
                  </a:moveTo>
                  <a:lnTo>
                    <a:pt x="52" y="52"/>
                  </a:lnTo>
                  <a:cubicBezTo>
                    <a:pt x="52" y="52"/>
                    <a:pt x="0" y="1217"/>
                    <a:pt x="634" y="2331"/>
                  </a:cubicBezTo>
                  <a:cubicBezTo>
                    <a:pt x="1284" y="3516"/>
                    <a:pt x="2386" y="3620"/>
                    <a:pt x="2755" y="3620"/>
                  </a:cubicBezTo>
                  <a:cubicBezTo>
                    <a:pt x="2834" y="3620"/>
                    <a:pt x="2879" y="3616"/>
                    <a:pt x="2879" y="3616"/>
                  </a:cubicBezTo>
                  <a:lnTo>
                    <a:pt x="2896" y="3444"/>
                  </a:lnTo>
                  <a:lnTo>
                    <a:pt x="2896" y="3444"/>
                  </a:lnTo>
                  <a:cubicBezTo>
                    <a:pt x="2884" y="3445"/>
                    <a:pt x="2872" y="3445"/>
                    <a:pt x="2860" y="3445"/>
                  </a:cubicBezTo>
                  <a:cubicBezTo>
                    <a:pt x="2151" y="3445"/>
                    <a:pt x="1417" y="2954"/>
                    <a:pt x="1063" y="2331"/>
                  </a:cubicBezTo>
                  <a:cubicBezTo>
                    <a:pt x="566" y="1508"/>
                    <a:pt x="463" y="377"/>
                    <a:pt x="3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57"/>
            <p:cNvSpPr/>
            <p:nvPr/>
          </p:nvSpPr>
          <p:spPr>
            <a:xfrm>
              <a:off x="8120024" y="2023206"/>
              <a:ext cx="138038" cy="269403"/>
            </a:xfrm>
            <a:custGeom>
              <a:rect b="b" l="l" r="r" t="t"/>
              <a:pathLst>
                <a:path extrusionOk="0" h="3513" w="1800">
                  <a:moveTo>
                    <a:pt x="1662" y="0"/>
                  </a:moveTo>
                  <a:cubicBezTo>
                    <a:pt x="1714" y="1696"/>
                    <a:pt x="686" y="3307"/>
                    <a:pt x="86" y="3341"/>
                  </a:cubicBezTo>
                  <a:cubicBezTo>
                    <a:pt x="86" y="3341"/>
                    <a:pt x="0" y="3461"/>
                    <a:pt x="103" y="3513"/>
                  </a:cubicBezTo>
                  <a:cubicBezTo>
                    <a:pt x="1508" y="3410"/>
                    <a:pt x="1765" y="720"/>
                    <a:pt x="1765" y="720"/>
                  </a:cubicBezTo>
                  <a:cubicBezTo>
                    <a:pt x="1765" y="720"/>
                    <a:pt x="1800" y="0"/>
                    <a:pt x="1662" y="0"/>
                  </a:cubicBezTo>
                  <a:close/>
                </a:path>
              </a:pathLst>
            </a:custGeom>
            <a:solidFill>
              <a:srgbClr val="211D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57"/>
            <p:cNvSpPr/>
            <p:nvPr/>
          </p:nvSpPr>
          <p:spPr>
            <a:xfrm>
              <a:off x="7746862" y="2928502"/>
              <a:ext cx="487579" cy="88804"/>
            </a:xfrm>
            <a:custGeom>
              <a:rect b="b" l="l" r="r" t="t"/>
              <a:pathLst>
                <a:path extrusionOk="0" h="1158" w="6358">
                  <a:moveTo>
                    <a:pt x="531" y="1"/>
                  </a:moveTo>
                  <a:cubicBezTo>
                    <a:pt x="531" y="1"/>
                    <a:pt x="0" y="857"/>
                    <a:pt x="583" y="943"/>
                  </a:cubicBezTo>
                  <a:cubicBezTo>
                    <a:pt x="1634" y="1105"/>
                    <a:pt x="2644" y="1158"/>
                    <a:pt x="3511" y="1158"/>
                  </a:cubicBezTo>
                  <a:cubicBezTo>
                    <a:pt x="5117" y="1158"/>
                    <a:pt x="6237" y="977"/>
                    <a:pt x="6237" y="977"/>
                  </a:cubicBezTo>
                  <a:cubicBezTo>
                    <a:pt x="6237" y="977"/>
                    <a:pt x="6357" y="960"/>
                    <a:pt x="6237" y="258"/>
                  </a:cubicBezTo>
                  <a:cubicBezTo>
                    <a:pt x="5958" y="299"/>
                    <a:pt x="5226" y="324"/>
                    <a:pt x="4375" y="324"/>
                  </a:cubicBezTo>
                  <a:cubicBezTo>
                    <a:pt x="2776" y="324"/>
                    <a:pt x="755" y="236"/>
                    <a:pt x="531" y="1"/>
                  </a:cubicBezTo>
                  <a:close/>
                </a:path>
              </a:pathLst>
            </a:custGeom>
            <a:solidFill>
              <a:srgbClr val="1D23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57"/>
            <p:cNvSpPr/>
            <p:nvPr/>
          </p:nvSpPr>
          <p:spPr>
            <a:xfrm>
              <a:off x="8199932" y="2910097"/>
              <a:ext cx="181673" cy="93559"/>
            </a:xfrm>
            <a:custGeom>
              <a:rect b="b" l="l" r="r" t="t"/>
              <a:pathLst>
                <a:path extrusionOk="0" h="1220" w="2369">
                  <a:moveTo>
                    <a:pt x="2128" y="1"/>
                  </a:moveTo>
                  <a:cubicBezTo>
                    <a:pt x="1906" y="121"/>
                    <a:pt x="1768" y="206"/>
                    <a:pt x="209" y="515"/>
                  </a:cubicBezTo>
                  <a:cubicBezTo>
                    <a:pt x="209" y="515"/>
                    <a:pt x="1" y="1220"/>
                    <a:pt x="297" y="1220"/>
                  </a:cubicBezTo>
                  <a:cubicBezTo>
                    <a:pt x="307" y="1220"/>
                    <a:pt x="318" y="1219"/>
                    <a:pt x="329" y="1217"/>
                  </a:cubicBezTo>
                  <a:cubicBezTo>
                    <a:pt x="2197" y="892"/>
                    <a:pt x="2282" y="772"/>
                    <a:pt x="2282" y="772"/>
                  </a:cubicBezTo>
                  <a:cubicBezTo>
                    <a:pt x="2282" y="772"/>
                    <a:pt x="2368" y="481"/>
                    <a:pt x="2128" y="1"/>
                  </a:cubicBezTo>
                  <a:close/>
                </a:path>
              </a:pathLst>
            </a:custGeom>
            <a:solidFill>
              <a:srgbClr val="4249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57"/>
            <p:cNvSpPr/>
            <p:nvPr/>
          </p:nvSpPr>
          <p:spPr>
            <a:xfrm>
              <a:off x="7891418" y="1803726"/>
              <a:ext cx="377149" cy="193253"/>
            </a:xfrm>
            <a:custGeom>
              <a:rect b="b" l="l" r="r" t="t"/>
              <a:pathLst>
                <a:path extrusionOk="0" h="2520" w="4918">
                  <a:moveTo>
                    <a:pt x="154" y="2502"/>
                  </a:moveTo>
                  <a:cubicBezTo>
                    <a:pt x="257" y="2485"/>
                    <a:pt x="583" y="2417"/>
                    <a:pt x="720" y="2331"/>
                  </a:cubicBezTo>
                  <a:cubicBezTo>
                    <a:pt x="960" y="2194"/>
                    <a:pt x="1988" y="1269"/>
                    <a:pt x="2964" y="1269"/>
                  </a:cubicBezTo>
                  <a:cubicBezTo>
                    <a:pt x="4301" y="1269"/>
                    <a:pt x="4883" y="1937"/>
                    <a:pt x="4918" y="2040"/>
                  </a:cubicBezTo>
                  <a:cubicBezTo>
                    <a:pt x="4918" y="2040"/>
                    <a:pt x="4866" y="1200"/>
                    <a:pt x="4815" y="1063"/>
                  </a:cubicBezTo>
                  <a:cubicBezTo>
                    <a:pt x="4781" y="926"/>
                    <a:pt x="4266" y="1"/>
                    <a:pt x="2896" y="1"/>
                  </a:cubicBezTo>
                  <a:cubicBezTo>
                    <a:pt x="1354" y="18"/>
                    <a:pt x="600" y="943"/>
                    <a:pt x="360" y="1423"/>
                  </a:cubicBezTo>
                  <a:cubicBezTo>
                    <a:pt x="206" y="1680"/>
                    <a:pt x="120" y="1834"/>
                    <a:pt x="103" y="1885"/>
                  </a:cubicBezTo>
                  <a:cubicBezTo>
                    <a:pt x="103" y="1885"/>
                    <a:pt x="0" y="2519"/>
                    <a:pt x="154" y="2502"/>
                  </a:cubicBez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57"/>
            <p:cNvSpPr/>
            <p:nvPr/>
          </p:nvSpPr>
          <p:spPr>
            <a:xfrm>
              <a:off x="7873013" y="1948282"/>
              <a:ext cx="43405" cy="55292"/>
            </a:xfrm>
            <a:custGeom>
              <a:rect b="b" l="l" r="r" t="t"/>
              <a:pathLst>
                <a:path extrusionOk="0" h="721" w="566">
                  <a:moveTo>
                    <a:pt x="0" y="275"/>
                  </a:moveTo>
                  <a:cubicBezTo>
                    <a:pt x="240" y="206"/>
                    <a:pt x="377" y="18"/>
                    <a:pt x="377" y="18"/>
                  </a:cubicBezTo>
                  <a:cubicBezTo>
                    <a:pt x="377" y="18"/>
                    <a:pt x="360" y="0"/>
                    <a:pt x="411" y="120"/>
                  </a:cubicBezTo>
                  <a:cubicBezTo>
                    <a:pt x="480" y="309"/>
                    <a:pt x="566" y="617"/>
                    <a:pt x="514" y="634"/>
                  </a:cubicBezTo>
                  <a:cubicBezTo>
                    <a:pt x="446" y="652"/>
                    <a:pt x="120" y="720"/>
                    <a:pt x="86" y="600"/>
                  </a:cubicBezTo>
                  <a:cubicBezTo>
                    <a:pt x="34" y="497"/>
                    <a:pt x="0" y="275"/>
                    <a:pt x="0" y="275"/>
                  </a:cubicBezTo>
                  <a:close/>
                </a:path>
              </a:pathLst>
            </a:custGeom>
            <a:solidFill>
              <a:srgbClr val="1D23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57"/>
            <p:cNvSpPr/>
            <p:nvPr/>
          </p:nvSpPr>
          <p:spPr>
            <a:xfrm>
              <a:off x="7862507" y="1964080"/>
              <a:ext cx="28988" cy="39494"/>
            </a:xfrm>
            <a:custGeom>
              <a:rect b="b" l="l" r="r" t="t"/>
              <a:pathLst>
                <a:path extrusionOk="0" h="515" w="378">
                  <a:moveTo>
                    <a:pt x="360" y="223"/>
                  </a:moveTo>
                  <a:cubicBezTo>
                    <a:pt x="326" y="103"/>
                    <a:pt x="240" y="0"/>
                    <a:pt x="137" y="17"/>
                  </a:cubicBezTo>
                  <a:cubicBezTo>
                    <a:pt x="120" y="17"/>
                    <a:pt x="120" y="17"/>
                    <a:pt x="103" y="17"/>
                  </a:cubicBezTo>
                  <a:lnTo>
                    <a:pt x="0" y="51"/>
                  </a:lnTo>
                  <a:lnTo>
                    <a:pt x="17" y="154"/>
                  </a:lnTo>
                  <a:cubicBezTo>
                    <a:pt x="17" y="188"/>
                    <a:pt x="17" y="223"/>
                    <a:pt x="17" y="257"/>
                  </a:cubicBezTo>
                  <a:cubicBezTo>
                    <a:pt x="17" y="291"/>
                    <a:pt x="34" y="308"/>
                    <a:pt x="51" y="326"/>
                  </a:cubicBezTo>
                  <a:lnTo>
                    <a:pt x="69" y="514"/>
                  </a:lnTo>
                  <a:lnTo>
                    <a:pt x="223" y="480"/>
                  </a:lnTo>
                  <a:cubicBezTo>
                    <a:pt x="223" y="480"/>
                    <a:pt x="223" y="480"/>
                    <a:pt x="240" y="480"/>
                  </a:cubicBezTo>
                  <a:cubicBezTo>
                    <a:pt x="326" y="463"/>
                    <a:pt x="377" y="360"/>
                    <a:pt x="360" y="223"/>
                  </a:cubicBezTo>
                  <a:close/>
                </a:path>
              </a:pathLst>
            </a:custGeom>
            <a:solidFill>
              <a:srgbClr val="4249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57"/>
            <p:cNvSpPr/>
            <p:nvPr/>
          </p:nvSpPr>
          <p:spPr>
            <a:xfrm>
              <a:off x="7852001" y="1966687"/>
              <a:ext cx="28911" cy="36887"/>
            </a:xfrm>
            <a:custGeom>
              <a:rect b="b" l="l" r="r" t="t"/>
              <a:pathLst>
                <a:path extrusionOk="0" h="481" w="377">
                  <a:moveTo>
                    <a:pt x="343" y="223"/>
                  </a:moveTo>
                  <a:cubicBezTo>
                    <a:pt x="377" y="360"/>
                    <a:pt x="326" y="463"/>
                    <a:pt x="223" y="480"/>
                  </a:cubicBezTo>
                  <a:cubicBezTo>
                    <a:pt x="137" y="480"/>
                    <a:pt x="51" y="394"/>
                    <a:pt x="17" y="257"/>
                  </a:cubicBezTo>
                  <a:cubicBezTo>
                    <a:pt x="0" y="137"/>
                    <a:pt x="51" y="17"/>
                    <a:pt x="137" y="17"/>
                  </a:cubicBezTo>
                  <a:cubicBezTo>
                    <a:pt x="223" y="0"/>
                    <a:pt x="326" y="103"/>
                    <a:pt x="343" y="223"/>
                  </a:cubicBezTo>
                  <a:close/>
                </a:path>
              </a:pathLst>
            </a:custGeom>
            <a:solidFill>
              <a:srgbClr val="1D23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57"/>
            <p:cNvSpPr/>
            <p:nvPr/>
          </p:nvSpPr>
          <p:spPr>
            <a:xfrm>
              <a:off x="7746862" y="3469839"/>
              <a:ext cx="223467" cy="293100"/>
            </a:xfrm>
            <a:custGeom>
              <a:rect b="b" l="l" r="r" t="t"/>
              <a:pathLst>
                <a:path extrusionOk="0" h="3822" w="2914">
                  <a:moveTo>
                    <a:pt x="411" y="35"/>
                  </a:moveTo>
                  <a:cubicBezTo>
                    <a:pt x="326" y="823"/>
                    <a:pt x="0" y="3034"/>
                    <a:pt x="326" y="3205"/>
                  </a:cubicBezTo>
                  <a:cubicBezTo>
                    <a:pt x="651" y="3376"/>
                    <a:pt x="1936" y="3822"/>
                    <a:pt x="2536" y="3342"/>
                  </a:cubicBezTo>
                  <a:cubicBezTo>
                    <a:pt x="2827" y="3102"/>
                    <a:pt x="2793" y="515"/>
                    <a:pt x="2827" y="344"/>
                  </a:cubicBezTo>
                  <a:cubicBezTo>
                    <a:pt x="2913" y="1"/>
                    <a:pt x="411" y="35"/>
                    <a:pt x="411" y="3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57"/>
            <p:cNvSpPr/>
            <p:nvPr/>
          </p:nvSpPr>
          <p:spPr>
            <a:xfrm>
              <a:off x="7756065" y="3408105"/>
              <a:ext cx="223467" cy="95323"/>
            </a:xfrm>
            <a:custGeom>
              <a:rect b="b" l="l" r="r" t="t"/>
              <a:pathLst>
                <a:path extrusionOk="0" h="1243" w="2914">
                  <a:moveTo>
                    <a:pt x="531" y="1"/>
                  </a:moveTo>
                  <a:cubicBezTo>
                    <a:pt x="257" y="189"/>
                    <a:pt x="0" y="892"/>
                    <a:pt x="0" y="892"/>
                  </a:cubicBezTo>
                  <a:cubicBezTo>
                    <a:pt x="0" y="892"/>
                    <a:pt x="52" y="1149"/>
                    <a:pt x="806" y="1149"/>
                  </a:cubicBezTo>
                  <a:cubicBezTo>
                    <a:pt x="1377" y="1149"/>
                    <a:pt x="2173" y="1243"/>
                    <a:pt x="2583" y="1243"/>
                  </a:cubicBezTo>
                  <a:cubicBezTo>
                    <a:pt x="2726" y="1243"/>
                    <a:pt x="2822" y="1231"/>
                    <a:pt x="2845" y="1200"/>
                  </a:cubicBezTo>
                  <a:cubicBezTo>
                    <a:pt x="2913" y="1063"/>
                    <a:pt x="2879" y="275"/>
                    <a:pt x="2879" y="275"/>
                  </a:cubicBezTo>
                  <a:lnTo>
                    <a:pt x="5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57"/>
            <p:cNvSpPr/>
            <p:nvPr/>
          </p:nvSpPr>
          <p:spPr>
            <a:xfrm>
              <a:off x="7732368" y="4423831"/>
              <a:ext cx="291796" cy="113114"/>
            </a:xfrm>
            <a:custGeom>
              <a:rect b="b" l="l" r="r" t="t"/>
              <a:pathLst>
                <a:path extrusionOk="0" h="1475" w="3805">
                  <a:moveTo>
                    <a:pt x="2314" y="0"/>
                  </a:moveTo>
                  <a:cubicBezTo>
                    <a:pt x="806" y="35"/>
                    <a:pt x="155" y="497"/>
                    <a:pt x="18" y="583"/>
                  </a:cubicBezTo>
                  <a:cubicBezTo>
                    <a:pt x="1" y="994"/>
                    <a:pt x="206" y="1474"/>
                    <a:pt x="206" y="1474"/>
                  </a:cubicBezTo>
                  <a:cubicBezTo>
                    <a:pt x="206" y="1474"/>
                    <a:pt x="1413" y="822"/>
                    <a:pt x="2172" y="822"/>
                  </a:cubicBezTo>
                  <a:cubicBezTo>
                    <a:pt x="2191" y="822"/>
                    <a:pt x="2210" y="822"/>
                    <a:pt x="2228" y="823"/>
                  </a:cubicBezTo>
                  <a:cubicBezTo>
                    <a:pt x="3273" y="879"/>
                    <a:pt x="3515" y="1076"/>
                    <a:pt x="3597" y="1076"/>
                  </a:cubicBezTo>
                  <a:cubicBezTo>
                    <a:pt x="3614" y="1076"/>
                    <a:pt x="3624" y="1067"/>
                    <a:pt x="3633" y="1046"/>
                  </a:cubicBezTo>
                  <a:cubicBezTo>
                    <a:pt x="3753" y="737"/>
                    <a:pt x="3805" y="292"/>
                    <a:pt x="3805" y="292"/>
                  </a:cubicBezTo>
                  <a:cubicBezTo>
                    <a:pt x="3462" y="69"/>
                    <a:pt x="2914" y="35"/>
                    <a:pt x="23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57"/>
            <p:cNvSpPr/>
            <p:nvPr/>
          </p:nvSpPr>
          <p:spPr>
            <a:xfrm>
              <a:off x="7735053" y="4442620"/>
              <a:ext cx="285201" cy="74617"/>
            </a:xfrm>
            <a:custGeom>
              <a:rect b="b" l="l" r="r" t="t"/>
              <a:pathLst>
                <a:path extrusionOk="0" h="973" w="3719">
                  <a:moveTo>
                    <a:pt x="2277" y="0"/>
                  </a:moveTo>
                  <a:cubicBezTo>
                    <a:pt x="986" y="0"/>
                    <a:pt x="0" y="629"/>
                    <a:pt x="0" y="629"/>
                  </a:cubicBezTo>
                  <a:cubicBezTo>
                    <a:pt x="0" y="629"/>
                    <a:pt x="17" y="766"/>
                    <a:pt x="86" y="972"/>
                  </a:cubicBezTo>
                  <a:cubicBezTo>
                    <a:pt x="814" y="487"/>
                    <a:pt x="1466" y="322"/>
                    <a:pt x="2075" y="322"/>
                  </a:cubicBezTo>
                  <a:cubicBezTo>
                    <a:pt x="2628" y="322"/>
                    <a:pt x="3145" y="457"/>
                    <a:pt x="3650" y="612"/>
                  </a:cubicBezTo>
                  <a:cubicBezTo>
                    <a:pt x="3650" y="612"/>
                    <a:pt x="3718" y="372"/>
                    <a:pt x="3718" y="287"/>
                  </a:cubicBezTo>
                  <a:cubicBezTo>
                    <a:pt x="3220" y="78"/>
                    <a:pt x="2730" y="0"/>
                    <a:pt x="2277" y="0"/>
                  </a:cubicBezTo>
                  <a:close/>
                </a:path>
              </a:pathLst>
            </a:custGeom>
            <a:solidFill>
              <a:srgbClr val="C3D2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57"/>
            <p:cNvSpPr/>
            <p:nvPr/>
          </p:nvSpPr>
          <p:spPr>
            <a:xfrm>
              <a:off x="8042493" y="4352205"/>
              <a:ext cx="308897" cy="133436"/>
            </a:xfrm>
            <a:custGeom>
              <a:rect b="b" l="l" r="r" t="t"/>
              <a:pathLst>
                <a:path extrusionOk="0" h="1740" w="4028">
                  <a:moveTo>
                    <a:pt x="2909" y="1"/>
                  </a:moveTo>
                  <a:cubicBezTo>
                    <a:pt x="2655" y="1"/>
                    <a:pt x="2395" y="17"/>
                    <a:pt x="2142" y="44"/>
                  </a:cubicBezTo>
                  <a:cubicBezTo>
                    <a:pt x="703" y="301"/>
                    <a:pt x="120" y="780"/>
                    <a:pt x="0" y="866"/>
                  </a:cubicBezTo>
                  <a:cubicBezTo>
                    <a:pt x="18" y="1226"/>
                    <a:pt x="377" y="1740"/>
                    <a:pt x="377" y="1740"/>
                  </a:cubicBezTo>
                  <a:cubicBezTo>
                    <a:pt x="377" y="1740"/>
                    <a:pt x="1628" y="900"/>
                    <a:pt x="2416" y="866"/>
                  </a:cubicBezTo>
                  <a:cubicBezTo>
                    <a:pt x="2582" y="854"/>
                    <a:pt x="2730" y="849"/>
                    <a:pt x="2861" y="849"/>
                  </a:cubicBezTo>
                  <a:cubicBezTo>
                    <a:pt x="3655" y="849"/>
                    <a:pt x="3850" y="1039"/>
                    <a:pt x="3904" y="1039"/>
                  </a:cubicBezTo>
                  <a:cubicBezTo>
                    <a:pt x="3917" y="1039"/>
                    <a:pt x="3921" y="1029"/>
                    <a:pt x="3924" y="1003"/>
                  </a:cubicBezTo>
                  <a:cubicBezTo>
                    <a:pt x="3976" y="643"/>
                    <a:pt x="4027" y="146"/>
                    <a:pt x="4027" y="146"/>
                  </a:cubicBezTo>
                  <a:cubicBezTo>
                    <a:pt x="3702" y="41"/>
                    <a:pt x="3312" y="1"/>
                    <a:pt x="29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57"/>
            <p:cNvSpPr/>
            <p:nvPr/>
          </p:nvSpPr>
          <p:spPr>
            <a:xfrm>
              <a:off x="8045100" y="4370303"/>
              <a:ext cx="303606" cy="94326"/>
            </a:xfrm>
            <a:custGeom>
              <a:rect b="b" l="l" r="r" t="t"/>
              <a:pathLst>
                <a:path extrusionOk="0" h="1230" w="3959">
                  <a:moveTo>
                    <a:pt x="2807" y="0"/>
                  </a:moveTo>
                  <a:cubicBezTo>
                    <a:pt x="1149" y="0"/>
                    <a:pt x="1" y="836"/>
                    <a:pt x="1" y="836"/>
                  </a:cubicBezTo>
                  <a:cubicBezTo>
                    <a:pt x="1" y="836"/>
                    <a:pt x="104" y="1041"/>
                    <a:pt x="172" y="1230"/>
                  </a:cubicBezTo>
                  <a:cubicBezTo>
                    <a:pt x="1137" y="553"/>
                    <a:pt x="2074" y="322"/>
                    <a:pt x="2842" y="322"/>
                  </a:cubicBezTo>
                  <a:cubicBezTo>
                    <a:pt x="3260" y="322"/>
                    <a:pt x="3629" y="390"/>
                    <a:pt x="3925" y="493"/>
                  </a:cubicBezTo>
                  <a:cubicBezTo>
                    <a:pt x="3925" y="493"/>
                    <a:pt x="3959" y="219"/>
                    <a:pt x="3942" y="133"/>
                  </a:cubicBezTo>
                  <a:cubicBezTo>
                    <a:pt x="3544" y="39"/>
                    <a:pt x="3164" y="0"/>
                    <a:pt x="2807" y="0"/>
                  </a:cubicBezTo>
                  <a:close/>
                </a:path>
              </a:pathLst>
            </a:custGeom>
            <a:solidFill>
              <a:srgbClr val="C3D2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57"/>
            <p:cNvSpPr/>
            <p:nvPr/>
          </p:nvSpPr>
          <p:spPr>
            <a:xfrm>
              <a:off x="7795482" y="2602656"/>
              <a:ext cx="597932" cy="149387"/>
            </a:xfrm>
            <a:custGeom>
              <a:rect b="b" l="l" r="r" t="t"/>
              <a:pathLst>
                <a:path extrusionOk="0" h="1948" w="7797">
                  <a:moveTo>
                    <a:pt x="7711" y="0"/>
                  </a:moveTo>
                  <a:lnTo>
                    <a:pt x="7711" y="0"/>
                  </a:lnTo>
                  <a:cubicBezTo>
                    <a:pt x="7248" y="360"/>
                    <a:pt x="5929" y="531"/>
                    <a:pt x="5243" y="617"/>
                  </a:cubicBezTo>
                  <a:cubicBezTo>
                    <a:pt x="4921" y="650"/>
                    <a:pt x="3868" y="703"/>
                    <a:pt x="2834" y="703"/>
                  </a:cubicBezTo>
                  <a:cubicBezTo>
                    <a:pt x="1721" y="703"/>
                    <a:pt x="630" y="642"/>
                    <a:pt x="497" y="429"/>
                  </a:cubicBezTo>
                  <a:cubicBezTo>
                    <a:pt x="497" y="429"/>
                    <a:pt x="0" y="1354"/>
                    <a:pt x="292" y="1577"/>
                  </a:cubicBezTo>
                  <a:cubicBezTo>
                    <a:pt x="445" y="1692"/>
                    <a:pt x="1836" y="1947"/>
                    <a:pt x="3540" y="1947"/>
                  </a:cubicBezTo>
                  <a:cubicBezTo>
                    <a:pt x="4876" y="1947"/>
                    <a:pt x="6403" y="1790"/>
                    <a:pt x="7676" y="1285"/>
                  </a:cubicBezTo>
                  <a:cubicBezTo>
                    <a:pt x="7676" y="1285"/>
                    <a:pt x="7796" y="703"/>
                    <a:pt x="77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57"/>
            <p:cNvSpPr/>
            <p:nvPr/>
          </p:nvSpPr>
          <p:spPr>
            <a:xfrm>
              <a:off x="7799393" y="2636782"/>
              <a:ext cx="590034" cy="82899"/>
            </a:xfrm>
            <a:custGeom>
              <a:rect b="b" l="l" r="r" t="t"/>
              <a:pathLst>
                <a:path extrusionOk="0" h="1081" w="7694">
                  <a:moveTo>
                    <a:pt x="7660" y="1"/>
                  </a:moveTo>
                  <a:cubicBezTo>
                    <a:pt x="7540" y="121"/>
                    <a:pt x="6769" y="361"/>
                    <a:pt x="5295" y="532"/>
                  </a:cubicBezTo>
                  <a:cubicBezTo>
                    <a:pt x="4656" y="606"/>
                    <a:pt x="3803" y="648"/>
                    <a:pt x="2970" y="648"/>
                  </a:cubicBezTo>
                  <a:cubicBezTo>
                    <a:pt x="1883" y="648"/>
                    <a:pt x="830" y="577"/>
                    <a:pt x="326" y="412"/>
                  </a:cubicBezTo>
                  <a:cubicBezTo>
                    <a:pt x="326" y="412"/>
                    <a:pt x="1" y="601"/>
                    <a:pt x="223" y="789"/>
                  </a:cubicBezTo>
                  <a:cubicBezTo>
                    <a:pt x="429" y="960"/>
                    <a:pt x="1885" y="1063"/>
                    <a:pt x="3633" y="1080"/>
                  </a:cubicBezTo>
                  <a:cubicBezTo>
                    <a:pt x="3670" y="1081"/>
                    <a:pt x="3707" y="1081"/>
                    <a:pt x="3744" y="1081"/>
                  </a:cubicBezTo>
                  <a:cubicBezTo>
                    <a:pt x="6246" y="1081"/>
                    <a:pt x="7677" y="515"/>
                    <a:pt x="7677" y="515"/>
                  </a:cubicBezTo>
                  <a:cubicBezTo>
                    <a:pt x="7677" y="515"/>
                    <a:pt x="7694" y="275"/>
                    <a:pt x="7660" y="1"/>
                  </a:cubicBezTo>
                  <a:close/>
                </a:path>
              </a:pathLst>
            </a:custGeom>
            <a:solidFill>
              <a:srgbClr val="C3D2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57"/>
            <p:cNvSpPr/>
            <p:nvPr/>
          </p:nvSpPr>
          <p:spPr>
            <a:xfrm>
              <a:off x="7318716" y="3120910"/>
              <a:ext cx="889422" cy="484358"/>
            </a:xfrm>
            <a:custGeom>
              <a:rect b="b" l="l" r="r" t="t"/>
              <a:pathLst>
                <a:path extrusionOk="0" h="6316" w="11598">
                  <a:moveTo>
                    <a:pt x="435" y="0"/>
                  </a:moveTo>
                  <a:cubicBezTo>
                    <a:pt x="311" y="0"/>
                    <a:pt x="225" y="31"/>
                    <a:pt x="186" y="96"/>
                  </a:cubicBezTo>
                  <a:cubicBezTo>
                    <a:pt x="0" y="434"/>
                    <a:pt x="331" y="1039"/>
                    <a:pt x="537" y="1039"/>
                  </a:cubicBezTo>
                  <a:cubicBezTo>
                    <a:pt x="540" y="1039"/>
                    <a:pt x="543" y="1039"/>
                    <a:pt x="546" y="1038"/>
                  </a:cubicBezTo>
                  <a:cubicBezTo>
                    <a:pt x="646" y="1020"/>
                    <a:pt x="776" y="982"/>
                    <a:pt x="972" y="982"/>
                  </a:cubicBezTo>
                  <a:cubicBezTo>
                    <a:pt x="1143" y="982"/>
                    <a:pt x="1364" y="1011"/>
                    <a:pt x="1659" y="1107"/>
                  </a:cubicBezTo>
                  <a:cubicBezTo>
                    <a:pt x="2071" y="1227"/>
                    <a:pt x="10278" y="6316"/>
                    <a:pt x="10278" y="6316"/>
                  </a:cubicBezTo>
                  <a:cubicBezTo>
                    <a:pt x="10278" y="6316"/>
                    <a:pt x="11597" y="5493"/>
                    <a:pt x="11169" y="5459"/>
                  </a:cubicBezTo>
                  <a:cubicBezTo>
                    <a:pt x="10758" y="5442"/>
                    <a:pt x="5121" y="2238"/>
                    <a:pt x="3493" y="1313"/>
                  </a:cubicBezTo>
                  <a:cubicBezTo>
                    <a:pt x="2189" y="550"/>
                    <a:pt x="964" y="0"/>
                    <a:pt x="4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57"/>
            <p:cNvSpPr/>
            <p:nvPr/>
          </p:nvSpPr>
          <p:spPr>
            <a:xfrm>
              <a:off x="7995177" y="3609640"/>
              <a:ext cx="218176" cy="195783"/>
            </a:xfrm>
            <a:custGeom>
              <a:rect b="b" l="l" r="r" t="t"/>
              <a:pathLst>
                <a:path extrusionOk="0" h="2553" w="2845">
                  <a:moveTo>
                    <a:pt x="1267" y="0"/>
                  </a:moveTo>
                  <a:cubicBezTo>
                    <a:pt x="1224" y="0"/>
                    <a:pt x="1190" y="9"/>
                    <a:pt x="1166" y="28"/>
                  </a:cubicBezTo>
                  <a:cubicBezTo>
                    <a:pt x="892" y="217"/>
                    <a:pt x="35" y="971"/>
                    <a:pt x="1" y="1125"/>
                  </a:cubicBezTo>
                  <a:cubicBezTo>
                    <a:pt x="225" y="1708"/>
                    <a:pt x="1899" y="2553"/>
                    <a:pt x="2377" y="2553"/>
                  </a:cubicBezTo>
                  <a:cubicBezTo>
                    <a:pt x="2447" y="2553"/>
                    <a:pt x="2491" y="2535"/>
                    <a:pt x="2502" y="2496"/>
                  </a:cubicBezTo>
                  <a:cubicBezTo>
                    <a:pt x="2571" y="2205"/>
                    <a:pt x="2605" y="1588"/>
                    <a:pt x="2845" y="817"/>
                  </a:cubicBezTo>
                  <a:cubicBezTo>
                    <a:pt x="2845" y="817"/>
                    <a:pt x="1677" y="0"/>
                    <a:pt x="1267" y="0"/>
                  </a:cubicBezTo>
                  <a:close/>
                </a:path>
              </a:pathLst>
            </a:custGeom>
            <a:solidFill>
              <a:srgbClr val="C3D2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57"/>
            <p:cNvSpPr/>
            <p:nvPr/>
          </p:nvSpPr>
          <p:spPr>
            <a:xfrm>
              <a:off x="8031987" y="3516311"/>
              <a:ext cx="223467" cy="236658"/>
            </a:xfrm>
            <a:custGeom>
              <a:rect b="b" l="l" r="r" t="t"/>
              <a:pathLst>
                <a:path extrusionOk="0" h="3086" w="2914">
                  <a:moveTo>
                    <a:pt x="1887" y="1"/>
                  </a:moveTo>
                  <a:cubicBezTo>
                    <a:pt x="1825" y="1"/>
                    <a:pt x="1764" y="32"/>
                    <a:pt x="1731" y="97"/>
                  </a:cubicBezTo>
                  <a:lnTo>
                    <a:pt x="429" y="1417"/>
                  </a:lnTo>
                  <a:cubicBezTo>
                    <a:pt x="206" y="1605"/>
                    <a:pt x="18" y="1794"/>
                    <a:pt x="0" y="1845"/>
                  </a:cubicBezTo>
                  <a:cubicBezTo>
                    <a:pt x="212" y="2345"/>
                    <a:pt x="1682" y="3085"/>
                    <a:pt x="2057" y="3085"/>
                  </a:cubicBezTo>
                  <a:cubicBezTo>
                    <a:pt x="2106" y="3085"/>
                    <a:pt x="2136" y="3072"/>
                    <a:pt x="2142" y="3045"/>
                  </a:cubicBezTo>
                  <a:cubicBezTo>
                    <a:pt x="2176" y="2890"/>
                    <a:pt x="2262" y="2599"/>
                    <a:pt x="2365" y="2239"/>
                  </a:cubicBezTo>
                  <a:lnTo>
                    <a:pt x="2879" y="731"/>
                  </a:lnTo>
                  <a:cubicBezTo>
                    <a:pt x="2913" y="629"/>
                    <a:pt x="2879" y="543"/>
                    <a:pt x="2793" y="492"/>
                  </a:cubicBezTo>
                  <a:lnTo>
                    <a:pt x="1988" y="29"/>
                  </a:lnTo>
                  <a:cubicBezTo>
                    <a:pt x="1957" y="10"/>
                    <a:pt x="1922" y="1"/>
                    <a:pt x="18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57"/>
            <p:cNvSpPr/>
            <p:nvPr/>
          </p:nvSpPr>
          <p:spPr>
            <a:xfrm>
              <a:off x="7658825" y="3246141"/>
              <a:ext cx="245783" cy="210891"/>
            </a:xfrm>
            <a:custGeom>
              <a:rect b="b" l="l" r="r" t="t"/>
              <a:pathLst>
                <a:path extrusionOk="0" h="2750" w="3205">
                  <a:moveTo>
                    <a:pt x="1267" y="0"/>
                  </a:moveTo>
                  <a:cubicBezTo>
                    <a:pt x="810" y="0"/>
                    <a:pt x="312" y="142"/>
                    <a:pt x="206" y="725"/>
                  </a:cubicBezTo>
                  <a:cubicBezTo>
                    <a:pt x="0" y="1856"/>
                    <a:pt x="326" y="2472"/>
                    <a:pt x="429" y="2575"/>
                  </a:cubicBezTo>
                  <a:cubicBezTo>
                    <a:pt x="531" y="2695"/>
                    <a:pt x="823" y="2729"/>
                    <a:pt x="823" y="2729"/>
                  </a:cubicBezTo>
                  <a:lnTo>
                    <a:pt x="1285" y="2747"/>
                  </a:lnTo>
                  <a:cubicBezTo>
                    <a:pt x="1285" y="2747"/>
                    <a:pt x="1319" y="2750"/>
                    <a:pt x="1371" y="2750"/>
                  </a:cubicBezTo>
                  <a:cubicBezTo>
                    <a:pt x="1486" y="2750"/>
                    <a:pt x="1687" y="2733"/>
                    <a:pt x="1782" y="2627"/>
                  </a:cubicBezTo>
                  <a:cubicBezTo>
                    <a:pt x="1798" y="2629"/>
                    <a:pt x="1819" y="2631"/>
                    <a:pt x="1844" y="2631"/>
                  </a:cubicBezTo>
                  <a:cubicBezTo>
                    <a:pt x="1978" y="2631"/>
                    <a:pt x="2213" y="2588"/>
                    <a:pt x="2228" y="2472"/>
                  </a:cubicBezTo>
                  <a:cubicBezTo>
                    <a:pt x="2262" y="2318"/>
                    <a:pt x="2279" y="2164"/>
                    <a:pt x="2262" y="1993"/>
                  </a:cubicBezTo>
                  <a:cubicBezTo>
                    <a:pt x="2262" y="1890"/>
                    <a:pt x="2365" y="1736"/>
                    <a:pt x="2365" y="1736"/>
                  </a:cubicBezTo>
                  <a:cubicBezTo>
                    <a:pt x="2377" y="1728"/>
                    <a:pt x="2391" y="1724"/>
                    <a:pt x="2405" y="1724"/>
                  </a:cubicBezTo>
                  <a:cubicBezTo>
                    <a:pt x="2531" y="1724"/>
                    <a:pt x="2723" y="1992"/>
                    <a:pt x="2884" y="1992"/>
                  </a:cubicBezTo>
                  <a:cubicBezTo>
                    <a:pt x="2906" y="1992"/>
                    <a:pt x="2927" y="1987"/>
                    <a:pt x="2947" y="1976"/>
                  </a:cubicBezTo>
                  <a:cubicBezTo>
                    <a:pt x="3204" y="1839"/>
                    <a:pt x="2245" y="519"/>
                    <a:pt x="2091" y="125"/>
                  </a:cubicBezTo>
                  <a:cubicBezTo>
                    <a:pt x="2091" y="125"/>
                    <a:pt x="1697" y="0"/>
                    <a:pt x="1267" y="0"/>
                  </a:cubicBezTo>
                  <a:close/>
                </a:path>
              </a:pathLst>
            </a:custGeom>
            <a:solidFill>
              <a:srgbClr val="1D23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57"/>
            <p:cNvSpPr/>
            <p:nvPr/>
          </p:nvSpPr>
          <p:spPr>
            <a:xfrm>
              <a:off x="7581294" y="2365309"/>
              <a:ext cx="297011" cy="935127"/>
            </a:xfrm>
            <a:custGeom>
              <a:rect b="b" l="l" r="r" t="t"/>
              <a:pathLst>
                <a:path extrusionOk="0" h="12194" w="3873">
                  <a:moveTo>
                    <a:pt x="2282" y="0"/>
                  </a:moveTo>
                  <a:cubicBezTo>
                    <a:pt x="1826" y="0"/>
                    <a:pt x="1366" y="1259"/>
                    <a:pt x="703" y="2838"/>
                  </a:cubicBezTo>
                  <a:cubicBezTo>
                    <a:pt x="703" y="2838"/>
                    <a:pt x="0" y="5237"/>
                    <a:pt x="137" y="7379"/>
                  </a:cubicBezTo>
                  <a:cubicBezTo>
                    <a:pt x="223" y="8938"/>
                    <a:pt x="514" y="11919"/>
                    <a:pt x="857" y="12159"/>
                  </a:cubicBezTo>
                  <a:cubicBezTo>
                    <a:pt x="1765" y="12142"/>
                    <a:pt x="2913" y="12194"/>
                    <a:pt x="3873" y="11971"/>
                  </a:cubicBezTo>
                  <a:cubicBezTo>
                    <a:pt x="3530" y="9418"/>
                    <a:pt x="2982" y="6985"/>
                    <a:pt x="2999" y="6197"/>
                  </a:cubicBezTo>
                  <a:cubicBezTo>
                    <a:pt x="3016" y="5408"/>
                    <a:pt x="3256" y="4432"/>
                    <a:pt x="3393" y="2581"/>
                  </a:cubicBezTo>
                  <a:cubicBezTo>
                    <a:pt x="3513" y="765"/>
                    <a:pt x="2708" y="165"/>
                    <a:pt x="2399" y="28"/>
                  </a:cubicBezTo>
                  <a:cubicBezTo>
                    <a:pt x="2360" y="9"/>
                    <a:pt x="2321" y="0"/>
                    <a:pt x="22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57"/>
            <p:cNvSpPr/>
            <p:nvPr/>
          </p:nvSpPr>
          <p:spPr>
            <a:xfrm>
              <a:off x="7612813" y="2572978"/>
              <a:ext cx="223467" cy="162424"/>
            </a:xfrm>
            <a:custGeom>
              <a:rect b="b" l="l" r="r" t="t"/>
              <a:pathLst>
                <a:path extrusionOk="0" h="2118" w="2914">
                  <a:moveTo>
                    <a:pt x="823" y="1"/>
                  </a:moveTo>
                  <a:cubicBezTo>
                    <a:pt x="525" y="1"/>
                    <a:pt x="311" y="55"/>
                    <a:pt x="292" y="130"/>
                  </a:cubicBezTo>
                  <a:cubicBezTo>
                    <a:pt x="103" y="816"/>
                    <a:pt x="1" y="1381"/>
                    <a:pt x="1" y="1381"/>
                  </a:cubicBezTo>
                  <a:cubicBezTo>
                    <a:pt x="231" y="1371"/>
                    <a:pt x="456" y="1328"/>
                    <a:pt x="709" y="1328"/>
                  </a:cubicBezTo>
                  <a:cubicBezTo>
                    <a:pt x="870" y="1328"/>
                    <a:pt x="1042" y="1345"/>
                    <a:pt x="1234" y="1398"/>
                  </a:cubicBezTo>
                  <a:cubicBezTo>
                    <a:pt x="1885" y="1552"/>
                    <a:pt x="2468" y="1792"/>
                    <a:pt x="2725" y="2118"/>
                  </a:cubicBezTo>
                  <a:cubicBezTo>
                    <a:pt x="2862" y="1313"/>
                    <a:pt x="2913" y="679"/>
                    <a:pt x="2913" y="679"/>
                  </a:cubicBezTo>
                  <a:cubicBezTo>
                    <a:pt x="2913" y="679"/>
                    <a:pt x="2399" y="353"/>
                    <a:pt x="1663" y="130"/>
                  </a:cubicBezTo>
                  <a:cubicBezTo>
                    <a:pt x="1369" y="37"/>
                    <a:pt x="1068" y="1"/>
                    <a:pt x="8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57"/>
            <p:cNvSpPr/>
            <p:nvPr/>
          </p:nvSpPr>
          <p:spPr>
            <a:xfrm>
              <a:off x="7618104" y="2604574"/>
              <a:ext cx="216872" cy="99310"/>
            </a:xfrm>
            <a:custGeom>
              <a:rect b="b" l="l" r="r" t="t"/>
              <a:pathLst>
                <a:path extrusionOk="0" h="1295" w="2828">
                  <a:moveTo>
                    <a:pt x="734" y="0"/>
                  </a:moveTo>
                  <a:cubicBezTo>
                    <a:pt x="356" y="0"/>
                    <a:pt x="103" y="78"/>
                    <a:pt x="103" y="78"/>
                  </a:cubicBezTo>
                  <a:cubicBezTo>
                    <a:pt x="103" y="78"/>
                    <a:pt x="86" y="198"/>
                    <a:pt x="0" y="558"/>
                  </a:cubicBezTo>
                  <a:cubicBezTo>
                    <a:pt x="63" y="558"/>
                    <a:pt x="341" y="513"/>
                    <a:pt x="677" y="513"/>
                  </a:cubicBezTo>
                  <a:cubicBezTo>
                    <a:pt x="893" y="513"/>
                    <a:pt x="1132" y="532"/>
                    <a:pt x="1354" y="592"/>
                  </a:cubicBezTo>
                  <a:cubicBezTo>
                    <a:pt x="2262" y="832"/>
                    <a:pt x="2605" y="1175"/>
                    <a:pt x="2707" y="1295"/>
                  </a:cubicBezTo>
                  <a:cubicBezTo>
                    <a:pt x="2707" y="1295"/>
                    <a:pt x="2793" y="935"/>
                    <a:pt x="2827" y="678"/>
                  </a:cubicBezTo>
                  <a:cubicBezTo>
                    <a:pt x="2553" y="455"/>
                    <a:pt x="2005" y="267"/>
                    <a:pt x="1559" y="130"/>
                  </a:cubicBezTo>
                  <a:cubicBezTo>
                    <a:pt x="1256" y="31"/>
                    <a:pt x="971" y="0"/>
                    <a:pt x="734" y="0"/>
                  </a:cubicBezTo>
                  <a:close/>
                </a:path>
              </a:pathLst>
            </a:custGeom>
            <a:solidFill>
              <a:srgbClr val="C3D2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57"/>
            <p:cNvSpPr/>
            <p:nvPr/>
          </p:nvSpPr>
          <p:spPr>
            <a:xfrm>
              <a:off x="7608902" y="3113779"/>
              <a:ext cx="256290" cy="108129"/>
            </a:xfrm>
            <a:custGeom>
              <a:rect b="b" l="l" r="r" t="t"/>
              <a:pathLst>
                <a:path extrusionOk="0" h="1410" w="3342">
                  <a:moveTo>
                    <a:pt x="3187" y="1"/>
                  </a:moveTo>
                  <a:cubicBezTo>
                    <a:pt x="3187" y="1"/>
                    <a:pt x="2313" y="86"/>
                    <a:pt x="1542" y="138"/>
                  </a:cubicBezTo>
                  <a:cubicBezTo>
                    <a:pt x="309" y="292"/>
                    <a:pt x="17" y="275"/>
                    <a:pt x="17" y="326"/>
                  </a:cubicBezTo>
                  <a:cubicBezTo>
                    <a:pt x="0" y="1114"/>
                    <a:pt x="189" y="1388"/>
                    <a:pt x="189" y="1388"/>
                  </a:cubicBezTo>
                  <a:cubicBezTo>
                    <a:pt x="237" y="1403"/>
                    <a:pt x="304" y="1409"/>
                    <a:pt x="384" y="1409"/>
                  </a:cubicBezTo>
                  <a:cubicBezTo>
                    <a:pt x="671" y="1409"/>
                    <a:pt x="1127" y="1333"/>
                    <a:pt x="1542" y="1320"/>
                  </a:cubicBezTo>
                  <a:cubicBezTo>
                    <a:pt x="2553" y="1251"/>
                    <a:pt x="3016" y="1200"/>
                    <a:pt x="3341" y="1166"/>
                  </a:cubicBezTo>
                  <a:cubicBezTo>
                    <a:pt x="3307" y="652"/>
                    <a:pt x="3187" y="1"/>
                    <a:pt x="31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57"/>
            <p:cNvSpPr/>
            <p:nvPr/>
          </p:nvSpPr>
          <p:spPr>
            <a:xfrm>
              <a:off x="7604914" y="3136095"/>
              <a:ext cx="258974" cy="61887"/>
            </a:xfrm>
            <a:custGeom>
              <a:rect b="b" l="l" r="r" t="t"/>
              <a:pathLst>
                <a:path extrusionOk="0" h="807" w="3377">
                  <a:moveTo>
                    <a:pt x="3308" y="1"/>
                  </a:moveTo>
                  <a:cubicBezTo>
                    <a:pt x="1868" y="189"/>
                    <a:pt x="481" y="241"/>
                    <a:pt x="104" y="309"/>
                  </a:cubicBezTo>
                  <a:cubicBezTo>
                    <a:pt x="104" y="309"/>
                    <a:pt x="1" y="515"/>
                    <a:pt x="155" y="806"/>
                  </a:cubicBezTo>
                  <a:cubicBezTo>
                    <a:pt x="1406" y="738"/>
                    <a:pt x="3376" y="498"/>
                    <a:pt x="3376" y="498"/>
                  </a:cubicBezTo>
                  <a:cubicBezTo>
                    <a:pt x="3376" y="498"/>
                    <a:pt x="3359" y="463"/>
                    <a:pt x="3308" y="1"/>
                  </a:cubicBezTo>
                  <a:close/>
                </a:path>
              </a:pathLst>
            </a:custGeom>
            <a:solidFill>
              <a:srgbClr val="C3D2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57"/>
            <p:cNvSpPr/>
            <p:nvPr/>
          </p:nvSpPr>
          <p:spPr>
            <a:xfrm>
              <a:off x="8232984" y="2255645"/>
              <a:ext cx="488883" cy="1053686"/>
            </a:xfrm>
            <a:custGeom>
              <a:rect b="b" l="l" r="r" t="t"/>
              <a:pathLst>
                <a:path extrusionOk="0" h="13740" w="6375">
                  <a:moveTo>
                    <a:pt x="383" y="1"/>
                  </a:moveTo>
                  <a:cubicBezTo>
                    <a:pt x="203" y="1"/>
                    <a:pt x="17" y="142"/>
                    <a:pt x="1" y="207"/>
                  </a:cubicBezTo>
                  <a:cubicBezTo>
                    <a:pt x="1" y="207"/>
                    <a:pt x="1303" y="773"/>
                    <a:pt x="2143" y="5331"/>
                  </a:cubicBezTo>
                  <a:cubicBezTo>
                    <a:pt x="3308" y="11756"/>
                    <a:pt x="1732" y="13504"/>
                    <a:pt x="1732" y="13504"/>
                  </a:cubicBezTo>
                  <a:cubicBezTo>
                    <a:pt x="1873" y="13675"/>
                    <a:pt x="2058" y="13739"/>
                    <a:pt x="2257" y="13739"/>
                  </a:cubicBezTo>
                  <a:cubicBezTo>
                    <a:pt x="2852" y="13739"/>
                    <a:pt x="3565" y="13161"/>
                    <a:pt x="3565" y="13161"/>
                  </a:cubicBezTo>
                  <a:cubicBezTo>
                    <a:pt x="6375" y="7164"/>
                    <a:pt x="3034" y="1304"/>
                    <a:pt x="2862" y="927"/>
                  </a:cubicBezTo>
                  <a:cubicBezTo>
                    <a:pt x="2725" y="619"/>
                    <a:pt x="1166" y="88"/>
                    <a:pt x="412" y="2"/>
                  </a:cubicBezTo>
                  <a:cubicBezTo>
                    <a:pt x="402" y="1"/>
                    <a:pt x="393" y="1"/>
                    <a:pt x="383" y="1"/>
                  </a:cubicBezTo>
                  <a:close/>
                </a:path>
              </a:pathLst>
            </a:custGeom>
            <a:solidFill>
              <a:srgbClr val="F4D7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57"/>
            <p:cNvSpPr/>
            <p:nvPr/>
          </p:nvSpPr>
          <p:spPr>
            <a:xfrm>
              <a:off x="8236972" y="2246596"/>
              <a:ext cx="496782" cy="1086355"/>
            </a:xfrm>
            <a:custGeom>
              <a:rect b="b" l="l" r="r" t="t"/>
              <a:pathLst>
                <a:path extrusionOk="0" h="14166" w="6478">
                  <a:moveTo>
                    <a:pt x="494" y="0"/>
                  </a:moveTo>
                  <a:cubicBezTo>
                    <a:pt x="255" y="0"/>
                    <a:pt x="71" y="68"/>
                    <a:pt x="0" y="240"/>
                  </a:cubicBezTo>
                  <a:cubicBezTo>
                    <a:pt x="0" y="240"/>
                    <a:pt x="1114" y="480"/>
                    <a:pt x="2211" y="5243"/>
                  </a:cubicBezTo>
                  <a:cubicBezTo>
                    <a:pt x="3684" y="11617"/>
                    <a:pt x="1971" y="13999"/>
                    <a:pt x="1971" y="13999"/>
                  </a:cubicBezTo>
                  <a:cubicBezTo>
                    <a:pt x="2077" y="14117"/>
                    <a:pt x="2208" y="14165"/>
                    <a:pt x="2351" y="14165"/>
                  </a:cubicBezTo>
                  <a:cubicBezTo>
                    <a:pt x="3023" y="14165"/>
                    <a:pt x="3976" y="13108"/>
                    <a:pt x="3976" y="13108"/>
                  </a:cubicBezTo>
                  <a:cubicBezTo>
                    <a:pt x="6477" y="6974"/>
                    <a:pt x="2845" y="1319"/>
                    <a:pt x="2656" y="942"/>
                  </a:cubicBezTo>
                  <a:cubicBezTo>
                    <a:pt x="2514" y="657"/>
                    <a:pt x="1235" y="0"/>
                    <a:pt x="494" y="0"/>
                  </a:cubicBezTo>
                  <a:close/>
                </a:path>
              </a:pathLst>
            </a:custGeom>
            <a:solidFill>
              <a:srgbClr val="DBAB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57"/>
            <p:cNvSpPr/>
            <p:nvPr/>
          </p:nvSpPr>
          <p:spPr>
            <a:xfrm>
              <a:off x="8252693" y="2233559"/>
              <a:ext cx="484972" cy="1096785"/>
            </a:xfrm>
            <a:custGeom>
              <a:rect b="b" l="l" r="r" t="t"/>
              <a:pathLst>
                <a:path extrusionOk="0" h="14302" w="6324">
                  <a:moveTo>
                    <a:pt x="493" y="0"/>
                  </a:moveTo>
                  <a:cubicBezTo>
                    <a:pt x="211" y="0"/>
                    <a:pt x="11" y="71"/>
                    <a:pt x="1" y="256"/>
                  </a:cubicBezTo>
                  <a:cubicBezTo>
                    <a:pt x="1" y="256"/>
                    <a:pt x="1200" y="1044"/>
                    <a:pt x="2263" y="5550"/>
                  </a:cubicBezTo>
                  <a:cubicBezTo>
                    <a:pt x="3771" y="11924"/>
                    <a:pt x="2006" y="14254"/>
                    <a:pt x="2006" y="14254"/>
                  </a:cubicBezTo>
                  <a:cubicBezTo>
                    <a:pt x="2108" y="14287"/>
                    <a:pt x="2212" y="14301"/>
                    <a:pt x="2315" y="14301"/>
                  </a:cubicBezTo>
                  <a:cubicBezTo>
                    <a:pt x="3078" y="14301"/>
                    <a:pt x="3822" y="13518"/>
                    <a:pt x="3822" y="13518"/>
                  </a:cubicBezTo>
                  <a:cubicBezTo>
                    <a:pt x="6324" y="7401"/>
                    <a:pt x="3000" y="1369"/>
                    <a:pt x="2451" y="633"/>
                  </a:cubicBezTo>
                  <a:cubicBezTo>
                    <a:pt x="2271" y="392"/>
                    <a:pt x="1155" y="0"/>
                    <a:pt x="493" y="0"/>
                  </a:cubicBezTo>
                  <a:close/>
                </a:path>
              </a:pathLst>
            </a:custGeom>
            <a:solidFill>
              <a:srgbClr val="F4D7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57"/>
            <p:cNvSpPr/>
            <p:nvPr/>
          </p:nvSpPr>
          <p:spPr>
            <a:xfrm>
              <a:off x="8256681" y="2229265"/>
              <a:ext cx="329910" cy="487733"/>
            </a:xfrm>
            <a:custGeom>
              <a:rect b="b" l="l" r="r" t="t"/>
              <a:pathLst>
                <a:path extrusionOk="0" h="6360" w="4302">
                  <a:moveTo>
                    <a:pt x="624" y="1"/>
                  </a:moveTo>
                  <a:cubicBezTo>
                    <a:pt x="369" y="1"/>
                    <a:pt x="141" y="50"/>
                    <a:pt x="0" y="174"/>
                  </a:cubicBezTo>
                  <a:cubicBezTo>
                    <a:pt x="103" y="192"/>
                    <a:pt x="634" y="774"/>
                    <a:pt x="1028" y="1494"/>
                  </a:cubicBezTo>
                  <a:cubicBezTo>
                    <a:pt x="1731" y="2796"/>
                    <a:pt x="1988" y="4955"/>
                    <a:pt x="2211" y="5589"/>
                  </a:cubicBezTo>
                  <a:cubicBezTo>
                    <a:pt x="2416" y="6206"/>
                    <a:pt x="2485" y="6257"/>
                    <a:pt x="2622" y="6360"/>
                  </a:cubicBezTo>
                  <a:lnTo>
                    <a:pt x="4181" y="6069"/>
                  </a:lnTo>
                  <a:cubicBezTo>
                    <a:pt x="4181" y="6069"/>
                    <a:pt x="4267" y="5949"/>
                    <a:pt x="4267" y="5777"/>
                  </a:cubicBezTo>
                  <a:cubicBezTo>
                    <a:pt x="4301" y="5332"/>
                    <a:pt x="3976" y="4612"/>
                    <a:pt x="3736" y="3995"/>
                  </a:cubicBezTo>
                  <a:cubicBezTo>
                    <a:pt x="3513" y="3361"/>
                    <a:pt x="2896" y="1374"/>
                    <a:pt x="2108" y="449"/>
                  </a:cubicBezTo>
                  <a:cubicBezTo>
                    <a:pt x="1941" y="258"/>
                    <a:pt x="1209" y="1"/>
                    <a:pt x="624" y="1"/>
                  </a:cubicBezTo>
                  <a:close/>
                </a:path>
              </a:pathLst>
            </a:custGeom>
            <a:solidFill>
              <a:srgbClr val="DBAB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57"/>
            <p:cNvSpPr/>
            <p:nvPr/>
          </p:nvSpPr>
          <p:spPr>
            <a:xfrm>
              <a:off x="8422249" y="2494297"/>
              <a:ext cx="231290" cy="137577"/>
            </a:xfrm>
            <a:custGeom>
              <a:rect b="b" l="l" r="r" t="t"/>
              <a:pathLst>
                <a:path extrusionOk="0" h="1794" w="3016">
                  <a:moveTo>
                    <a:pt x="1492" y="1"/>
                  </a:moveTo>
                  <a:cubicBezTo>
                    <a:pt x="1378" y="1"/>
                    <a:pt x="1267" y="22"/>
                    <a:pt x="1148" y="43"/>
                  </a:cubicBezTo>
                  <a:cubicBezTo>
                    <a:pt x="874" y="77"/>
                    <a:pt x="0" y="454"/>
                    <a:pt x="394" y="642"/>
                  </a:cubicBezTo>
                  <a:cubicBezTo>
                    <a:pt x="427" y="646"/>
                    <a:pt x="459" y="647"/>
                    <a:pt x="491" y="647"/>
                  </a:cubicBezTo>
                  <a:cubicBezTo>
                    <a:pt x="737" y="647"/>
                    <a:pt x="933" y="552"/>
                    <a:pt x="1114" y="552"/>
                  </a:cubicBezTo>
                  <a:cubicBezTo>
                    <a:pt x="1137" y="552"/>
                    <a:pt x="1160" y="553"/>
                    <a:pt x="1183" y="557"/>
                  </a:cubicBezTo>
                  <a:cubicBezTo>
                    <a:pt x="1186" y="557"/>
                    <a:pt x="1189" y="558"/>
                    <a:pt x="1192" y="558"/>
                  </a:cubicBezTo>
                  <a:lnTo>
                    <a:pt x="1192" y="558"/>
                  </a:lnTo>
                  <a:cubicBezTo>
                    <a:pt x="871" y="615"/>
                    <a:pt x="334" y="740"/>
                    <a:pt x="394" y="934"/>
                  </a:cubicBezTo>
                  <a:cubicBezTo>
                    <a:pt x="423" y="1031"/>
                    <a:pt x="564" y="1063"/>
                    <a:pt x="739" y="1063"/>
                  </a:cubicBezTo>
                  <a:cubicBezTo>
                    <a:pt x="1014" y="1063"/>
                    <a:pt x="1375" y="983"/>
                    <a:pt x="1516" y="949"/>
                  </a:cubicBezTo>
                  <a:lnTo>
                    <a:pt x="1516" y="949"/>
                  </a:lnTo>
                  <a:cubicBezTo>
                    <a:pt x="1319" y="1000"/>
                    <a:pt x="714" y="1172"/>
                    <a:pt x="771" y="1345"/>
                  </a:cubicBezTo>
                  <a:cubicBezTo>
                    <a:pt x="797" y="1428"/>
                    <a:pt x="945" y="1454"/>
                    <a:pt x="1122" y="1454"/>
                  </a:cubicBezTo>
                  <a:cubicBezTo>
                    <a:pt x="1254" y="1454"/>
                    <a:pt x="1401" y="1439"/>
                    <a:pt x="1525" y="1423"/>
                  </a:cubicBezTo>
                  <a:lnTo>
                    <a:pt x="1525" y="1423"/>
                  </a:lnTo>
                  <a:cubicBezTo>
                    <a:pt x="1321" y="1464"/>
                    <a:pt x="1092" y="1535"/>
                    <a:pt x="1183" y="1636"/>
                  </a:cubicBezTo>
                  <a:cubicBezTo>
                    <a:pt x="1272" y="1747"/>
                    <a:pt x="1570" y="1794"/>
                    <a:pt x="1825" y="1794"/>
                  </a:cubicBezTo>
                  <a:cubicBezTo>
                    <a:pt x="1962" y="1794"/>
                    <a:pt x="2087" y="1780"/>
                    <a:pt x="2159" y="1756"/>
                  </a:cubicBezTo>
                  <a:cubicBezTo>
                    <a:pt x="3016" y="1516"/>
                    <a:pt x="2056" y="197"/>
                    <a:pt x="2056" y="197"/>
                  </a:cubicBezTo>
                  <a:cubicBezTo>
                    <a:pt x="1833" y="45"/>
                    <a:pt x="1658" y="1"/>
                    <a:pt x="1492" y="1"/>
                  </a:cubicBezTo>
                  <a:close/>
                </a:path>
              </a:pathLst>
            </a:custGeom>
            <a:solidFill>
              <a:srgbClr val="4249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57"/>
            <p:cNvSpPr/>
            <p:nvPr/>
          </p:nvSpPr>
          <p:spPr>
            <a:xfrm>
              <a:off x="8503078" y="2455953"/>
              <a:ext cx="59816" cy="62194"/>
            </a:xfrm>
            <a:custGeom>
              <a:rect b="b" l="l" r="r" t="t"/>
              <a:pathLst>
                <a:path extrusionOk="0" h="811" w="780">
                  <a:moveTo>
                    <a:pt x="82" y="0"/>
                  </a:moveTo>
                  <a:cubicBezTo>
                    <a:pt x="12" y="0"/>
                    <a:pt x="1" y="108"/>
                    <a:pt x="26" y="234"/>
                  </a:cubicBezTo>
                  <a:cubicBezTo>
                    <a:pt x="94" y="543"/>
                    <a:pt x="231" y="662"/>
                    <a:pt x="471" y="782"/>
                  </a:cubicBezTo>
                  <a:cubicBezTo>
                    <a:pt x="508" y="802"/>
                    <a:pt x="540" y="810"/>
                    <a:pt x="569" y="810"/>
                  </a:cubicBezTo>
                  <a:cubicBezTo>
                    <a:pt x="720" y="810"/>
                    <a:pt x="780" y="594"/>
                    <a:pt x="780" y="594"/>
                  </a:cubicBezTo>
                  <a:cubicBezTo>
                    <a:pt x="454" y="371"/>
                    <a:pt x="351" y="166"/>
                    <a:pt x="180" y="46"/>
                  </a:cubicBezTo>
                  <a:cubicBezTo>
                    <a:pt x="139" y="14"/>
                    <a:pt x="107" y="0"/>
                    <a:pt x="82" y="0"/>
                  </a:cubicBezTo>
                  <a:close/>
                </a:path>
              </a:pathLst>
            </a:custGeom>
            <a:solidFill>
              <a:srgbClr val="4249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57"/>
            <p:cNvSpPr/>
            <p:nvPr/>
          </p:nvSpPr>
          <p:spPr>
            <a:xfrm>
              <a:off x="8440654" y="2673439"/>
              <a:ext cx="157746" cy="60813"/>
            </a:xfrm>
            <a:custGeom>
              <a:rect b="b" l="l" r="r" t="t"/>
              <a:pathLst>
                <a:path extrusionOk="0" h="793" w="2057">
                  <a:moveTo>
                    <a:pt x="1510" y="0"/>
                  </a:moveTo>
                  <a:cubicBezTo>
                    <a:pt x="1343" y="0"/>
                    <a:pt x="1147" y="23"/>
                    <a:pt x="943" y="71"/>
                  </a:cubicBezTo>
                  <a:cubicBezTo>
                    <a:pt x="411" y="191"/>
                    <a:pt x="0" y="431"/>
                    <a:pt x="34" y="619"/>
                  </a:cubicBezTo>
                  <a:cubicBezTo>
                    <a:pt x="52" y="619"/>
                    <a:pt x="86" y="791"/>
                    <a:pt x="86" y="791"/>
                  </a:cubicBezTo>
                  <a:cubicBezTo>
                    <a:pt x="86" y="791"/>
                    <a:pt x="158" y="793"/>
                    <a:pt x="268" y="793"/>
                  </a:cubicBezTo>
                  <a:cubicBezTo>
                    <a:pt x="488" y="793"/>
                    <a:pt x="857" y="785"/>
                    <a:pt x="1097" y="739"/>
                  </a:cubicBezTo>
                  <a:cubicBezTo>
                    <a:pt x="1457" y="654"/>
                    <a:pt x="2056" y="345"/>
                    <a:pt x="2056" y="345"/>
                  </a:cubicBezTo>
                  <a:lnTo>
                    <a:pt x="1988" y="157"/>
                  </a:lnTo>
                  <a:cubicBezTo>
                    <a:pt x="1947" y="54"/>
                    <a:pt x="1762" y="0"/>
                    <a:pt x="1510" y="0"/>
                  </a:cubicBezTo>
                  <a:close/>
                </a:path>
              </a:pathLst>
            </a:custGeom>
            <a:solidFill>
              <a:srgbClr val="C3D2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57"/>
            <p:cNvSpPr/>
            <p:nvPr/>
          </p:nvSpPr>
          <p:spPr>
            <a:xfrm>
              <a:off x="8443262" y="2685709"/>
              <a:ext cx="159050" cy="62577"/>
            </a:xfrm>
            <a:custGeom>
              <a:rect b="b" l="l" r="r" t="t"/>
              <a:pathLst>
                <a:path extrusionOk="0" h="816" w="2074">
                  <a:moveTo>
                    <a:pt x="1512" y="1"/>
                  </a:moveTo>
                  <a:cubicBezTo>
                    <a:pt x="1349" y="1"/>
                    <a:pt x="1159" y="22"/>
                    <a:pt x="960" y="65"/>
                  </a:cubicBezTo>
                  <a:cubicBezTo>
                    <a:pt x="412" y="185"/>
                    <a:pt x="0" y="442"/>
                    <a:pt x="52" y="631"/>
                  </a:cubicBezTo>
                  <a:cubicBezTo>
                    <a:pt x="74" y="751"/>
                    <a:pt x="276" y="815"/>
                    <a:pt x="562" y="815"/>
                  </a:cubicBezTo>
                  <a:cubicBezTo>
                    <a:pt x="725" y="815"/>
                    <a:pt x="915" y="794"/>
                    <a:pt x="1114" y="751"/>
                  </a:cubicBezTo>
                  <a:cubicBezTo>
                    <a:pt x="1663" y="614"/>
                    <a:pt x="2074" y="374"/>
                    <a:pt x="2022" y="185"/>
                  </a:cubicBezTo>
                  <a:cubicBezTo>
                    <a:pt x="2001" y="65"/>
                    <a:pt x="1798" y="1"/>
                    <a:pt x="1512" y="1"/>
                  </a:cubicBezTo>
                  <a:close/>
                </a:path>
              </a:pathLst>
            </a:custGeom>
            <a:solidFill>
              <a:srgbClr val="93A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57"/>
            <p:cNvSpPr/>
            <p:nvPr/>
          </p:nvSpPr>
          <p:spPr>
            <a:xfrm>
              <a:off x="8462970" y="2697212"/>
              <a:ext cx="130139" cy="178452"/>
            </a:xfrm>
            <a:custGeom>
              <a:rect b="b" l="l" r="r" t="t"/>
              <a:pathLst>
                <a:path extrusionOk="0" h="2327" w="1697">
                  <a:moveTo>
                    <a:pt x="1543" y="1"/>
                  </a:moveTo>
                  <a:lnTo>
                    <a:pt x="0" y="378"/>
                  </a:lnTo>
                  <a:cubicBezTo>
                    <a:pt x="0" y="378"/>
                    <a:pt x="857" y="2263"/>
                    <a:pt x="857" y="2263"/>
                  </a:cubicBezTo>
                  <a:cubicBezTo>
                    <a:pt x="868" y="2304"/>
                    <a:pt x="947" y="2327"/>
                    <a:pt x="1058" y="2327"/>
                  </a:cubicBezTo>
                  <a:cubicBezTo>
                    <a:pt x="1130" y="2327"/>
                    <a:pt x="1215" y="2317"/>
                    <a:pt x="1303" y="2297"/>
                  </a:cubicBezTo>
                  <a:cubicBezTo>
                    <a:pt x="1525" y="2246"/>
                    <a:pt x="1697" y="2160"/>
                    <a:pt x="1680" y="2091"/>
                  </a:cubicBezTo>
                  <a:cubicBezTo>
                    <a:pt x="1680" y="2074"/>
                    <a:pt x="1543" y="1"/>
                    <a:pt x="1543" y="1"/>
                  </a:cubicBezTo>
                  <a:close/>
                </a:path>
              </a:pathLst>
            </a:custGeom>
            <a:solidFill>
              <a:srgbClr val="93A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57"/>
            <p:cNvSpPr/>
            <p:nvPr/>
          </p:nvSpPr>
          <p:spPr>
            <a:xfrm>
              <a:off x="8516882" y="2700816"/>
              <a:ext cx="74924" cy="156826"/>
            </a:xfrm>
            <a:custGeom>
              <a:rect b="b" l="l" r="r" t="t"/>
              <a:pathLst>
                <a:path extrusionOk="0" h="2045" w="977">
                  <a:moveTo>
                    <a:pt x="458" y="1"/>
                  </a:moveTo>
                  <a:cubicBezTo>
                    <a:pt x="324" y="1"/>
                    <a:pt x="167" y="18"/>
                    <a:pt x="0" y="74"/>
                  </a:cubicBezTo>
                  <a:lnTo>
                    <a:pt x="514" y="1993"/>
                  </a:lnTo>
                  <a:cubicBezTo>
                    <a:pt x="514" y="1993"/>
                    <a:pt x="621" y="1973"/>
                    <a:pt x="734" y="1973"/>
                  </a:cubicBezTo>
                  <a:cubicBezTo>
                    <a:pt x="833" y="1973"/>
                    <a:pt x="937" y="1988"/>
                    <a:pt x="977" y="2044"/>
                  </a:cubicBezTo>
                  <a:cubicBezTo>
                    <a:pt x="942" y="1273"/>
                    <a:pt x="857" y="57"/>
                    <a:pt x="857" y="57"/>
                  </a:cubicBezTo>
                  <a:cubicBezTo>
                    <a:pt x="857" y="57"/>
                    <a:pt x="695" y="1"/>
                    <a:pt x="458" y="1"/>
                  </a:cubicBezTo>
                  <a:close/>
                </a:path>
              </a:pathLst>
            </a:custGeom>
            <a:solidFill>
              <a:srgbClr val="C3D2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57"/>
            <p:cNvSpPr/>
            <p:nvPr/>
          </p:nvSpPr>
          <p:spPr>
            <a:xfrm>
              <a:off x="7319790" y="3120374"/>
              <a:ext cx="249771" cy="141949"/>
            </a:xfrm>
            <a:custGeom>
              <a:rect b="b" l="l" r="r" t="t"/>
              <a:pathLst>
                <a:path extrusionOk="0" h="1851" w="3257">
                  <a:moveTo>
                    <a:pt x="617" y="0"/>
                  </a:moveTo>
                  <a:cubicBezTo>
                    <a:pt x="275" y="0"/>
                    <a:pt x="1" y="0"/>
                    <a:pt x="69" y="480"/>
                  </a:cubicBezTo>
                  <a:cubicBezTo>
                    <a:pt x="121" y="788"/>
                    <a:pt x="326" y="977"/>
                    <a:pt x="532" y="1045"/>
                  </a:cubicBezTo>
                  <a:cubicBezTo>
                    <a:pt x="562" y="1053"/>
                    <a:pt x="598" y="1056"/>
                    <a:pt x="636" y="1056"/>
                  </a:cubicBezTo>
                  <a:cubicBezTo>
                    <a:pt x="797" y="1056"/>
                    <a:pt x="1015" y="1002"/>
                    <a:pt x="1188" y="1002"/>
                  </a:cubicBezTo>
                  <a:cubicBezTo>
                    <a:pt x="1251" y="1002"/>
                    <a:pt x="1308" y="1009"/>
                    <a:pt x="1354" y="1028"/>
                  </a:cubicBezTo>
                  <a:cubicBezTo>
                    <a:pt x="1560" y="1114"/>
                    <a:pt x="2965" y="1851"/>
                    <a:pt x="2965" y="1851"/>
                  </a:cubicBezTo>
                  <a:cubicBezTo>
                    <a:pt x="2965" y="1542"/>
                    <a:pt x="3256" y="1165"/>
                    <a:pt x="3256" y="1165"/>
                  </a:cubicBezTo>
                  <a:cubicBezTo>
                    <a:pt x="3256" y="1165"/>
                    <a:pt x="1114" y="17"/>
                    <a:pt x="617" y="0"/>
                  </a:cubicBezTo>
                  <a:close/>
                </a:path>
              </a:pathLst>
            </a:custGeom>
            <a:solidFill>
              <a:srgbClr val="A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57"/>
            <p:cNvSpPr/>
            <p:nvPr/>
          </p:nvSpPr>
          <p:spPr>
            <a:xfrm>
              <a:off x="7315879" y="2187394"/>
              <a:ext cx="228682" cy="513423"/>
            </a:xfrm>
            <a:custGeom>
              <a:rect b="b" l="l" r="r" t="t"/>
              <a:pathLst>
                <a:path extrusionOk="0" h="6695" w="2982">
                  <a:moveTo>
                    <a:pt x="343" y="1"/>
                  </a:moveTo>
                  <a:cubicBezTo>
                    <a:pt x="343" y="1"/>
                    <a:pt x="0" y="4456"/>
                    <a:pt x="137" y="5193"/>
                  </a:cubicBezTo>
                  <a:cubicBezTo>
                    <a:pt x="261" y="5859"/>
                    <a:pt x="1747" y="6695"/>
                    <a:pt x="2358" y="6695"/>
                  </a:cubicBezTo>
                  <a:cubicBezTo>
                    <a:pt x="2422" y="6695"/>
                    <a:pt x="2477" y="6686"/>
                    <a:pt x="2519" y="6666"/>
                  </a:cubicBezTo>
                  <a:cubicBezTo>
                    <a:pt x="2982" y="6461"/>
                    <a:pt x="2656" y="3770"/>
                    <a:pt x="2176" y="2383"/>
                  </a:cubicBezTo>
                  <a:cubicBezTo>
                    <a:pt x="1696" y="995"/>
                    <a:pt x="617" y="121"/>
                    <a:pt x="3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57"/>
            <p:cNvSpPr/>
            <p:nvPr/>
          </p:nvSpPr>
          <p:spPr>
            <a:xfrm>
              <a:off x="7191031" y="4418080"/>
              <a:ext cx="304910" cy="245247"/>
            </a:xfrm>
            <a:custGeom>
              <a:rect b="b" l="l" r="r" t="t"/>
              <a:pathLst>
                <a:path extrusionOk="0" h="3198" w="3976">
                  <a:moveTo>
                    <a:pt x="1720" y="0"/>
                  </a:moveTo>
                  <a:cubicBezTo>
                    <a:pt x="1268" y="0"/>
                    <a:pt x="747" y="71"/>
                    <a:pt x="583" y="110"/>
                  </a:cubicBezTo>
                  <a:cubicBezTo>
                    <a:pt x="275" y="195"/>
                    <a:pt x="0" y="1857"/>
                    <a:pt x="497" y="2269"/>
                  </a:cubicBezTo>
                  <a:cubicBezTo>
                    <a:pt x="806" y="2526"/>
                    <a:pt x="926" y="2868"/>
                    <a:pt x="926" y="2868"/>
                  </a:cubicBezTo>
                  <a:cubicBezTo>
                    <a:pt x="1057" y="3109"/>
                    <a:pt x="1548" y="3198"/>
                    <a:pt x="2082" y="3198"/>
                  </a:cubicBezTo>
                  <a:cubicBezTo>
                    <a:pt x="2803" y="3198"/>
                    <a:pt x="3603" y="3036"/>
                    <a:pt x="3701" y="2868"/>
                  </a:cubicBezTo>
                  <a:cubicBezTo>
                    <a:pt x="3976" y="2389"/>
                    <a:pt x="3839" y="1669"/>
                    <a:pt x="3239" y="1446"/>
                  </a:cubicBezTo>
                  <a:cubicBezTo>
                    <a:pt x="2639" y="1206"/>
                    <a:pt x="2605" y="470"/>
                    <a:pt x="2451" y="178"/>
                  </a:cubicBezTo>
                  <a:cubicBezTo>
                    <a:pt x="2383" y="43"/>
                    <a:pt x="2073" y="0"/>
                    <a:pt x="17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57"/>
            <p:cNvSpPr/>
            <p:nvPr/>
          </p:nvSpPr>
          <p:spPr>
            <a:xfrm>
              <a:off x="7003147" y="2826047"/>
              <a:ext cx="470478" cy="1740806"/>
            </a:xfrm>
            <a:custGeom>
              <a:rect b="b" l="l" r="r" t="t"/>
              <a:pathLst>
                <a:path extrusionOk="0" h="22700" w="6135">
                  <a:moveTo>
                    <a:pt x="3119" y="0"/>
                  </a:moveTo>
                  <a:lnTo>
                    <a:pt x="240" y="52"/>
                  </a:lnTo>
                  <a:lnTo>
                    <a:pt x="0" y="5312"/>
                  </a:lnTo>
                  <a:cubicBezTo>
                    <a:pt x="925" y="12474"/>
                    <a:pt x="1131" y="21401"/>
                    <a:pt x="2348" y="22686"/>
                  </a:cubicBezTo>
                  <a:cubicBezTo>
                    <a:pt x="2357" y="22695"/>
                    <a:pt x="2370" y="22700"/>
                    <a:pt x="2387" y="22700"/>
                  </a:cubicBezTo>
                  <a:cubicBezTo>
                    <a:pt x="2616" y="22700"/>
                    <a:pt x="3505" y="21886"/>
                    <a:pt x="4335" y="21726"/>
                  </a:cubicBezTo>
                  <a:cubicBezTo>
                    <a:pt x="4369" y="21720"/>
                    <a:pt x="4406" y="21717"/>
                    <a:pt x="4446" y="21717"/>
                  </a:cubicBezTo>
                  <a:cubicBezTo>
                    <a:pt x="4903" y="21717"/>
                    <a:pt x="5709" y="22099"/>
                    <a:pt x="5867" y="22099"/>
                  </a:cubicBezTo>
                  <a:cubicBezTo>
                    <a:pt x="5884" y="22099"/>
                    <a:pt x="5893" y="22095"/>
                    <a:pt x="5894" y="22086"/>
                  </a:cubicBezTo>
                  <a:cubicBezTo>
                    <a:pt x="6134" y="20870"/>
                    <a:pt x="5723" y="14085"/>
                    <a:pt x="5449" y="12799"/>
                  </a:cubicBezTo>
                  <a:cubicBezTo>
                    <a:pt x="4849" y="10007"/>
                    <a:pt x="4918" y="5552"/>
                    <a:pt x="4849" y="4335"/>
                  </a:cubicBezTo>
                  <a:cubicBezTo>
                    <a:pt x="4712" y="2536"/>
                    <a:pt x="3410" y="943"/>
                    <a:pt x="3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57"/>
            <p:cNvSpPr/>
            <p:nvPr/>
          </p:nvSpPr>
          <p:spPr>
            <a:xfrm>
              <a:off x="7003147" y="3011324"/>
              <a:ext cx="360124" cy="1555606"/>
            </a:xfrm>
            <a:custGeom>
              <a:rect b="b" l="l" r="r" t="t"/>
              <a:pathLst>
                <a:path extrusionOk="0" h="20285" w="4696">
                  <a:moveTo>
                    <a:pt x="137" y="0"/>
                  </a:moveTo>
                  <a:lnTo>
                    <a:pt x="0" y="2896"/>
                  </a:lnTo>
                  <a:cubicBezTo>
                    <a:pt x="925" y="10058"/>
                    <a:pt x="1131" y="18985"/>
                    <a:pt x="2348" y="20270"/>
                  </a:cubicBezTo>
                  <a:cubicBezTo>
                    <a:pt x="2358" y="20280"/>
                    <a:pt x="2372" y="20285"/>
                    <a:pt x="2389" y="20285"/>
                  </a:cubicBezTo>
                  <a:cubicBezTo>
                    <a:pt x="2554" y="20285"/>
                    <a:pt x="3043" y="19879"/>
                    <a:pt x="3616" y="19585"/>
                  </a:cubicBezTo>
                  <a:cubicBezTo>
                    <a:pt x="3598" y="19430"/>
                    <a:pt x="3564" y="19122"/>
                    <a:pt x="3564" y="18831"/>
                  </a:cubicBezTo>
                  <a:cubicBezTo>
                    <a:pt x="3564" y="18454"/>
                    <a:pt x="4695" y="18008"/>
                    <a:pt x="4472" y="17940"/>
                  </a:cubicBezTo>
                  <a:cubicBezTo>
                    <a:pt x="4446" y="17930"/>
                    <a:pt x="4407" y="17927"/>
                    <a:pt x="4356" y="17927"/>
                  </a:cubicBezTo>
                  <a:cubicBezTo>
                    <a:pt x="4101" y="17927"/>
                    <a:pt x="3575" y="18025"/>
                    <a:pt x="3203" y="18025"/>
                  </a:cubicBezTo>
                  <a:cubicBezTo>
                    <a:pt x="2967" y="18025"/>
                    <a:pt x="2793" y="17985"/>
                    <a:pt x="2793" y="17854"/>
                  </a:cubicBezTo>
                  <a:cubicBezTo>
                    <a:pt x="2793" y="17477"/>
                    <a:pt x="3701" y="17546"/>
                    <a:pt x="4387" y="17169"/>
                  </a:cubicBezTo>
                  <a:cubicBezTo>
                    <a:pt x="3855" y="16877"/>
                    <a:pt x="3102" y="16946"/>
                    <a:pt x="2947" y="16500"/>
                  </a:cubicBezTo>
                  <a:cubicBezTo>
                    <a:pt x="2810" y="16038"/>
                    <a:pt x="2656" y="12645"/>
                    <a:pt x="2416" y="11891"/>
                  </a:cubicBezTo>
                  <a:cubicBezTo>
                    <a:pt x="2193" y="11137"/>
                    <a:pt x="2656" y="8876"/>
                    <a:pt x="2416" y="8036"/>
                  </a:cubicBezTo>
                  <a:cubicBezTo>
                    <a:pt x="2193" y="7214"/>
                    <a:pt x="1217" y="942"/>
                    <a:pt x="1217" y="34"/>
                  </a:cubicBezTo>
                  <a:lnTo>
                    <a:pt x="1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57"/>
            <p:cNvSpPr/>
            <p:nvPr/>
          </p:nvSpPr>
          <p:spPr>
            <a:xfrm>
              <a:off x="6763959" y="1789309"/>
              <a:ext cx="591414" cy="130676"/>
            </a:xfrm>
            <a:custGeom>
              <a:rect b="b" l="l" r="r" t="t"/>
              <a:pathLst>
                <a:path extrusionOk="0" h="1704" w="7712">
                  <a:moveTo>
                    <a:pt x="1714" y="0"/>
                  </a:moveTo>
                  <a:cubicBezTo>
                    <a:pt x="498" y="171"/>
                    <a:pt x="1" y="223"/>
                    <a:pt x="429" y="583"/>
                  </a:cubicBezTo>
                  <a:cubicBezTo>
                    <a:pt x="772" y="869"/>
                    <a:pt x="5564" y="1703"/>
                    <a:pt x="7162" y="1703"/>
                  </a:cubicBezTo>
                  <a:cubicBezTo>
                    <a:pt x="7480" y="1703"/>
                    <a:pt x="7671" y="1670"/>
                    <a:pt x="7677" y="1594"/>
                  </a:cubicBezTo>
                  <a:cubicBezTo>
                    <a:pt x="7711" y="1131"/>
                    <a:pt x="6375" y="634"/>
                    <a:pt x="4661" y="446"/>
                  </a:cubicBezTo>
                  <a:cubicBezTo>
                    <a:pt x="2948" y="274"/>
                    <a:pt x="1714" y="0"/>
                    <a:pt x="17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57"/>
            <p:cNvSpPr/>
            <p:nvPr/>
          </p:nvSpPr>
          <p:spPr>
            <a:xfrm>
              <a:off x="6594479" y="4418080"/>
              <a:ext cx="306213" cy="245247"/>
            </a:xfrm>
            <a:custGeom>
              <a:rect b="b" l="l" r="r" t="t"/>
              <a:pathLst>
                <a:path extrusionOk="0" h="3198" w="3993">
                  <a:moveTo>
                    <a:pt x="2260" y="0"/>
                  </a:moveTo>
                  <a:cubicBezTo>
                    <a:pt x="1909" y="0"/>
                    <a:pt x="1603" y="43"/>
                    <a:pt x="1543" y="178"/>
                  </a:cubicBezTo>
                  <a:cubicBezTo>
                    <a:pt x="1388" y="470"/>
                    <a:pt x="1354" y="1206"/>
                    <a:pt x="737" y="1446"/>
                  </a:cubicBezTo>
                  <a:cubicBezTo>
                    <a:pt x="137" y="1669"/>
                    <a:pt x="0" y="2389"/>
                    <a:pt x="292" y="2868"/>
                  </a:cubicBezTo>
                  <a:cubicBezTo>
                    <a:pt x="390" y="3036"/>
                    <a:pt x="1185" y="3198"/>
                    <a:pt x="1904" y="3198"/>
                  </a:cubicBezTo>
                  <a:cubicBezTo>
                    <a:pt x="2437" y="3198"/>
                    <a:pt x="2929" y="3109"/>
                    <a:pt x="3067" y="2868"/>
                  </a:cubicBezTo>
                  <a:cubicBezTo>
                    <a:pt x="3067" y="2868"/>
                    <a:pt x="3187" y="2526"/>
                    <a:pt x="3496" y="2269"/>
                  </a:cubicBezTo>
                  <a:cubicBezTo>
                    <a:pt x="3993" y="1857"/>
                    <a:pt x="3701" y="195"/>
                    <a:pt x="3410" y="110"/>
                  </a:cubicBezTo>
                  <a:cubicBezTo>
                    <a:pt x="3237" y="71"/>
                    <a:pt x="2711" y="0"/>
                    <a:pt x="22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57"/>
            <p:cNvSpPr/>
            <p:nvPr/>
          </p:nvSpPr>
          <p:spPr>
            <a:xfrm>
              <a:off x="6632593" y="2826047"/>
              <a:ext cx="437656" cy="1741343"/>
            </a:xfrm>
            <a:custGeom>
              <a:rect b="b" l="l" r="r" t="t"/>
              <a:pathLst>
                <a:path extrusionOk="0" h="22707" w="5707">
                  <a:moveTo>
                    <a:pt x="2810" y="0"/>
                  </a:moveTo>
                  <a:cubicBezTo>
                    <a:pt x="2519" y="943"/>
                    <a:pt x="874" y="2005"/>
                    <a:pt x="754" y="3804"/>
                  </a:cubicBezTo>
                  <a:cubicBezTo>
                    <a:pt x="669" y="5021"/>
                    <a:pt x="1131" y="10349"/>
                    <a:pt x="531" y="13142"/>
                  </a:cubicBezTo>
                  <a:cubicBezTo>
                    <a:pt x="257" y="14410"/>
                    <a:pt x="0" y="20270"/>
                    <a:pt x="69" y="22121"/>
                  </a:cubicBezTo>
                  <a:cubicBezTo>
                    <a:pt x="71" y="22135"/>
                    <a:pt x="87" y="22141"/>
                    <a:pt x="116" y="22141"/>
                  </a:cubicBezTo>
                  <a:cubicBezTo>
                    <a:pt x="297" y="22141"/>
                    <a:pt x="965" y="21882"/>
                    <a:pt x="1410" y="21882"/>
                  </a:cubicBezTo>
                  <a:cubicBezTo>
                    <a:pt x="1470" y="21882"/>
                    <a:pt x="1526" y="21887"/>
                    <a:pt x="1577" y="21898"/>
                  </a:cubicBezTo>
                  <a:cubicBezTo>
                    <a:pt x="2387" y="22054"/>
                    <a:pt x="3255" y="22706"/>
                    <a:pt x="3495" y="22706"/>
                  </a:cubicBezTo>
                  <a:cubicBezTo>
                    <a:pt x="3519" y="22706"/>
                    <a:pt x="3536" y="22700"/>
                    <a:pt x="3547" y="22686"/>
                  </a:cubicBezTo>
                  <a:cubicBezTo>
                    <a:pt x="4575" y="21435"/>
                    <a:pt x="4918" y="12799"/>
                    <a:pt x="5638" y="5620"/>
                  </a:cubicBezTo>
                  <a:lnTo>
                    <a:pt x="5706" y="52"/>
                  </a:lnTo>
                  <a:lnTo>
                    <a:pt x="28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57"/>
            <p:cNvSpPr/>
            <p:nvPr/>
          </p:nvSpPr>
          <p:spPr>
            <a:xfrm>
              <a:off x="6901920" y="1931181"/>
              <a:ext cx="244403" cy="504144"/>
            </a:xfrm>
            <a:custGeom>
              <a:rect b="b" l="l" r="r" t="t"/>
              <a:pathLst>
                <a:path extrusionOk="0" h="6574" w="3187">
                  <a:moveTo>
                    <a:pt x="686" y="1"/>
                  </a:moveTo>
                  <a:lnTo>
                    <a:pt x="1" y="2708"/>
                  </a:lnTo>
                  <a:cubicBezTo>
                    <a:pt x="1" y="2708"/>
                    <a:pt x="738" y="6238"/>
                    <a:pt x="1560" y="6546"/>
                  </a:cubicBezTo>
                  <a:cubicBezTo>
                    <a:pt x="1612" y="6565"/>
                    <a:pt x="1665" y="6573"/>
                    <a:pt x="1717" y="6573"/>
                  </a:cubicBezTo>
                  <a:cubicBezTo>
                    <a:pt x="2482" y="6573"/>
                    <a:pt x="3187" y="4676"/>
                    <a:pt x="3171" y="4130"/>
                  </a:cubicBezTo>
                  <a:cubicBezTo>
                    <a:pt x="3154" y="3565"/>
                    <a:pt x="2982" y="446"/>
                    <a:pt x="2982" y="446"/>
                  </a:cubicBezTo>
                  <a:lnTo>
                    <a:pt x="686" y="1"/>
                  </a:lnTo>
                  <a:close/>
                </a:path>
              </a:pathLst>
            </a:custGeom>
            <a:solidFill>
              <a:srgbClr val="F4A6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57"/>
            <p:cNvSpPr/>
            <p:nvPr/>
          </p:nvSpPr>
          <p:spPr>
            <a:xfrm>
              <a:off x="7005754" y="1967991"/>
              <a:ext cx="169479" cy="510125"/>
            </a:xfrm>
            <a:custGeom>
              <a:rect b="b" l="l" r="r" t="t"/>
              <a:pathLst>
                <a:path extrusionOk="0" h="6652" w="2210">
                  <a:moveTo>
                    <a:pt x="1354" y="0"/>
                  </a:moveTo>
                  <a:lnTo>
                    <a:pt x="0" y="6631"/>
                  </a:lnTo>
                  <a:cubicBezTo>
                    <a:pt x="42" y="6645"/>
                    <a:pt x="85" y="6652"/>
                    <a:pt x="130" y="6652"/>
                  </a:cubicBezTo>
                  <a:cubicBezTo>
                    <a:pt x="960" y="6652"/>
                    <a:pt x="2210" y="4324"/>
                    <a:pt x="2194" y="3787"/>
                  </a:cubicBezTo>
                  <a:cubicBezTo>
                    <a:pt x="2177" y="3222"/>
                    <a:pt x="1628" y="206"/>
                    <a:pt x="1628" y="206"/>
                  </a:cubicBezTo>
                  <a:lnTo>
                    <a:pt x="1354" y="0"/>
                  </a:lnTo>
                  <a:close/>
                </a:path>
              </a:pathLst>
            </a:custGeom>
            <a:solidFill>
              <a:srgbClr val="FFBE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57"/>
            <p:cNvSpPr/>
            <p:nvPr/>
          </p:nvSpPr>
          <p:spPr>
            <a:xfrm>
              <a:off x="6628605" y="2108559"/>
              <a:ext cx="520478" cy="1180451"/>
            </a:xfrm>
            <a:custGeom>
              <a:rect b="b" l="l" r="r" t="t"/>
              <a:pathLst>
                <a:path extrusionOk="0" h="15393" w="6787">
                  <a:moveTo>
                    <a:pt x="3531" y="1"/>
                  </a:moveTo>
                  <a:cubicBezTo>
                    <a:pt x="3531" y="1"/>
                    <a:pt x="2760" y="309"/>
                    <a:pt x="1423" y="840"/>
                  </a:cubicBezTo>
                  <a:cubicBezTo>
                    <a:pt x="446" y="1234"/>
                    <a:pt x="738" y="1354"/>
                    <a:pt x="669" y="1851"/>
                  </a:cubicBezTo>
                  <a:cubicBezTo>
                    <a:pt x="618" y="2365"/>
                    <a:pt x="703" y="5569"/>
                    <a:pt x="806" y="6135"/>
                  </a:cubicBezTo>
                  <a:cubicBezTo>
                    <a:pt x="926" y="6700"/>
                    <a:pt x="1166" y="7900"/>
                    <a:pt x="738" y="9545"/>
                  </a:cubicBezTo>
                  <a:cubicBezTo>
                    <a:pt x="686" y="9716"/>
                    <a:pt x="1" y="15045"/>
                    <a:pt x="326" y="15199"/>
                  </a:cubicBezTo>
                  <a:cubicBezTo>
                    <a:pt x="643" y="15353"/>
                    <a:pt x="1598" y="15392"/>
                    <a:pt x="2653" y="15392"/>
                  </a:cubicBezTo>
                  <a:cubicBezTo>
                    <a:pt x="3723" y="15392"/>
                    <a:pt x="4895" y="15352"/>
                    <a:pt x="5605" y="15352"/>
                  </a:cubicBezTo>
                  <a:cubicBezTo>
                    <a:pt x="5671" y="15352"/>
                    <a:pt x="5734" y="15352"/>
                    <a:pt x="5792" y="15353"/>
                  </a:cubicBezTo>
                  <a:cubicBezTo>
                    <a:pt x="5792" y="13280"/>
                    <a:pt x="5707" y="5809"/>
                    <a:pt x="6169" y="4781"/>
                  </a:cubicBezTo>
                  <a:cubicBezTo>
                    <a:pt x="6786" y="3411"/>
                    <a:pt x="6101" y="1354"/>
                    <a:pt x="5724" y="1149"/>
                  </a:cubicBezTo>
                  <a:cubicBezTo>
                    <a:pt x="5604" y="1080"/>
                    <a:pt x="3531" y="1"/>
                    <a:pt x="35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57"/>
            <p:cNvSpPr/>
            <p:nvPr/>
          </p:nvSpPr>
          <p:spPr>
            <a:xfrm>
              <a:off x="6980754" y="2116458"/>
              <a:ext cx="484435" cy="1170788"/>
            </a:xfrm>
            <a:custGeom>
              <a:rect b="b" l="l" r="r" t="t"/>
              <a:pathLst>
                <a:path extrusionOk="0" h="15267" w="6317">
                  <a:moveTo>
                    <a:pt x="2383" y="1"/>
                  </a:moveTo>
                  <a:cubicBezTo>
                    <a:pt x="2074" y="515"/>
                    <a:pt x="1800" y="429"/>
                    <a:pt x="1714" y="566"/>
                  </a:cubicBezTo>
                  <a:cubicBezTo>
                    <a:pt x="1530" y="821"/>
                    <a:pt x="1334" y="905"/>
                    <a:pt x="1142" y="905"/>
                  </a:cubicBezTo>
                  <a:cubicBezTo>
                    <a:pt x="778" y="905"/>
                    <a:pt x="432" y="604"/>
                    <a:pt x="218" y="604"/>
                  </a:cubicBezTo>
                  <a:cubicBezTo>
                    <a:pt x="83" y="604"/>
                    <a:pt x="1" y="724"/>
                    <a:pt x="1" y="1114"/>
                  </a:cubicBezTo>
                  <a:cubicBezTo>
                    <a:pt x="1" y="2536"/>
                    <a:pt x="1423" y="6340"/>
                    <a:pt x="1200" y="15250"/>
                  </a:cubicBezTo>
                  <a:cubicBezTo>
                    <a:pt x="1712" y="15258"/>
                    <a:pt x="2273" y="15267"/>
                    <a:pt x="2829" y="15267"/>
                  </a:cubicBezTo>
                  <a:cubicBezTo>
                    <a:pt x="4598" y="15267"/>
                    <a:pt x="6316" y="15184"/>
                    <a:pt x="6238" y="14753"/>
                  </a:cubicBezTo>
                  <a:cubicBezTo>
                    <a:pt x="5844" y="12697"/>
                    <a:pt x="4867" y="6974"/>
                    <a:pt x="4987" y="6409"/>
                  </a:cubicBezTo>
                  <a:cubicBezTo>
                    <a:pt x="5090" y="5843"/>
                    <a:pt x="4867" y="1851"/>
                    <a:pt x="4816" y="1337"/>
                  </a:cubicBezTo>
                  <a:cubicBezTo>
                    <a:pt x="4764" y="823"/>
                    <a:pt x="4679" y="892"/>
                    <a:pt x="3719" y="515"/>
                  </a:cubicBezTo>
                  <a:cubicBezTo>
                    <a:pt x="2417" y="1"/>
                    <a:pt x="2383" y="1"/>
                    <a:pt x="2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57"/>
            <p:cNvSpPr/>
            <p:nvPr/>
          </p:nvSpPr>
          <p:spPr>
            <a:xfrm>
              <a:off x="6913806" y="1652038"/>
              <a:ext cx="337732" cy="437502"/>
            </a:xfrm>
            <a:custGeom>
              <a:rect b="b" l="l" r="r" t="t"/>
              <a:pathLst>
                <a:path extrusionOk="0" h="5705" w="4404">
                  <a:moveTo>
                    <a:pt x="1978" y="1"/>
                  </a:moveTo>
                  <a:cubicBezTo>
                    <a:pt x="460" y="1"/>
                    <a:pt x="439" y="1172"/>
                    <a:pt x="223" y="2441"/>
                  </a:cubicBezTo>
                  <a:cubicBezTo>
                    <a:pt x="0" y="3829"/>
                    <a:pt x="651" y="5405"/>
                    <a:pt x="1679" y="5645"/>
                  </a:cubicBezTo>
                  <a:cubicBezTo>
                    <a:pt x="1857" y="5686"/>
                    <a:pt x="2018" y="5705"/>
                    <a:pt x="2163" y="5705"/>
                  </a:cubicBezTo>
                  <a:cubicBezTo>
                    <a:pt x="3121" y="5705"/>
                    <a:pt x="3417" y="4881"/>
                    <a:pt x="3804" y="4018"/>
                  </a:cubicBezTo>
                  <a:cubicBezTo>
                    <a:pt x="3975" y="3949"/>
                    <a:pt x="4078" y="3641"/>
                    <a:pt x="4181" y="3298"/>
                  </a:cubicBezTo>
                  <a:cubicBezTo>
                    <a:pt x="4335" y="2887"/>
                    <a:pt x="4404" y="2561"/>
                    <a:pt x="4181" y="2493"/>
                  </a:cubicBezTo>
                  <a:cubicBezTo>
                    <a:pt x="4335" y="1345"/>
                    <a:pt x="4164" y="282"/>
                    <a:pt x="2519" y="42"/>
                  </a:cubicBezTo>
                  <a:cubicBezTo>
                    <a:pt x="2320" y="14"/>
                    <a:pt x="2140" y="1"/>
                    <a:pt x="1978" y="1"/>
                  </a:cubicBezTo>
                  <a:close/>
                </a:path>
              </a:pathLst>
            </a:custGeom>
            <a:solidFill>
              <a:srgbClr val="FFBE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57"/>
            <p:cNvSpPr/>
            <p:nvPr/>
          </p:nvSpPr>
          <p:spPr>
            <a:xfrm>
              <a:off x="6896705" y="1651041"/>
              <a:ext cx="229986" cy="438116"/>
            </a:xfrm>
            <a:custGeom>
              <a:rect b="b" l="l" r="r" t="t"/>
              <a:pathLst>
                <a:path extrusionOk="0" h="5713" w="2999">
                  <a:moveTo>
                    <a:pt x="2193" y="0"/>
                  </a:moveTo>
                  <a:cubicBezTo>
                    <a:pt x="906" y="0"/>
                    <a:pt x="684" y="847"/>
                    <a:pt x="531" y="1872"/>
                  </a:cubicBezTo>
                  <a:cubicBezTo>
                    <a:pt x="497" y="1855"/>
                    <a:pt x="463" y="1855"/>
                    <a:pt x="446" y="1855"/>
                  </a:cubicBezTo>
                  <a:cubicBezTo>
                    <a:pt x="432" y="1853"/>
                    <a:pt x="419" y="1852"/>
                    <a:pt x="406" y="1852"/>
                  </a:cubicBezTo>
                  <a:cubicBezTo>
                    <a:pt x="117" y="1852"/>
                    <a:pt x="84" y="2217"/>
                    <a:pt x="35" y="2660"/>
                  </a:cubicBezTo>
                  <a:cubicBezTo>
                    <a:pt x="0" y="3071"/>
                    <a:pt x="137" y="3517"/>
                    <a:pt x="394" y="3619"/>
                  </a:cubicBezTo>
                  <a:cubicBezTo>
                    <a:pt x="377" y="4956"/>
                    <a:pt x="1131" y="5521"/>
                    <a:pt x="1902" y="5641"/>
                  </a:cubicBezTo>
                  <a:cubicBezTo>
                    <a:pt x="1902" y="5641"/>
                    <a:pt x="1874" y="5712"/>
                    <a:pt x="2062" y="5712"/>
                  </a:cubicBezTo>
                  <a:cubicBezTo>
                    <a:pt x="2081" y="5712"/>
                    <a:pt x="2102" y="5711"/>
                    <a:pt x="2125" y="5710"/>
                  </a:cubicBezTo>
                  <a:cubicBezTo>
                    <a:pt x="1731" y="5556"/>
                    <a:pt x="1474" y="4339"/>
                    <a:pt x="1679" y="3397"/>
                  </a:cubicBezTo>
                  <a:cubicBezTo>
                    <a:pt x="1936" y="2249"/>
                    <a:pt x="2262" y="1306"/>
                    <a:pt x="2999" y="929"/>
                  </a:cubicBezTo>
                  <a:lnTo>
                    <a:pt x="2708" y="38"/>
                  </a:lnTo>
                  <a:cubicBezTo>
                    <a:pt x="2519" y="12"/>
                    <a:pt x="2349" y="0"/>
                    <a:pt x="2193" y="0"/>
                  </a:cubicBezTo>
                  <a:close/>
                </a:path>
              </a:pathLst>
            </a:custGeom>
            <a:solidFill>
              <a:srgbClr val="F4A6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57"/>
            <p:cNvSpPr/>
            <p:nvPr/>
          </p:nvSpPr>
          <p:spPr>
            <a:xfrm>
              <a:off x="6888806" y="1628188"/>
              <a:ext cx="232670" cy="224234"/>
            </a:xfrm>
            <a:custGeom>
              <a:rect b="b" l="l" r="r" t="t"/>
              <a:pathLst>
                <a:path extrusionOk="0" h="2924" w="3034">
                  <a:moveTo>
                    <a:pt x="1844" y="0"/>
                  </a:moveTo>
                  <a:cubicBezTo>
                    <a:pt x="1550" y="0"/>
                    <a:pt x="1188" y="106"/>
                    <a:pt x="943" y="285"/>
                  </a:cubicBezTo>
                  <a:cubicBezTo>
                    <a:pt x="600" y="525"/>
                    <a:pt x="223" y="1090"/>
                    <a:pt x="103" y="1690"/>
                  </a:cubicBezTo>
                  <a:cubicBezTo>
                    <a:pt x="1" y="2290"/>
                    <a:pt x="120" y="2924"/>
                    <a:pt x="120" y="2924"/>
                  </a:cubicBezTo>
                  <a:lnTo>
                    <a:pt x="240" y="2512"/>
                  </a:lnTo>
                  <a:cubicBezTo>
                    <a:pt x="240" y="2512"/>
                    <a:pt x="324" y="2467"/>
                    <a:pt x="436" y="2467"/>
                  </a:cubicBezTo>
                  <a:cubicBezTo>
                    <a:pt x="492" y="2467"/>
                    <a:pt x="555" y="2478"/>
                    <a:pt x="617" y="2512"/>
                  </a:cubicBezTo>
                  <a:cubicBezTo>
                    <a:pt x="703" y="2547"/>
                    <a:pt x="772" y="2787"/>
                    <a:pt x="857" y="2821"/>
                  </a:cubicBezTo>
                  <a:cubicBezTo>
                    <a:pt x="926" y="2855"/>
                    <a:pt x="994" y="2872"/>
                    <a:pt x="1011" y="2872"/>
                  </a:cubicBezTo>
                  <a:cubicBezTo>
                    <a:pt x="1183" y="2838"/>
                    <a:pt x="1423" y="2221"/>
                    <a:pt x="1731" y="1930"/>
                  </a:cubicBezTo>
                  <a:cubicBezTo>
                    <a:pt x="1966" y="1720"/>
                    <a:pt x="2284" y="1666"/>
                    <a:pt x="2546" y="1666"/>
                  </a:cubicBezTo>
                  <a:cubicBezTo>
                    <a:pt x="2820" y="1666"/>
                    <a:pt x="3033" y="1724"/>
                    <a:pt x="3033" y="1724"/>
                  </a:cubicBezTo>
                  <a:lnTo>
                    <a:pt x="2228" y="96"/>
                  </a:lnTo>
                  <a:cubicBezTo>
                    <a:pt x="2138" y="31"/>
                    <a:pt x="2001" y="0"/>
                    <a:pt x="1844" y="0"/>
                  </a:cubicBezTo>
                  <a:close/>
                </a:path>
              </a:pathLst>
            </a:custGeom>
            <a:solidFill>
              <a:srgbClr val="2F0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57"/>
            <p:cNvSpPr/>
            <p:nvPr/>
          </p:nvSpPr>
          <p:spPr>
            <a:xfrm>
              <a:off x="7037273" y="1619906"/>
              <a:ext cx="233974" cy="250921"/>
            </a:xfrm>
            <a:custGeom>
              <a:rect b="b" l="l" r="r" t="t"/>
              <a:pathLst>
                <a:path extrusionOk="0" h="3272" w="3051">
                  <a:moveTo>
                    <a:pt x="657" y="0"/>
                  </a:moveTo>
                  <a:cubicBezTo>
                    <a:pt x="445" y="0"/>
                    <a:pt x="258" y="49"/>
                    <a:pt x="155" y="187"/>
                  </a:cubicBezTo>
                  <a:cubicBezTo>
                    <a:pt x="1" y="393"/>
                    <a:pt x="155" y="941"/>
                    <a:pt x="155" y="941"/>
                  </a:cubicBezTo>
                  <a:cubicBezTo>
                    <a:pt x="309" y="1198"/>
                    <a:pt x="223" y="1986"/>
                    <a:pt x="772" y="2038"/>
                  </a:cubicBezTo>
                  <a:cubicBezTo>
                    <a:pt x="1320" y="2072"/>
                    <a:pt x="2108" y="2226"/>
                    <a:pt x="2245" y="2449"/>
                  </a:cubicBezTo>
                  <a:cubicBezTo>
                    <a:pt x="2468" y="2792"/>
                    <a:pt x="2417" y="3271"/>
                    <a:pt x="2417" y="3271"/>
                  </a:cubicBezTo>
                  <a:lnTo>
                    <a:pt x="2708" y="3169"/>
                  </a:lnTo>
                  <a:cubicBezTo>
                    <a:pt x="2708" y="3169"/>
                    <a:pt x="3051" y="2329"/>
                    <a:pt x="2794" y="1575"/>
                  </a:cubicBezTo>
                  <a:cubicBezTo>
                    <a:pt x="2588" y="1010"/>
                    <a:pt x="2417" y="547"/>
                    <a:pt x="1783" y="273"/>
                  </a:cubicBezTo>
                  <a:cubicBezTo>
                    <a:pt x="1600" y="193"/>
                    <a:pt x="1078" y="0"/>
                    <a:pt x="657" y="0"/>
                  </a:cubicBezTo>
                  <a:close/>
                </a:path>
              </a:pathLst>
            </a:custGeom>
            <a:solidFill>
              <a:srgbClr val="750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57"/>
            <p:cNvSpPr/>
            <p:nvPr/>
          </p:nvSpPr>
          <p:spPr>
            <a:xfrm>
              <a:off x="6707440" y="3396295"/>
              <a:ext cx="331213" cy="1182675"/>
            </a:xfrm>
            <a:custGeom>
              <a:rect b="b" l="l" r="r" t="t"/>
              <a:pathLst>
                <a:path extrusionOk="0" h="15422" w="4319">
                  <a:moveTo>
                    <a:pt x="241" y="12234"/>
                  </a:moveTo>
                  <a:cubicBezTo>
                    <a:pt x="241" y="12234"/>
                    <a:pt x="242" y="12235"/>
                    <a:pt x="245" y="12235"/>
                  </a:cubicBezTo>
                  <a:lnTo>
                    <a:pt x="245" y="12235"/>
                  </a:lnTo>
                  <a:cubicBezTo>
                    <a:pt x="242" y="12235"/>
                    <a:pt x="241" y="12234"/>
                    <a:pt x="241" y="12234"/>
                  </a:cubicBezTo>
                  <a:close/>
                  <a:moveTo>
                    <a:pt x="4250" y="0"/>
                  </a:moveTo>
                  <a:cubicBezTo>
                    <a:pt x="3873" y="1200"/>
                    <a:pt x="3394" y="4233"/>
                    <a:pt x="3085" y="5518"/>
                  </a:cubicBezTo>
                  <a:cubicBezTo>
                    <a:pt x="2777" y="6803"/>
                    <a:pt x="2623" y="6974"/>
                    <a:pt x="2314" y="7420"/>
                  </a:cubicBezTo>
                  <a:cubicBezTo>
                    <a:pt x="2006" y="7882"/>
                    <a:pt x="2760" y="9836"/>
                    <a:pt x="1971" y="11857"/>
                  </a:cubicBezTo>
                  <a:cubicBezTo>
                    <a:pt x="1829" y="12222"/>
                    <a:pt x="1368" y="12310"/>
                    <a:pt x="958" y="12310"/>
                  </a:cubicBezTo>
                  <a:cubicBezTo>
                    <a:pt x="604" y="12310"/>
                    <a:pt x="287" y="12244"/>
                    <a:pt x="245" y="12235"/>
                  </a:cubicBezTo>
                  <a:lnTo>
                    <a:pt x="245" y="12235"/>
                  </a:lnTo>
                  <a:cubicBezTo>
                    <a:pt x="331" y="12254"/>
                    <a:pt x="1597" y="12536"/>
                    <a:pt x="1663" y="12834"/>
                  </a:cubicBezTo>
                  <a:cubicBezTo>
                    <a:pt x="1749" y="13142"/>
                    <a:pt x="618" y="13297"/>
                    <a:pt x="618" y="13297"/>
                  </a:cubicBezTo>
                  <a:cubicBezTo>
                    <a:pt x="618" y="13297"/>
                    <a:pt x="1903" y="13297"/>
                    <a:pt x="2040" y="13811"/>
                  </a:cubicBezTo>
                  <a:cubicBezTo>
                    <a:pt x="2098" y="14011"/>
                    <a:pt x="1822" y="14060"/>
                    <a:pt x="1455" y="14060"/>
                  </a:cubicBezTo>
                  <a:cubicBezTo>
                    <a:pt x="1103" y="14060"/>
                    <a:pt x="669" y="14015"/>
                    <a:pt x="367" y="14015"/>
                  </a:cubicBezTo>
                  <a:cubicBezTo>
                    <a:pt x="150" y="14015"/>
                    <a:pt x="1" y="14039"/>
                    <a:pt x="1" y="14119"/>
                  </a:cubicBezTo>
                  <a:cubicBezTo>
                    <a:pt x="1" y="14428"/>
                    <a:pt x="1886" y="14890"/>
                    <a:pt x="2554" y="15421"/>
                  </a:cubicBezTo>
                  <a:cubicBezTo>
                    <a:pt x="3822" y="13211"/>
                    <a:pt x="4319" y="4832"/>
                    <a:pt x="4319" y="3633"/>
                  </a:cubicBezTo>
                  <a:cubicBezTo>
                    <a:pt x="4319" y="2416"/>
                    <a:pt x="4250" y="0"/>
                    <a:pt x="4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57"/>
            <p:cNvSpPr/>
            <p:nvPr/>
          </p:nvSpPr>
          <p:spPr>
            <a:xfrm>
              <a:off x="6603682" y="3338243"/>
              <a:ext cx="134126" cy="392947"/>
            </a:xfrm>
            <a:custGeom>
              <a:rect b="b" l="l" r="r" t="t"/>
              <a:pathLst>
                <a:path extrusionOk="0" h="5124" w="1749">
                  <a:moveTo>
                    <a:pt x="1258" y="1"/>
                  </a:moveTo>
                  <a:cubicBezTo>
                    <a:pt x="822" y="1"/>
                    <a:pt x="394" y="1940"/>
                    <a:pt x="394" y="1940"/>
                  </a:cubicBezTo>
                  <a:cubicBezTo>
                    <a:pt x="394" y="1940"/>
                    <a:pt x="785" y="1789"/>
                    <a:pt x="842" y="1789"/>
                  </a:cubicBezTo>
                  <a:cubicBezTo>
                    <a:pt x="852" y="1789"/>
                    <a:pt x="852" y="1793"/>
                    <a:pt x="840" y="1803"/>
                  </a:cubicBezTo>
                  <a:cubicBezTo>
                    <a:pt x="771" y="1871"/>
                    <a:pt x="0" y="4527"/>
                    <a:pt x="69" y="4904"/>
                  </a:cubicBezTo>
                  <a:cubicBezTo>
                    <a:pt x="108" y="5077"/>
                    <a:pt x="320" y="5124"/>
                    <a:pt x="566" y="5124"/>
                  </a:cubicBezTo>
                  <a:cubicBezTo>
                    <a:pt x="857" y="5124"/>
                    <a:pt x="1196" y="5058"/>
                    <a:pt x="1354" y="5058"/>
                  </a:cubicBezTo>
                  <a:cubicBezTo>
                    <a:pt x="1662" y="5058"/>
                    <a:pt x="1680" y="2351"/>
                    <a:pt x="1748" y="1528"/>
                  </a:cubicBezTo>
                  <a:lnTo>
                    <a:pt x="1731" y="72"/>
                  </a:lnTo>
                  <a:lnTo>
                    <a:pt x="1285" y="4"/>
                  </a:lnTo>
                  <a:cubicBezTo>
                    <a:pt x="1276" y="2"/>
                    <a:pt x="1267" y="1"/>
                    <a:pt x="12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57"/>
            <p:cNvSpPr/>
            <p:nvPr/>
          </p:nvSpPr>
          <p:spPr>
            <a:xfrm>
              <a:off x="7361814" y="3315773"/>
              <a:ext cx="133206" cy="384511"/>
            </a:xfrm>
            <a:custGeom>
              <a:rect b="b" l="l" r="r" t="t"/>
              <a:pathLst>
                <a:path extrusionOk="0" h="5014" w="1737">
                  <a:moveTo>
                    <a:pt x="382" y="1"/>
                  </a:moveTo>
                  <a:cubicBezTo>
                    <a:pt x="369" y="1"/>
                    <a:pt x="356" y="2"/>
                    <a:pt x="344" y="5"/>
                  </a:cubicBezTo>
                  <a:cubicBezTo>
                    <a:pt x="233" y="27"/>
                    <a:pt x="158" y="34"/>
                    <a:pt x="108" y="34"/>
                  </a:cubicBezTo>
                  <a:cubicBezTo>
                    <a:pt x="40" y="34"/>
                    <a:pt x="18" y="22"/>
                    <a:pt x="18" y="22"/>
                  </a:cubicBezTo>
                  <a:lnTo>
                    <a:pt x="1" y="1479"/>
                  </a:lnTo>
                  <a:cubicBezTo>
                    <a:pt x="87" y="2301"/>
                    <a:pt x="87" y="5008"/>
                    <a:pt x="395" y="5008"/>
                  </a:cubicBezTo>
                  <a:cubicBezTo>
                    <a:pt x="477" y="5008"/>
                    <a:pt x="601" y="5013"/>
                    <a:pt x="739" y="5013"/>
                  </a:cubicBezTo>
                  <a:cubicBezTo>
                    <a:pt x="1120" y="5013"/>
                    <a:pt x="1613" y="4976"/>
                    <a:pt x="1663" y="4700"/>
                  </a:cubicBezTo>
                  <a:cubicBezTo>
                    <a:pt x="1737" y="4374"/>
                    <a:pt x="1183" y="2472"/>
                    <a:pt x="977" y="1908"/>
                  </a:cubicBezTo>
                  <a:lnTo>
                    <a:pt x="977" y="1908"/>
                  </a:lnTo>
                  <a:cubicBezTo>
                    <a:pt x="996" y="1929"/>
                    <a:pt x="1020" y="1947"/>
                    <a:pt x="1046" y="1959"/>
                  </a:cubicBezTo>
                  <a:cubicBezTo>
                    <a:pt x="1052" y="1960"/>
                    <a:pt x="1058" y="1961"/>
                    <a:pt x="1064" y="1961"/>
                  </a:cubicBezTo>
                  <a:cubicBezTo>
                    <a:pt x="1187" y="1961"/>
                    <a:pt x="1389" y="1650"/>
                    <a:pt x="1389" y="1650"/>
                  </a:cubicBezTo>
                  <a:cubicBezTo>
                    <a:pt x="1389" y="1650"/>
                    <a:pt x="823" y="1"/>
                    <a:pt x="3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57"/>
            <p:cNvSpPr/>
            <p:nvPr/>
          </p:nvSpPr>
          <p:spPr>
            <a:xfrm>
              <a:off x="6890110" y="1796977"/>
              <a:ext cx="185354" cy="326152"/>
            </a:xfrm>
            <a:custGeom>
              <a:rect b="b" l="l" r="r" t="t"/>
              <a:pathLst>
                <a:path extrusionOk="0" h="4253" w="2417">
                  <a:moveTo>
                    <a:pt x="282" y="0"/>
                  </a:moveTo>
                  <a:cubicBezTo>
                    <a:pt x="226" y="0"/>
                    <a:pt x="175" y="24"/>
                    <a:pt x="138" y="89"/>
                  </a:cubicBezTo>
                  <a:cubicBezTo>
                    <a:pt x="1" y="329"/>
                    <a:pt x="121" y="1305"/>
                    <a:pt x="309" y="2282"/>
                  </a:cubicBezTo>
                  <a:cubicBezTo>
                    <a:pt x="669" y="4167"/>
                    <a:pt x="2314" y="4252"/>
                    <a:pt x="2314" y="4252"/>
                  </a:cubicBezTo>
                  <a:lnTo>
                    <a:pt x="2417" y="4047"/>
                  </a:lnTo>
                  <a:cubicBezTo>
                    <a:pt x="1029" y="3841"/>
                    <a:pt x="789" y="2333"/>
                    <a:pt x="737" y="1973"/>
                  </a:cubicBezTo>
                  <a:cubicBezTo>
                    <a:pt x="635" y="1459"/>
                    <a:pt x="549" y="843"/>
                    <a:pt x="617" y="174"/>
                  </a:cubicBezTo>
                  <a:cubicBezTo>
                    <a:pt x="617" y="174"/>
                    <a:pt x="434" y="0"/>
                    <a:pt x="2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57"/>
            <p:cNvSpPr/>
            <p:nvPr/>
          </p:nvSpPr>
          <p:spPr>
            <a:xfrm>
              <a:off x="7067488" y="1866840"/>
              <a:ext cx="197164" cy="260277"/>
            </a:xfrm>
            <a:custGeom>
              <a:rect b="b" l="l" r="r" t="t"/>
              <a:pathLst>
                <a:path extrusionOk="0" h="3394" w="2571">
                  <a:moveTo>
                    <a:pt x="2297" y="0"/>
                  </a:moveTo>
                  <a:cubicBezTo>
                    <a:pt x="2297" y="0"/>
                    <a:pt x="1629" y="1953"/>
                    <a:pt x="1183" y="2553"/>
                  </a:cubicBezTo>
                  <a:cubicBezTo>
                    <a:pt x="1012" y="2810"/>
                    <a:pt x="52" y="3084"/>
                    <a:pt x="52" y="3084"/>
                  </a:cubicBezTo>
                  <a:cubicBezTo>
                    <a:pt x="52" y="3084"/>
                    <a:pt x="18" y="3136"/>
                    <a:pt x="1" y="3341"/>
                  </a:cubicBezTo>
                  <a:cubicBezTo>
                    <a:pt x="30" y="3377"/>
                    <a:pt x="80" y="3393"/>
                    <a:pt x="143" y="3393"/>
                  </a:cubicBezTo>
                  <a:cubicBezTo>
                    <a:pt x="409" y="3393"/>
                    <a:pt x="923" y="3111"/>
                    <a:pt x="1269" y="2862"/>
                  </a:cubicBezTo>
                  <a:cubicBezTo>
                    <a:pt x="1697" y="2570"/>
                    <a:pt x="2485" y="583"/>
                    <a:pt x="2571" y="154"/>
                  </a:cubicBezTo>
                  <a:lnTo>
                    <a:pt x="2297" y="0"/>
                  </a:lnTo>
                  <a:close/>
                </a:path>
              </a:pathLst>
            </a:custGeom>
            <a:solidFill>
              <a:srgbClr val="211D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57"/>
            <p:cNvSpPr/>
            <p:nvPr/>
          </p:nvSpPr>
          <p:spPr>
            <a:xfrm>
              <a:off x="6840186" y="2028037"/>
              <a:ext cx="286504" cy="196167"/>
            </a:xfrm>
            <a:custGeom>
              <a:rect b="b" l="l" r="r" t="t"/>
              <a:pathLst>
                <a:path extrusionOk="0" h="2558" w="3736">
                  <a:moveTo>
                    <a:pt x="1025" y="1"/>
                  </a:moveTo>
                  <a:cubicBezTo>
                    <a:pt x="877" y="1"/>
                    <a:pt x="1" y="1462"/>
                    <a:pt x="1" y="1462"/>
                  </a:cubicBezTo>
                  <a:cubicBezTo>
                    <a:pt x="1" y="1462"/>
                    <a:pt x="1877" y="2558"/>
                    <a:pt x="2777" y="2558"/>
                  </a:cubicBezTo>
                  <a:cubicBezTo>
                    <a:pt x="2839" y="2558"/>
                    <a:pt x="2896" y="2552"/>
                    <a:pt x="2948" y="2541"/>
                  </a:cubicBezTo>
                  <a:cubicBezTo>
                    <a:pt x="3736" y="2370"/>
                    <a:pt x="3119" y="1411"/>
                    <a:pt x="3119" y="1411"/>
                  </a:cubicBezTo>
                  <a:cubicBezTo>
                    <a:pt x="3119" y="1411"/>
                    <a:pt x="1011" y="691"/>
                    <a:pt x="1046" y="57"/>
                  </a:cubicBezTo>
                  <a:cubicBezTo>
                    <a:pt x="1049" y="18"/>
                    <a:pt x="1042" y="1"/>
                    <a:pt x="10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57"/>
            <p:cNvSpPr/>
            <p:nvPr/>
          </p:nvSpPr>
          <p:spPr>
            <a:xfrm>
              <a:off x="6979451" y="2056028"/>
              <a:ext cx="226075" cy="165415"/>
            </a:xfrm>
            <a:custGeom>
              <a:rect b="b" l="l" r="r" t="t"/>
              <a:pathLst>
                <a:path extrusionOk="0" h="2157" w="2948">
                  <a:moveTo>
                    <a:pt x="2348" y="0"/>
                  </a:moveTo>
                  <a:cubicBezTo>
                    <a:pt x="2275" y="336"/>
                    <a:pt x="971" y="647"/>
                    <a:pt x="459" y="647"/>
                  </a:cubicBezTo>
                  <a:cubicBezTo>
                    <a:pt x="370" y="647"/>
                    <a:pt x="305" y="638"/>
                    <a:pt x="275" y="617"/>
                  </a:cubicBezTo>
                  <a:lnTo>
                    <a:pt x="275" y="617"/>
                  </a:lnTo>
                  <a:cubicBezTo>
                    <a:pt x="275" y="617"/>
                    <a:pt x="1" y="1714"/>
                    <a:pt x="755" y="2091"/>
                  </a:cubicBezTo>
                  <a:cubicBezTo>
                    <a:pt x="853" y="2137"/>
                    <a:pt x="957" y="2157"/>
                    <a:pt x="1065" y="2157"/>
                  </a:cubicBezTo>
                  <a:cubicBezTo>
                    <a:pt x="1798" y="2157"/>
                    <a:pt x="2674" y="1212"/>
                    <a:pt x="2794" y="1063"/>
                  </a:cubicBezTo>
                  <a:cubicBezTo>
                    <a:pt x="2948" y="891"/>
                    <a:pt x="2811" y="223"/>
                    <a:pt x="23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57"/>
            <p:cNvSpPr/>
            <p:nvPr/>
          </p:nvSpPr>
          <p:spPr>
            <a:xfrm>
              <a:off x="6874389" y="1577575"/>
              <a:ext cx="432364" cy="284051"/>
            </a:xfrm>
            <a:custGeom>
              <a:rect b="b" l="l" r="r" t="t"/>
              <a:pathLst>
                <a:path extrusionOk="0" h="3704" w="5638">
                  <a:moveTo>
                    <a:pt x="2775" y="0"/>
                  </a:moveTo>
                  <a:cubicBezTo>
                    <a:pt x="1526" y="0"/>
                    <a:pt x="362" y="924"/>
                    <a:pt x="51" y="2727"/>
                  </a:cubicBezTo>
                  <a:cubicBezTo>
                    <a:pt x="0" y="3035"/>
                    <a:pt x="1525" y="2830"/>
                    <a:pt x="3067" y="3172"/>
                  </a:cubicBezTo>
                  <a:cubicBezTo>
                    <a:pt x="4328" y="3456"/>
                    <a:pt x="4886" y="3704"/>
                    <a:pt x="5061" y="3704"/>
                  </a:cubicBezTo>
                  <a:cubicBezTo>
                    <a:pt x="5097" y="3704"/>
                    <a:pt x="5117" y="3693"/>
                    <a:pt x="5123" y="3669"/>
                  </a:cubicBezTo>
                  <a:cubicBezTo>
                    <a:pt x="5637" y="2024"/>
                    <a:pt x="4661" y="379"/>
                    <a:pt x="3376" y="71"/>
                  </a:cubicBezTo>
                  <a:cubicBezTo>
                    <a:pt x="3175" y="24"/>
                    <a:pt x="2974" y="0"/>
                    <a:pt x="277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57"/>
            <p:cNvSpPr/>
            <p:nvPr/>
          </p:nvSpPr>
          <p:spPr>
            <a:xfrm>
              <a:off x="7126614" y="1581639"/>
              <a:ext cx="194556" cy="288882"/>
            </a:xfrm>
            <a:custGeom>
              <a:rect b="b" l="l" r="r" t="t"/>
              <a:pathLst>
                <a:path extrusionOk="0" h="3767" w="2537">
                  <a:moveTo>
                    <a:pt x="1" y="1"/>
                  </a:moveTo>
                  <a:cubicBezTo>
                    <a:pt x="4" y="4"/>
                    <a:pt x="8" y="7"/>
                    <a:pt x="13" y="9"/>
                  </a:cubicBezTo>
                  <a:lnTo>
                    <a:pt x="13" y="9"/>
                  </a:lnTo>
                  <a:cubicBezTo>
                    <a:pt x="9" y="6"/>
                    <a:pt x="5" y="4"/>
                    <a:pt x="1" y="1"/>
                  </a:cubicBezTo>
                  <a:close/>
                  <a:moveTo>
                    <a:pt x="13" y="9"/>
                  </a:moveTo>
                  <a:cubicBezTo>
                    <a:pt x="384" y="270"/>
                    <a:pt x="669" y="859"/>
                    <a:pt x="703" y="995"/>
                  </a:cubicBezTo>
                  <a:cubicBezTo>
                    <a:pt x="943" y="1714"/>
                    <a:pt x="806" y="2537"/>
                    <a:pt x="601" y="3256"/>
                  </a:cubicBezTo>
                  <a:cubicBezTo>
                    <a:pt x="1752" y="3541"/>
                    <a:pt x="1948" y="3766"/>
                    <a:pt x="2001" y="3766"/>
                  </a:cubicBezTo>
                  <a:cubicBezTo>
                    <a:pt x="2012" y="3766"/>
                    <a:pt x="2017" y="3757"/>
                    <a:pt x="2023" y="3736"/>
                  </a:cubicBezTo>
                  <a:cubicBezTo>
                    <a:pt x="2537" y="2091"/>
                    <a:pt x="2023" y="446"/>
                    <a:pt x="87" y="18"/>
                  </a:cubicBezTo>
                  <a:cubicBezTo>
                    <a:pt x="59" y="18"/>
                    <a:pt x="31" y="18"/>
                    <a:pt x="13" y="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57"/>
            <p:cNvSpPr/>
            <p:nvPr/>
          </p:nvSpPr>
          <p:spPr>
            <a:xfrm>
              <a:off x="6784971" y="1779646"/>
              <a:ext cx="600616" cy="138498"/>
            </a:xfrm>
            <a:custGeom>
              <a:rect b="b" l="l" r="r" t="t"/>
              <a:pathLst>
                <a:path extrusionOk="0" h="1806" w="7832">
                  <a:moveTo>
                    <a:pt x="1752" y="1"/>
                  </a:moveTo>
                  <a:cubicBezTo>
                    <a:pt x="1524" y="1"/>
                    <a:pt x="1320" y="13"/>
                    <a:pt x="1149" y="40"/>
                  </a:cubicBezTo>
                  <a:cubicBezTo>
                    <a:pt x="703" y="109"/>
                    <a:pt x="1" y="417"/>
                    <a:pt x="1" y="417"/>
                  </a:cubicBezTo>
                  <a:cubicBezTo>
                    <a:pt x="123" y="380"/>
                    <a:pt x="319" y="364"/>
                    <a:pt x="555" y="364"/>
                  </a:cubicBezTo>
                  <a:cubicBezTo>
                    <a:pt x="1280" y="364"/>
                    <a:pt x="2388" y="507"/>
                    <a:pt x="2931" y="572"/>
                  </a:cubicBezTo>
                  <a:cubicBezTo>
                    <a:pt x="3668" y="640"/>
                    <a:pt x="6666" y="1274"/>
                    <a:pt x="7180" y="1805"/>
                  </a:cubicBezTo>
                  <a:cubicBezTo>
                    <a:pt x="7831" y="1737"/>
                    <a:pt x="7214" y="1240"/>
                    <a:pt x="6615" y="949"/>
                  </a:cubicBezTo>
                  <a:cubicBezTo>
                    <a:pt x="5753" y="533"/>
                    <a:pt x="3242" y="1"/>
                    <a:pt x="17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57"/>
            <p:cNvSpPr/>
            <p:nvPr/>
          </p:nvSpPr>
          <p:spPr>
            <a:xfrm>
              <a:off x="6867794" y="1739692"/>
              <a:ext cx="269403" cy="47546"/>
            </a:xfrm>
            <a:custGeom>
              <a:rect b="b" l="l" r="r" t="t"/>
              <a:pathLst>
                <a:path extrusionOk="0" h="620" w="3513">
                  <a:moveTo>
                    <a:pt x="3377" y="1"/>
                  </a:moveTo>
                  <a:cubicBezTo>
                    <a:pt x="2730" y="1"/>
                    <a:pt x="137" y="322"/>
                    <a:pt x="137" y="322"/>
                  </a:cubicBezTo>
                  <a:cubicBezTo>
                    <a:pt x="137" y="322"/>
                    <a:pt x="0" y="579"/>
                    <a:pt x="137" y="613"/>
                  </a:cubicBezTo>
                  <a:cubicBezTo>
                    <a:pt x="159" y="618"/>
                    <a:pt x="242" y="620"/>
                    <a:pt x="368" y="620"/>
                  </a:cubicBezTo>
                  <a:cubicBezTo>
                    <a:pt x="1124" y="620"/>
                    <a:pt x="3427" y="544"/>
                    <a:pt x="3427" y="544"/>
                  </a:cubicBezTo>
                  <a:cubicBezTo>
                    <a:pt x="3427" y="544"/>
                    <a:pt x="3427" y="407"/>
                    <a:pt x="3513" y="13"/>
                  </a:cubicBezTo>
                  <a:cubicBezTo>
                    <a:pt x="3494" y="5"/>
                    <a:pt x="3447" y="1"/>
                    <a:pt x="33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57"/>
            <p:cNvSpPr/>
            <p:nvPr/>
          </p:nvSpPr>
          <p:spPr>
            <a:xfrm>
              <a:off x="7196246" y="1756410"/>
              <a:ext cx="102608" cy="92255"/>
            </a:xfrm>
            <a:custGeom>
              <a:rect b="b" l="l" r="r" t="t"/>
              <a:pathLst>
                <a:path extrusionOk="0" h="1203" w="1338">
                  <a:moveTo>
                    <a:pt x="327" y="1"/>
                  </a:moveTo>
                  <a:cubicBezTo>
                    <a:pt x="327" y="1"/>
                    <a:pt x="1" y="463"/>
                    <a:pt x="104" y="515"/>
                  </a:cubicBezTo>
                  <a:cubicBezTo>
                    <a:pt x="549" y="720"/>
                    <a:pt x="1080" y="1115"/>
                    <a:pt x="1235" y="1200"/>
                  </a:cubicBezTo>
                  <a:cubicBezTo>
                    <a:pt x="1237" y="1201"/>
                    <a:pt x="1238" y="1202"/>
                    <a:pt x="1240" y="1202"/>
                  </a:cubicBezTo>
                  <a:cubicBezTo>
                    <a:pt x="1290" y="1202"/>
                    <a:pt x="1337" y="789"/>
                    <a:pt x="1337" y="789"/>
                  </a:cubicBezTo>
                  <a:lnTo>
                    <a:pt x="327" y="1"/>
                  </a:lnTo>
                  <a:close/>
                </a:path>
              </a:pathLst>
            </a:custGeom>
            <a:solidFill>
              <a:srgbClr val="211D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57"/>
            <p:cNvSpPr/>
            <p:nvPr/>
          </p:nvSpPr>
          <p:spPr>
            <a:xfrm>
              <a:off x="7113500" y="1722744"/>
              <a:ext cx="128835" cy="91642"/>
            </a:xfrm>
            <a:custGeom>
              <a:rect b="b" l="l" r="r" t="t"/>
              <a:pathLst>
                <a:path extrusionOk="0" h="1195" w="1680">
                  <a:moveTo>
                    <a:pt x="411" y="1"/>
                  </a:moveTo>
                  <a:cubicBezTo>
                    <a:pt x="241" y="1"/>
                    <a:pt x="98" y="126"/>
                    <a:pt x="69" y="303"/>
                  </a:cubicBezTo>
                  <a:lnTo>
                    <a:pt x="35" y="594"/>
                  </a:lnTo>
                  <a:cubicBezTo>
                    <a:pt x="0" y="800"/>
                    <a:pt x="138" y="1005"/>
                    <a:pt x="343" y="1022"/>
                  </a:cubicBezTo>
                  <a:lnTo>
                    <a:pt x="1268" y="1194"/>
                  </a:lnTo>
                  <a:cubicBezTo>
                    <a:pt x="1277" y="1195"/>
                    <a:pt x="1286" y="1195"/>
                    <a:pt x="1294" y="1195"/>
                  </a:cubicBezTo>
                  <a:cubicBezTo>
                    <a:pt x="1452" y="1195"/>
                    <a:pt x="1561" y="1047"/>
                    <a:pt x="1577" y="868"/>
                  </a:cubicBezTo>
                  <a:lnTo>
                    <a:pt x="1645" y="628"/>
                  </a:lnTo>
                  <a:cubicBezTo>
                    <a:pt x="1680" y="440"/>
                    <a:pt x="1560" y="268"/>
                    <a:pt x="1388" y="234"/>
                  </a:cubicBezTo>
                  <a:lnTo>
                    <a:pt x="497" y="11"/>
                  </a:lnTo>
                  <a:cubicBezTo>
                    <a:pt x="468" y="4"/>
                    <a:pt x="439" y="1"/>
                    <a:pt x="41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57"/>
            <p:cNvSpPr/>
            <p:nvPr/>
          </p:nvSpPr>
          <p:spPr>
            <a:xfrm>
              <a:off x="7131905" y="1739385"/>
              <a:ext cx="97316" cy="58666"/>
            </a:xfrm>
            <a:custGeom>
              <a:rect b="b" l="l" r="r" t="t"/>
              <a:pathLst>
                <a:path extrusionOk="0" h="765" w="1269">
                  <a:moveTo>
                    <a:pt x="86" y="0"/>
                  </a:moveTo>
                  <a:cubicBezTo>
                    <a:pt x="86" y="0"/>
                    <a:pt x="0" y="189"/>
                    <a:pt x="0" y="428"/>
                  </a:cubicBezTo>
                  <a:cubicBezTo>
                    <a:pt x="0" y="634"/>
                    <a:pt x="683" y="765"/>
                    <a:pt x="973" y="765"/>
                  </a:cubicBezTo>
                  <a:cubicBezTo>
                    <a:pt x="1021" y="765"/>
                    <a:pt x="1058" y="761"/>
                    <a:pt x="1080" y="754"/>
                  </a:cubicBezTo>
                  <a:cubicBezTo>
                    <a:pt x="1268" y="685"/>
                    <a:pt x="1268" y="257"/>
                    <a:pt x="1268" y="257"/>
                  </a:cubicBezTo>
                  <a:lnTo>
                    <a:pt x="86" y="0"/>
                  </a:lnTo>
                  <a:close/>
                </a:path>
              </a:pathLst>
            </a:custGeom>
            <a:solidFill>
              <a:srgbClr val="93AA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57"/>
            <p:cNvSpPr/>
            <p:nvPr/>
          </p:nvSpPr>
          <p:spPr>
            <a:xfrm>
              <a:off x="7143715" y="1751195"/>
              <a:ext cx="73697" cy="39111"/>
            </a:xfrm>
            <a:custGeom>
              <a:rect b="b" l="l" r="r" t="t"/>
              <a:pathLst>
                <a:path extrusionOk="0" h="510" w="961">
                  <a:moveTo>
                    <a:pt x="52" y="0"/>
                  </a:moveTo>
                  <a:cubicBezTo>
                    <a:pt x="52" y="0"/>
                    <a:pt x="1" y="86"/>
                    <a:pt x="1" y="257"/>
                  </a:cubicBezTo>
                  <a:cubicBezTo>
                    <a:pt x="1" y="401"/>
                    <a:pt x="498" y="509"/>
                    <a:pt x="717" y="509"/>
                  </a:cubicBezTo>
                  <a:cubicBezTo>
                    <a:pt x="758" y="509"/>
                    <a:pt x="790" y="505"/>
                    <a:pt x="806" y="497"/>
                  </a:cubicBezTo>
                  <a:cubicBezTo>
                    <a:pt x="943" y="446"/>
                    <a:pt x="960" y="206"/>
                    <a:pt x="960" y="206"/>
                  </a:cubicBezTo>
                  <a:lnTo>
                    <a:pt x="5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57"/>
            <p:cNvSpPr/>
            <p:nvPr/>
          </p:nvSpPr>
          <p:spPr>
            <a:xfrm>
              <a:off x="6795477" y="2272823"/>
              <a:ext cx="109203" cy="290492"/>
            </a:xfrm>
            <a:custGeom>
              <a:rect b="b" l="l" r="r" t="t"/>
              <a:pathLst>
                <a:path extrusionOk="0" h="3788" w="1424">
                  <a:moveTo>
                    <a:pt x="1063" y="1"/>
                  </a:moveTo>
                  <a:lnTo>
                    <a:pt x="292" y="18"/>
                  </a:lnTo>
                  <a:cubicBezTo>
                    <a:pt x="121" y="18"/>
                    <a:pt x="1" y="155"/>
                    <a:pt x="1" y="326"/>
                  </a:cubicBezTo>
                  <a:lnTo>
                    <a:pt x="52" y="3479"/>
                  </a:lnTo>
                  <a:cubicBezTo>
                    <a:pt x="52" y="3650"/>
                    <a:pt x="189" y="3787"/>
                    <a:pt x="361" y="3787"/>
                  </a:cubicBezTo>
                  <a:lnTo>
                    <a:pt x="1132" y="3770"/>
                  </a:lnTo>
                  <a:cubicBezTo>
                    <a:pt x="1286" y="3770"/>
                    <a:pt x="1423" y="3616"/>
                    <a:pt x="1423" y="3462"/>
                  </a:cubicBezTo>
                  <a:lnTo>
                    <a:pt x="1372" y="309"/>
                  </a:lnTo>
                  <a:cubicBezTo>
                    <a:pt x="1372" y="138"/>
                    <a:pt x="1235" y="1"/>
                    <a:pt x="1063" y="1"/>
                  </a:cubicBezTo>
                  <a:close/>
                </a:path>
              </a:pathLst>
            </a:custGeom>
            <a:solidFill>
              <a:srgbClr val="A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57"/>
            <p:cNvSpPr/>
            <p:nvPr/>
          </p:nvSpPr>
          <p:spPr>
            <a:xfrm>
              <a:off x="6819174" y="2318836"/>
              <a:ext cx="63114" cy="243176"/>
            </a:xfrm>
            <a:custGeom>
              <a:rect b="b" l="l" r="r" t="t"/>
              <a:pathLst>
                <a:path extrusionOk="0" h="3171" w="823">
                  <a:moveTo>
                    <a:pt x="600" y="0"/>
                  </a:moveTo>
                  <a:lnTo>
                    <a:pt x="172" y="17"/>
                  </a:lnTo>
                  <a:cubicBezTo>
                    <a:pt x="69" y="17"/>
                    <a:pt x="0" y="120"/>
                    <a:pt x="0" y="257"/>
                  </a:cubicBezTo>
                  <a:lnTo>
                    <a:pt x="35" y="2947"/>
                  </a:lnTo>
                  <a:cubicBezTo>
                    <a:pt x="35" y="3067"/>
                    <a:pt x="120" y="3170"/>
                    <a:pt x="223" y="3170"/>
                  </a:cubicBezTo>
                  <a:lnTo>
                    <a:pt x="651" y="3170"/>
                  </a:lnTo>
                  <a:cubicBezTo>
                    <a:pt x="737" y="3170"/>
                    <a:pt x="823" y="3050"/>
                    <a:pt x="823" y="2930"/>
                  </a:cubicBezTo>
                  <a:lnTo>
                    <a:pt x="771" y="240"/>
                  </a:lnTo>
                  <a:cubicBezTo>
                    <a:pt x="771" y="120"/>
                    <a:pt x="703" y="0"/>
                    <a:pt x="600" y="0"/>
                  </a:cubicBezTo>
                  <a:close/>
                </a:path>
              </a:pathLst>
            </a:custGeom>
            <a:solidFill>
              <a:srgbClr val="F51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57"/>
            <p:cNvSpPr/>
            <p:nvPr/>
          </p:nvSpPr>
          <p:spPr>
            <a:xfrm>
              <a:off x="6802072" y="2289925"/>
              <a:ext cx="94709" cy="93405"/>
            </a:xfrm>
            <a:custGeom>
              <a:rect b="b" l="l" r="r" t="t"/>
              <a:pathLst>
                <a:path extrusionOk="0" h="1218" w="1235">
                  <a:moveTo>
                    <a:pt x="600" y="0"/>
                  </a:moveTo>
                  <a:cubicBezTo>
                    <a:pt x="258" y="0"/>
                    <a:pt x="1" y="292"/>
                    <a:pt x="1" y="617"/>
                  </a:cubicBezTo>
                  <a:cubicBezTo>
                    <a:pt x="1" y="950"/>
                    <a:pt x="275" y="1218"/>
                    <a:pt x="589" y="1218"/>
                  </a:cubicBezTo>
                  <a:cubicBezTo>
                    <a:pt x="598" y="1218"/>
                    <a:pt x="608" y="1217"/>
                    <a:pt x="617" y="1217"/>
                  </a:cubicBezTo>
                  <a:cubicBezTo>
                    <a:pt x="960" y="1217"/>
                    <a:pt x="1234" y="943"/>
                    <a:pt x="1217" y="600"/>
                  </a:cubicBezTo>
                  <a:cubicBezTo>
                    <a:pt x="1217" y="257"/>
                    <a:pt x="943" y="0"/>
                    <a:pt x="60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57"/>
            <p:cNvSpPr/>
            <p:nvPr/>
          </p:nvSpPr>
          <p:spPr>
            <a:xfrm>
              <a:off x="6813882" y="2301735"/>
              <a:ext cx="69709" cy="69709"/>
            </a:xfrm>
            <a:custGeom>
              <a:rect b="b" l="l" r="r" t="t"/>
              <a:pathLst>
                <a:path extrusionOk="0" h="909" w="909">
                  <a:moveTo>
                    <a:pt x="446" y="1"/>
                  </a:moveTo>
                  <a:cubicBezTo>
                    <a:pt x="206" y="18"/>
                    <a:pt x="1" y="223"/>
                    <a:pt x="1" y="463"/>
                  </a:cubicBezTo>
                  <a:cubicBezTo>
                    <a:pt x="18" y="720"/>
                    <a:pt x="224" y="909"/>
                    <a:pt x="463" y="909"/>
                  </a:cubicBezTo>
                  <a:cubicBezTo>
                    <a:pt x="720" y="909"/>
                    <a:pt x="909" y="703"/>
                    <a:pt x="909" y="446"/>
                  </a:cubicBezTo>
                  <a:cubicBezTo>
                    <a:pt x="909" y="206"/>
                    <a:pt x="703" y="1"/>
                    <a:pt x="446" y="1"/>
                  </a:cubicBezTo>
                  <a:close/>
                </a:path>
              </a:pathLst>
            </a:custGeom>
            <a:solidFill>
              <a:srgbClr val="BED1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57"/>
            <p:cNvSpPr/>
            <p:nvPr/>
          </p:nvSpPr>
          <p:spPr>
            <a:xfrm>
              <a:off x="6779756" y="2442303"/>
              <a:ext cx="143252" cy="60583"/>
            </a:xfrm>
            <a:custGeom>
              <a:rect b="b" l="l" r="r" t="t"/>
              <a:pathLst>
                <a:path extrusionOk="0" h="790" w="1868">
                  <a:moveTo>
                    <a:pt x="86" y="1"/>
                  </a:moveTo>
                  <a:cubicBezTo>
                    <a:pt x="35" y="1"/>
                    <a:pt x="0" y="52"/>
                    <a:pt x="0" y="104"/>
                  </a:cubicBezTo>
                  <a:lnTo>
                    <a:pt x="0" y="686"/>
                  </a:lnTo>
                  <a:cubicBezTo>
                    <a:pt x="0" y="738"/>
                    <a:pt x="35" y="789"/>
                    <a:pt x="86" y="789"/>
                  </a:cubicBezTo>
                  <a:lnTo>
                    <a:pt x="1782" y="789"/>
                  </a:lnTo>
                  <a:cubicBezTo>
                    <a:pt x="1834" y="789"/>
                    <a:pt x="1868" y="738"/>
                    <a:pt x="1868" y="686"/>
                  </a:cubicBezTo>
                  <a:lnTo>
                    <a:pt x="1868" y="104"/>
                  </a:lnTo>
                  <a:cubicBezTo>
                    <a:pt x="1868" y="52"/>
                    <a:pt x="1834" y="1"/>
                    <a:pt x="17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57"/>
            <p:cNvSpPr/>
            <p:nvPr/>
          </p:nvSpPr>
          <p:spPr>
            <a:xfrm>
              <a:off x="6419709" y="3696987"/>
              <a:ext cx="123620" cy="118482"/>
            </a:xfrm>
            <a:custGeom>
              <a:rect b="b" l="l" r="r" t="t"/>
              <a:pathLst>
                <a:path extrusionOk="0" h="1545" w="1612">
                  <a:moveTo>
                    <a:pt x="902" y="1"/>
                  </a:moveTo>
                  <a:cubicBezTo>
                    <a:pt x="856" y="1"/>
                    <a:pt x="812" y="12"/>
                    <a:pt x="772" y="37"/>
                  </a:cubicBezTo>
                  <a:lnTo>
                    <a:pt x="155" y="432"/>
                  </a:lnTo>
                  <a:cubicBezTo>
                    <a:pt x="18" y="517"/>
                    <a:pt x="1" y="723"/>
                    <a:pt x="120" y="894"/>
                  </a:cubicBezTo>
                  <a:lnTo>
                    <a:pt x="395" y="1340"/>
                  </a:lnTo>
                  <a:cubicBezTo>
                    <a:pt x="482" y="1465"/>
                    <a:pt x="607" y="1545"/>
                    <a:pt x="721" y="1545"/>
                  </a:cubicBezTo>
                  <a:cubicBezTo>
                    <a:pt x="763" y="1545"/>
                    <a:pt x="803" y="1534"/>
                    <a:pt x="840" y="1511"/>
                  </a:cubicBezTo>
                  <a:lnTo>
                    <a:pt x="1457" y="1117"/>
                  </a:lnTo>
                  <a:cubicBezTo>
                    <a:pt x="1594" y="1031"/>
                    <a:pt x="1611" y="809"/>
                    <a:pt x="1491" y="637"/>
                  </a:cubicBezTo>
                  <a:lnTo>
                    <a:pt x="1217" y="192"/>
                  </a:lnTo>
                  <a:cubicBezTo>
                    <a:pt x="1132" y="70"/>
                    <a:pt x="1013" y="1"/>
                    <a:pt x="902" y="1"/>
                  </a:cubicBezTo>
                  <a:close/>
                </a:path>
              </a:pathLst>
            </a:custGeom>
            <a:solidFill>
              <a:srgbClr val="2929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57"/>
            <p:cNvSpPr/>
            <p:nvPr/>
          </p:nvSpPr>
          <p:spPr>
            <a:xfrm>
              <a:off x="6421012" y="3696987"/>
              <a:ext cx="106519" cy="92255"/>
            </a:xfrm>
            <a:custGeom>
              <a:rect b="b" l="l" r="r" t="t"/>
              <a:pathLst>
                <a:path extrusionOk="0" h="1203" w="1389">
                  <a:moveTo>
                    <a:pt x="894" y="1"/>
                  </a:moveTo>
                  <a:cubicBezTo>
                    <a:pt x="849" y="1"/>
                    <a:pt x="807" y="12"/>
                    <a:pt x="772" y="37"/>
                  </a:cubicBezTo>
                  <a:lnTo>
                    <a:pt x="138" y="432"/>
                  </a:lnTo>
                  <a:cubicBezTo>
                    <a:pt x="18" y="517"/>
                    <a:pt x="1" y="723"/>
                    <a:pt x="103" y="894"/>
                  </a:cubicBezTo>
                  <a:lnTo>
                    <a:pt x="292" y="1203"/>
                  </a:lnTo>
                  <a:lnTo>
                    <a:pt x="1389" y="500"/>
                  </a:lnTo>
                  <a:lnTo>
                    <a:pt x="1200" y="192"/>
                  </a:lnTo>
                  <a:cubicBezTo>
                    <a:pt x="1127" y="70"/>
                    <a:pt x="1003" y="1"/>
                    <a:pt x="8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57"/>
            <p:cNvSpPr/>
            <p:nvPr/>
          </p:nvSpPr>
          <p:spPr>
            <a:xfrm>
              <a:off x="6343481" y="3235942"/>
              <a:ext cx="293100" cy="197164"/>
            </a:xfrm>
            <a:custGeom>
              <a:rect b="b" l="l" r="r" t="t"/>
              <a:pathLst>
                <a:path extrusionOk="0" h="2571" w="3822">
                  <a:moveTo>
                    <a:pt x="1496" y="1"/>
                  </a:moveTo>
                  <a:cubicBezTo>
                    <a:pt x="1443" y="1"/>
                    <a:pt x="1395" y="6"/>
                    <a:pt x="1354" y="18"/>
                  </a:cubicBezTo>
                  <a:cubicBezTo>
                    <a:pt x="875" y="155"/>
                    <a:pt x="1" y="1063"/>
                    <a:pt x="223" y="2143"/>
                  </a:cubicBezTo>
                  <a:cubicBezTo>
                    <a:pt x="289" y="2459"/>
                    <a:pt x="335" y="2571"/>
                    <a:pt x="368" y="2571"/>
                  </a:cubicBezTo>
                  <a:cubicBezTo>
                    <a:pt x="446" y="2571"/>
                    <a:pt x="446" y="1920"/>
                    <a:pt x="446" y="1920"/>
                  </a:cubicBezTo>
                  <a:cubicBezTo>
                    <a:pt x="446" y="1920"/>
                    <a:pt x="892" y="515"/>
                    <a:pt x="1371" y="412"/>
                  </a:cubicBezTo>
                  <a:cubicBezTo>
                    <a:pt x="1416" y="403"/>
                    <a:pt x="1468" y="398"/>
                    <a:pt x="1524" y="398"/>
                  </a:cubicBezTo>
                  <a:cubicBezTo>
                    <a:pt x="2073" y="398"/>
                    <a:pt x="3099" y="823"/>
                    <a:pt x="3239" y="1149"/>
                  </a:cubicBezTo>
                  <a:cubicBezTo>
                    <a:pt x="3376" y="1492"/>
                    <a:pt x="3530" y="2280"/>
                    <a:pt x="3530" y="2280"/>
                  </a:cubicBezTo>
                  <a:lnTo>
                    <a:pt x="3770" y="2366"/>
                  </a:lnTo>
                  <a:cubicBezTo>
                    <a:pt x="3822" y="2040"/>
                    <a:pt x="3667" y="1218"/>
                    <a:pt x="3479" y="909"/>
                  </a:cubicBezTo>
                  <a:cubicBezTo>
                    <a:pt x="3291" y="612"/>
                    <a:pt x="2061" y="1"/>
                    <a:pt x="1496" y="1"/>
                  </a:cubicBezTo>
                  <a:close/>
                </a:path>
              </a:pathLst>
            </a:custGeom>
            <a:solidFill>
              <a:srgbClr val="DBAB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57"/>
            <p:cNvSpPr/>
            <p:nvPr/>
          </p:nvSpPr>
          <p:spPr>
            <a:xfrm>
              <a:off x="6302760" y="3183181"/>
              <a:ext cx="249771" cy="232900"/>
            </a:xfrm>
            <a:custGeom>
              <a:rect b="b" l="l" r="r" t="t"/>
              <a:pathLst>
                <a:path extrusionOk="0" h="3037" w="3257">
                  <a:moveTo>
                    <a:pt x="1030" y="0"/>
                  </a:moveTo>
                  <a:cubicBezTo>
                    <a:pt x="965" y="0"/>
                    <a:pt x="906" y="7"/>
                    <a:pt x="857" y="21"/>
                  </a:cubicBezTo>
                  <a:cubicBezTo>
                    <a:pt x="395" y="141"/>
                    <a:pt x="1" y="1529"/>
                    <a:pt x="223" y="2608"/>
                  </a:cubicBezTo>
                  <a:cubicBezTo>
                    <a:pt x="289" y="2924"/>
                    <a:pt x="335" y="3036"/>
                    <a:pt x="367" y="3036"/>
                  </a:cubicBezTo>
                  <a:cubicBezTo>
                    <a:pt x="446" y="3036"/>
                    <a:pt x="446" y="2385"/>
                    <a:pt x="446" y="2385"/>
                  </a:cubicBezTo>
                  <a:cubicBezTo>
                    <a:pt x="446" y="2385"/>
                    <a:pt x="652" y="621"/>
                    <a:pt x="1149" y="518"/>
                  </a:cubicBezTo>
                  <a:cubicBezTo>
                    <a:pt x="1212" y="506"/>
                    <a:pt x="1282" y="501"/>
                    <a:pt x="1357" y="501"/>
                  </a:cubicBezTo>
                  <a:cubicBezTo>
                    <a:pt x="1854" y="501"/>
                    <a:pt x="2554" y="734"/>
                    <a:pt x="2674" y="1032"/>
                  </a:cubicBezTo>
                  <a:cubicBezTo>
                    <a:pt x="2811" y="1392"/>
                    <a:pt x="2982" y="2180"/>
                    <a:pt x="2982" y="2180"/>
                  </a:cubicBezTo>
                  <a:lnTo>
                    <a:pt x="3222" y="2265"/>
                  </a:lnTo>
                  <a:cubicBezTo>
                    <a:pt x="3256" y="1923"/>
                    <a:pt x="3119" y="1117"/>
                    <a:pt x="2931" y="809"/>
                  </a:cubicBezTo>
                  <a:cubicBezTo>
                    <a:pt x="2731" y="501"/>
                    <a:pt x="1605" y="0"/>
                    <a:pt x="1030" y="0"/>
                  </a:cubicBezTo>
                  <a:close/>
                </a:path>
              </a:pathLst>
            </a:custGeom>
            <a:solidFill>
              <a:srgbClr val="F4D7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57"/>
            <p:cNvSpPr/>
            <p:nvPr/>
          </p:nvSpPr>
          <p:spPr>
            <a:xfrm>
              <a:off x="6510660" y="3325206"/>
              <a:ext cx="53681" cy="40951"/>
            </a:xfrm>
            <a:custGeom>
              <a:rect b="b" l="l" r="r" t="t"/>
              <a:pathLst>
                <a:path extrusionOk="0" h="534" w="700">
                  <a:moveTo>
                    <a:pt x="275" y="0"/>
                  </a:moveTo>
                  <a:cubicBezTo>
                    <a:pt x="104" y="0"/>
                    <a:pt x="0" y="151"/>
                    <a:pt x="14" y="259"/>
                  </a:cubicBezTo>
                  <a:cubicBezTo>
                    <a:pt x="48" y="396"/>
                    <a:pt x="545" y="533"/>
                    <a:pt x="545" y="533"/>
                  </a:cubicBezTo>
                  <a:cubicBezTo>
                    <a:pt x="614" y="448"/>
                    <a:pt x="699" y="156"/>
                    <a:pt x="425" y="36"/>
                  </a:cubicBezTo>
                  <a:cubicBezTo>
                    <a:pt x="371" y="11"/>
                    <a:pt x="320" y="0"/>
                    <a:pt x="275" y="0"/>
                  </a:cubicBezTo>
                  <a:close/>
                </a:path>
              </a:pathLst>
            </a:custGeom>
            <a:solidFill>
              <a:srgbClr val="2929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57"/>
            <p:cNvSpPr/>
            <p:nvPr/>
          </p:nvSpPr>
          <p:spPr>
            <a:xfrm>
              <a:off x="6595783" y="3398673"/>
              <a:ext cx="48697" cy="42332"/>
            </a:xfrm>
            <a:custGeom>
              <a:rect b="b" l="l" r="r" t="t"/>
              <a:pathLst>
                <a:path extrusionOk="0" h="552" w="635">
                  <a:moveTo>
                    <a:pt x="339" y="1"/>
                  </a:moveTo>
                  <a:cubicBezTo>
                    <a:pt x="332" y="1"/>
                    <a:pt x="319" y="7"/>
                    <a:pt x="292" y="21"/>
                  </a:cubicBezTo>
                  <a:cubicBezTo>
                    <a:pt x="189" y="72"/>
                    <a:pt x="1" y="278"/>
                    <a:pt x="1" y="278"/>
                  </a:cubicBezTo>
                  <a:lnTo>
                    <a:pt x="292" y="552"/>
                  </a:lnTo>
                  <a:cubicBezTo>
                    <a:pt x="395" y="449"/>
                    <a:pt x="635" y="244"/>
                    <a:pt x="463" y="124"/>
                  </a:cubicBezTo>
                  <a:cubicBezTo>
                    <a:pt x="338" y="48"/>
                    <a:pt x="359" y="1"/>
                    <a:pt x="339" y="1"/>
                  </a:cubicBezTo>
                  <a:close/>
                </a:path>
              </a:pathLst>
            </a:custGeom>
            <a:solidFill>
              <a:srgbClr val="2929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57"/>
            <p:cNvSpPr/>
            <p:nvPr/>
          </p:nvSpPr>
          <p:spPr>
            <a:xfrm>
              <a:off x="6251533" y="3333181"/>
              <a:ext cx="415263" cy="377226"/>
            </a:xfrm>
            <a:custGeom>
              <a:rect b="b" l="l" r="r" t="t"/>
              <a:pathLst>
                <a:path extrusionOk="0" h="4919" w="5415">
                  <a:moveTo>
                    <a:pt x="429" y="2554"/>
                  </a:moveTo>
                  <a:lnTo>
                    <a:pt x="2828" y="4919"/>
                  </a:lnTo>
                  <a:lnTo>
                    <a:pt x="5106" y="4405"/>
                  </a:lnTo>
                  <a:cubicBezTo>
                    <a:pt x="5106" y="4405"/>
                    <a:pt x="5415" y="2742"/>
                    <a:pt x="5089" y="2177"/>
                  </a:cubicBezTo>
                  <a:cubicBezTo>
                    <a:pt x="4747" y="1629"/>
                    <a:pt x="3770" y="1"/>
                    <a:pt x="3204" y="292"/>
                  </a:cubicBezTo>
                  <a:cubicBezTo>
                    <a:pt x="2639" y="601"/>
                    <a:pt x="617" y="1440"/>
                    <a:pt x="429" y="1749"/>
                  </a:cubicBezTo>
                  <a:cubicBezTo>
                    <a:pt x="257" y="2057"/>
                    <a:pt x="0" y="2194"/>
                    <a:pt x="429" y="2554"/>
                  </a:cubicBezTo>
                  <a:close/>
                </a:path>
              </a:pathLst>
            </a:custGeom>
            <a:solidFill>
              <a:srgbClr val="C3D2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57"/>
            <p:cNvSpPr/>
            <p:nvPr/>
          </p:nvSpPr>
          <p:spPr>
            <a:xfrm>
              <a:off x="6265950" y="3310865"/>
              <a:ext cx="245783" cy="143329"/>
            </a:xfrm>
            <a:custGeom>
              <a:rect b="b" l="l" r="r" t="t"/>
              <a:pathLst>
                <a:path extrusionOk="0" h="1869" w="3205">
                  <a:moveTo>
                    <a:pt x="52" y="1868"/>
                  </a:moveTo>
                  <a:cubicBezTo>
                    <a:pt x="172" y="1766"/>
                    <a:pt x="1" y="1286"/>
                    <a:pt x="155" y="1183"/>
                  </a:cubicBezTo>
                  <a:cubicBezTo>
                    <a:pt x="601" y="772"/>
                    <a:pt x="2108" y="1"/>
                    <a:pt x="2434" y="18"/>
                  </a:cubicBezTo>
                  <a:cubicBezTo>
                    <a:pt x="2777" y="52"/>
                    <a:pt x="3205" y="446"/>
                    <a:pt x="3205" y="446"/>
                  </a:cubicBezTo>
                  <a:cubicBezTo>
                    <a:pt x="3205" y="446"/>
                    <a:pt x="1920" y="1423"/>
                    <a:pt x="1183" y="1628"/>
                  </a:cubicBezTo>
                  <a:cubicBezTo>
                    <a:pt x="446" y="1834"/>
                    <a:pt x="52" y="1868"/>
                    <a:pt x="52" y="1868"/>
                  </a:cubicBezTo>
                  <a:close/>
                </a:path>
              </a:pathLst>
            </a:custGeom>
            <a:solidFill>
              <a:srgbClr val="2929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57"/>
            <p:cNvSpPr/>
            <p:nvPr/>
          </p:nvSpPr>
          <p:spPr>
            <a:xfrm>
              <a:off x="6465721" y="3652508"/>
              <a:ext cx="180062" cy="119632"/>
            </a:xfrm>
            <a:custGeom>
              <a:rect b="b" l="l" r="r" t="t"/>
              <a:pathLst>
                <a:path extrusionOk="0" h="1560" w="2348">
                  <a:moveTo>
                    <a:pt x="2348" y="1046"/>
                  </a:moveTo>
                  <a:lnTo>
                    <a:pt x="480" y="1560"/>
                  </a:lnTo>
                  <a:lnTo>
                    <a:pt x="35" y="755"/>
                  </a:lnTo>
                  <a:cubicBezTo>
                    <a:pt x="0" y="635"/>
                    <a:pt x="480" y="395"/>
                    <a:pt x="1114" y="206"/>
                  </a:cubicBezTo>
                  <a:cubicBezTo>
                    <a:pt x="1731" y="35"/>
                    <a:pt x="2279" y="1"/>
                    <a:pt x="2313" y="12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57"/>
            <p:cNvSpPr/>
            <p:nvPr/>
          </p:nvSpPr>
          <p:spPr>
            <a:xfrm>
              <a:off x="6477531" y="3676205"/>
              <a:ext cx="166949" cy="61810"/>
            </a:xfrm>
            <a:custGeom>
              <a:rect b="b" l="l" r="r" t="t"/>
              <a:pathLst>
                <a:path extrusionOk="0" h="806" w="2177">
                  <a:moveTo>
                    <a:pt x="2177" y="223"/>
                  </a:moveTo>
                  <a:lnTo>
                    <a:pt x="2177" y="120"/>
                  </a:lnTo>
                  <a:cubicBezTo>
                    <a:pt x="2142" y="0"/>
                    <a:pt x="1628" y="51"/>
                    <a:pt x="1046" y="206"/>
                  </a:cubicBezTo>
                  <a:cubicBezTo>
                    <a:pt x="446" y="377"/>
                    <a:pt x="0" y="600"/>
                    <a:pt x="35" y="720"/>
                  </a:cubicBezTo>
                  <a:lnTo>
                    <a:pt x="69" y="805"/>
                  </a:lnTo>
                  <a:cubicBezTo>
                    <a:pt x="155" y="685"/>
                    <a:pt x="566" y="497"/>
                    <a:pt x="1080" y="343"/>
                  </a:cubicBezTo>
                  <a:cubicBezTo>
                    <a:pt x="1594" y="206"/>
                    <a:pt x="2057" y="154"/>
                    <a:pt x="2177" y="223"/>
                  </a:cubicBezTo>
                  <a:close/>
                </a:path>
              </a:pathLst>
            </a:custGeom>
            <a:solidFill>
              <a:srgbClr val="2929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57"/>
            <p:cNvSpPr/>
            <p:nvPr/>
          </p:nvSpPr>
          <p:spPr>
            <a:xfrm>
              <a:off x="6489341" y="3699824"/>
              <a:ext cx="156442" cy="57899"/>
            </a:xfrm>
            <a:custGeom>
              <a:rect b="b" l="l" r="r" t="t"/>
              <a:pathLst>
                <a:path extrusionOk="0" h="755" w="2040">
                  <a:moveTo>
                    <a:pt x="2040" y="206"/>
                  </a:moveTo>
                  <a:lnTo>
                    <a:pt x="2023" y="120"/>
                  </a:lnTo>
                  <a:cubicBezTo>
                    <a:pt x="2005" y="0"/>
                    <a:pt x="1526" y="52"/>
                    <a:pt x="977" y="206"/>
                  </a:cubicBezTo>
                  <a:cubicBezTo>
                    <a:pt x="412" y="360"/>
                    <a:pt x="1" y="566"/>
                    <a:pt x="18" y="669"/>
                  </a:cubicBezTo>
                  <a:lnTo>
                    <a:pt x="69" y="754"/>
                  </a:lnTo>
                  <a:cubicBezTo>
                    <a:pt x="138" y="652"/>
                    <a:pt x="532" y="463"/>
                    <a:pt x="1012" y="326"/>
                  </a:cubicBezTo>
                  <a:cubicBezTo>
                    <a:pt x="1491" y="189"/>
                    <a:pt x="1920" y="155"/>
                    <a:pt x="2040" y="206"/>
                  </a:cubicBezTo>
                  <a:close/>
                </a:path>
              </a:pathLst>
            </a:custGeom>
            <a:solidFill>
              <a:srgbClr val="2929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57"/>
            <p:cNvSpPr/>
            <p:nvPr/>
          </p:nvSpPr>
          <p:spPr>
            <a:xfrm>
              <a:off x="6501151" y="3724825"/>
              <a:ext cx="147240" cy="55215"/>
            </a:xfrm>
            <a:custGeom>
              <a:rect b="b" l="l" r="r" t="t"/>
              <a:pathLst>
                <a:path extrusionOk="0" h="720" w="1920">
                  <a:moveTo>
                    <a:pt x="1886" y="103"/>
                  </a:moveTo>
                  <a:cubicBezTo>
                    <a:pt x="1851" y="0"/>
                    <a:pt x="1423" y="34"/>
                    <a:pt x="909" y="189"/>
                  </a:cubicBezTo>
                  <a:cubicBezTo>
                    <a:pt x="395" y="326"/>
                    <a:pt x="1" y="531"/>
                    <a:pt x="18" y="617"/>
                  </a:cubicBezTo>
                  <a:cubicBezTo>
                    <a:pt x="52" y="720"/>
                    <a:pt x="498" y="685"/>
                    <a:pt x="1012" y="548"/>
                  </a:cubicBezTo>
                  <a:cubicBezTo>
                    <a:pt x="1526" y="394"/>
                    <a:pt x="1920" y="206"/>
                    <a:pt x="1886" y="103"/>
                  </a:cubicBezTo>
                  <a:close/>
                </a:path>
              </a:pathLst>
            </a:custGeom>
            <a:solidFill>
              <a:srgbClr val="2929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57"/>
            <p:cNvSpPr/>
            <p:nvPr/>
          </p:nvSpPr>
          <p:spPr>
            <a:xfrm>
              <a:off x="6235735" y="3308258"/>
              <a:ext cx="442870" cy="368023"/>
            </a:xfrm>
            <a:custGeom>
              <a:rect b="b" l="l" r="r" t="t"/>
              <a:pathLst>
                <a:path extrusionOk="0" h="4799" w="5775">
                  <a:moveTo>
                    <a:pt x="5312" y="4730"/>
                  </a:moveTo>
                  <a:cubicBezTo>
                    <a:pt x="5484" y="4318"/>
                    <a:pt x="5775" y="2982"/>
                    <a:pt x="5432" y="2382"/>
                  </a:cubicBezTo>
                  <a:cubicBezTo>
                    <a:pt x="5090" y="1765"/>
                    <a:pt x="4044" y="0"/>
                    <a:pt x="3239" y="514"/>
                  </a:cubicBezTo>
                  <a:cubicBezTo>
                    <a:pt x="1663" y="1525"/>
                    <a:pt x="1252" y="1525"/>
                    <a:pt x="446" y="1902"/>
                  </a:cubicBezTo>
                  <a:cubicBezTo>
                    <a:pt x="1" y="2434"/>
                    <a:pt x="669" y="3033"/>
                    <a:pt x="960" y="3256"/>
                  </a:cubicBezTo>
                  <a:cubicBezTo>
                    <a:pt x="960" y="3256"/>
                    <a:pt x="292" y="2502"/>
                    <a:pt x="720" y="2228"/>
                  </a:cubicBezTo>
                  <a:cubicBezTo>
                    <a:pt x="995" y="2057"/>
                    <a:pt x="1577" y="2245"/>
                    <a:pt x="3359" y="857"/>
                  </a:cubicBezTo>
                  <a:cubicBezTo>
                    <a:pt x="3719" y="789"/>
                    <a:pt x="4044" y="1046"/>
                    <a:pt x="4439" y="1525"/>
                  </a:cubicBezTo>
                  <a:cubicBezTo>
                    <a:pt x="4833" y="2005"/>
                    <a:pt x="5244" y="2639"/>
                    <a:pt x="5295" y="2999"/>
                  </a:cubicBezTo>
                  <a:cubicBezTo>
                    <a:pt x="5415" y="3770"/>
                    <a:pt x="5072" y="4798"/>
                    <a:pt x="5072" y="4798"/>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57"/>
            <p:cNvSpPr/>
            <p:nvPr/>
          </p:nvSpPr>
          <p:spPr>
            <a:xfrm>
              <a:off x="6461733" y="3398903"/>
              <a:ext cx="113114" cy="257670"/>
            </a:xfrm>
            <a:custGeom>
              <a:rect b="b" l="l" r="r" t="t"/>
              <a:pathLst>
                <a:path extrusionOk="0" h="3360" w="1475">
                  <a:moveTo>
                    <a:pt x="1474" y="3359"/>
                  </a:moveTo>
                  <a:lnTo>
                    <a:pt x="481" y="1"/>
                  </a:lnTo>
                  <a:cubicBezTo>
                    <a:pt x="481" y="1"/>
                    <a:pt x="138" y="361"/>
                    <a:pt x="1" y="395"/>
                  </a:cubicBezTo>
                  <a:cubicBezTo>
                    <a:pt x="858" y="2331"/>
                    <a:pt x="1337" y="3308"/>
                    <a:pt x="1337" y="3308"/>
                  </a:cubicBez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57"/>
            <p:cNvSpPr/>
            <p:nvPr/>
          </p:nvSpPr>
          <p:spPr>
            <a:xfrm>
              <a:off x="6522240" y="3405498"/>
              <a:ext cx="52608" cy="251075"/>
            </a:xfrm>
            <a:custGeom>
              <a:rect b="b" l="l" r="r" t="t"/>
              <a:pathLst>
                <a:path extrusionOk="0" h="3274" w="686">
                  <a:moveTo>
                    <a:pt x="685" y="3273"/>
                  </a:moveTo>
                  <a:lnTo>
                    <a:pt x="0" y="0"/>
                  </a:lnTo>
                  <a:cubicBezTo>
                    <a:pt x="0" y="0"/>
                    <a:pt x="428" y="137"/>
                    <a:pt x="548" y="343"/>
                  </a:cubicBezTo>
                  <a:cubicBezTo>
                    <a:pt x="651" y="549"/>
                    <a:pt x="685" y="3273"/>
                    <a:pt x="685" y="3273"/>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57"/>
            <p:cNvSpPr/>
            <p:nvPr/>
          </p:nvSpPr>
          <p:spPr>
            <a:xfrm>
              <a:off x="6574771" y="3525054"/>
              <a:ext cx="63114" cy="88114"/>
            </a:xfrm>
            <a:custGeom>
              <a:rect b="b" l="l" r="r" t="t"/>
              <a:pathLst>
                <a:path extrusionOk="0" h="1149" w="823">
                  <a:moveTo>
                    <a:pt x="823" y="549"/>
                  </a:moveTo>
                  <a:cubicBezTo>
                    <a:pt x="823" y="737"/>
                    <a:pt x="771" y="909"/>
                    <a:pt x="686" y="1029"/>
                  </a:cubicBezTo>
                  <a:lnTo>
                    <a:pt x="686" y="1149"/>
                  </a:lnTo>
                  <a:lnTo>
                    <a:pt x="412" y="1149"/>
                  </a:lnTo>
                  <a:lnTo>
                    <a:pt x="412" y="1149"/>
                  </a:lnTo>
                  <a:cubicBezTo>
                    <a:pt x="206" y="1131"/>
                    <a:pt x="35" y="909"/>
                    <a:pt x="18" y="600"/>
                  </a:cubicBezTo>
                  <a:cubicBezTo>
                    <a:pt x="0" y="292"/>
                    <a:pt x="155" y="35"/>
                    <a:pt x="360" y="1"/>
                  </a:cubicBezTo>
                  <a:lnTo>
                    <a:pt x="669" y="1"/>
                  </a:lnTo>
                  <a:lnTo>
                    <a:pt x="669" y="155"/>
                  </a:lnTo>
                  <a:cubicBezTo>
                    <a:pt x="754" y="240"/>
                    <a:pt x="806" y="395"/>
                    <a:pt x="823" y="549"/>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57"/>
            <p:cNvSpPr/>
            <p:nvPr/>
          </p:nvSpPr>
          <p:spPr>
            <a:xfrm>
              <a:off x="6591872" y="3523750"/>
              <a:ext cx="65721" cy="90721"/>
            </a:xfrm>
            <a:custGeom>
              <a:rect b="b" l="l" r="r" t="t"/>
              <a:pathLst>
                <a:path extrusionOk="0" h="1183" w="857">
                  <a:moveTo>
                    <a:pt x="823" y="566"/>
                  </a:moveTo>
                  <a:cubicBezTo>
                    <a:pt x="805" y="257"/>
                    <a:pt x="600" y="0"/>
                    <a:pt x="377" y="18"/>
                  </a:cubicBezTo>
                  <a:cubicBezTo>
                    <a:pt x="154" y="35"/>
                    <a:pt x="0" y="309"/>
                    <a:pt x="17" y="617"/>
                  </a:cubicBezTo>
                  <a:cubicBezTo>
                    <a:pt x="34" y="943"/>
                    <a:pt x="240" y="1183"/>
                    <a:pt x="463" y="1166"/>
                  </a:cubicBezTo>
                  <a:cubicBezTo>
                    <a:pt x="686" y="1148"/>
                    <a:pt x="857" y="891"/>
                    <a:pt x="823" y="566"/>
                  </a:cubicBezTo>
                  <a:close/>
                </a:path>
              </a:pathLst>
            </a:custGeom>
            <a:solidFill>
              <a:srgbClr val="2929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57"/>
            <p:cNvSpPr/>
            <p:nvPr/>
          </p:nvSpPr>
          <p:spPr>
            <a:xfrm>
              <a:off x="6300153" y="2957413"/>
              <a:ext cx="237885" cy="375845"/>
            </a:xfrm>
            <a:custGeom>
              <a:rect b="b" l="l" r="r" t="t"/>
              <a:pathLst>
                <a:path extrusionOk="0" h="4901" w="3102">
                  <a:moveTo>
                    <a:pt x="977" y="1"/>
                  </a:moveTo>
                  <a:cubicBezTo>
                    <a:pt x="840" y="737"/>
                    <a:pt x="926" y="1200"/>
                    <a:pt x="634" y="1577"/>
                  </a:cubicBezTo>
                  <a:cubicBezTo>
                    <a:pt x="326" y="1971"/>
                    <a:pt x="0" y="2776"/>
                    <a:pt x="137" y="3273"/>
                  </a:cubicBezTo>
                  <a:cubicBezTo>
                    <a:pt x="223" y="3513"/>
                    <a:pt x="600" y="4164"/>
                    <a:pt x="960" y="4438"/>
                  </a:cubicBezTo>
                  <a:cubicBezTo>
                    <a:pt x="1542" y="4901"/>
                    <a:pt x="2279" y="4233"/>
                    <a:pt x="2296" y="4061"/>
                  </a:cubicBezTo>
                  <a:cubicBezTo>
                    <a:pt x="2331" y="3770"/>
                    <a:pt x="1971" y="3890"/>
                    <a:pt x="1799" y="3770"/>
                  </a:cubicBezTo>
                  <a:cubicBezTo>
                    <a:pt x="1577" y="3599"/>
                    <a:pt x="1440" y="3068"/>
                    <a:pt x="1679" y="2879"/>
                  </a:cubicBezTo>
                  <a:cubicBezTo>
                    <a:pt x="1919" y="2708"/>
                    <a:pt x="2108" y="4113"/>
                    <a:pt x="2690" y="3702"/>
                  </a:cubicBezTo>
                  <a:cubicBezTo>
                    <a:pt x="2896" y="3547"/>
                    <a:pt x="2331" y="2382"/>
                    <a:pt x="2605" y="2074"/>
                  </a:cubicBezTo>
                  <a:cubicBezTo>
                    <a:pt x="2862" y="1765"/>
                    <a:pt x="3102" y="1114"/>
                    <a:pt x="2982" y="874"/>
                  </a:cubicBezTo>
                  <a:cubicBezTo>
                    <a:pt x="2845" y="617"/>
                    <a:pt x="977" y="1"/>
                    <a:pt x="977" y="1"/>
                  </a:cubicBezTo>
                  <a:close/>
                </a:path>
              </a:pathLst>
            </a:custGeom>
            <a:solidFill>
              <a:srgbClr val="1D23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57"/>
            <p:cNvSpPr/>
            <p:nvPr/>
          </p:nvSpPr>
          <p:spPr>
            <a:xfrm>
              <a:off x="6427607" y="3193917"/>
              <a:ext cx="105215" cy="99924"/>
            </a:xfrm>
            <a:custGeom>
              <a:rect b="b" l="l" r="r" t="t"/>
              <a:pathLst>
                <a:path extrusionOk="0" h="1303" w="1372">
                  <a:moveTo>
                    <a:pt x="0" y="378"/>
                  </a:moveTo>
                  <a:cubicBezTo>
                    <a:pt x="120" y="395"/>
                    <a:pt x="943" y="566"/>
                    <a:pt x="1080" y="926"/>
                  </a:cubicBezTo>
                  <a:cubicBezTo>
                    <a:pt x="1217" y="1303"/>
                    <a:pt x="1371" y="772"/>
                    <a:pt x="1371" y="772"/>
                  </a:cubicBezTo>
                  <a:cubicBezTo>
                    <a:pt x="1371" y="772"/>
                    <a:pt x="1165" y="206"/>
                    <a:pt x="86" y="1"/>
                  </a:cubicBezTo>
                  <a:cubicBezTo>
                    <a:pt x="0" y="224"/>
                    <a:pt x="0" y="378"/>
                    <a:pt x="0" y="378"/>
                  </a:cubicBezTo>
                  <a:close/>
                </a:path>
              </a:pathLst>
            </a:custGeom>
            <a:solidFill>
              <a:srgbClr val="F4D7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57"/>
            <p:cNvSpPr/>
            <p:nvPr/>
          </p:nvSpPr>
          <p:spPr>
            <a:xfrm>
              <a:off x="6325076" y="2196596"/>
              <a:ext cx="406137" cy="956677"/>
            </a:xfrm>
            <a:custGeom>
              <a:rect b="b" l="l" r="r" t="t"/>
              <a:pathLst>
                <a:path extrusionOk="0" h="12475" w="5296">
                  <a:moveTo>
                    <a:pt x="4850" y="69"/>
                  </a:moveTo>
                  <a:cubicBezTo>
                    <a:pt x="4319" y="1"/>
                    <a:pt x="3599" y="703"/>
                    <a:pt x="3256" y="1663"/>
                  </a:cubicBezTo>
                  <a:cubicBezTo>
                    <a:pt x="2811" y="2948"/>
                    <a:pt x="2040" y="5364"/>
                    <a:pt x="1440" y="6495"/>
                  </a:cubicBezTo>
                  <a:cubicBezTo>
                    <a:pt x="840" y="7626"/>
                    <a:pt x="1" y="11258"/>
                    <a:pt x="155" y="11566"/>
                  </a:cubicBezTo>
                  <a:cubicBezTo>
                    <a:pt x="909" y="11412"/>
                    <a:pt x="2228" y="12098"/>
                    <a:pt x="2759" y="12475"/>
                  </a:cubicBezTo>
                  <a:cubicBezTo>
                    <a:pt x="3445" y="10658"/>
                    <a:pt x="3873" y="9973"/>
                    <a:pt x="4233" y="8808"/>
                  </a:cubicBezTo>
                  <a:cubicBezTo>
                    <a:pt x="4850" y="6837"/>
                    <a:pt x="4696" y="7060"/>
                    <a:pt x="4987" y="6152"/>
                  </a:cubicBezTo>
                  <a:cubicBezTo>
                    <a:pt x="5295" y="5244"/>
                    <a:pt x="4850" y="69"/>
                    <a:pt x="4850" y="6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57"/>
            <p:cNvSpPr/>
            <p:nvPr/>
          </p:nvSpPr>
          <p:spPr>
            <a:xfrm>
              <a:off x="6678606" y="3745837"/>
              <a:ext cx="319327" cy="395554"/>
            </a:xfrm>
            <a:custGeom>
              <a:rect b="b" l="l" r="r" t="t"/>
              <a:pathLst>
                <a:path extrusionOk="0" h="5158" w="4164">
                  <a:moveTo>
                    <a:pt x="514" y="0"/>
                  </a:moveTo>
                  <a:cubicBezTo>
                    <a:pt x="1302" y="291"/>
                    <a:pt x="3821" y="411"/>
                    <a:pt x="4164" y="343"/>
                  </a:cubicBezTo>
                  <a:cubicBezTo>
                    <a:pt x="4112" y="1714"/>
                    <a:pt x="3924" y="5106"/>
                    <a:pt x="3513" y="5106"/>
                  </a:cubicBezTo>
                  <a:cubicBezTo>
                    <a:pt x="3118" y="5106"/>
                    <a:pt x="0" y="5158"/>
                    <a:pt x="0" y="4592"/>
                  </a:cubicBezTo>
                  <a:cubicBezTo>
                    <a:pt x="0" y="4027"/>
                    <a:pt x="514" y="0"/>
                    <a:pt x="5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57"/>
            <p:cNvSpPr/>
            <p:nvPr/>
          </p:nvSpPr>
          <p:spPr>
            <a:xfrm>
              <a:off x="7080678" y="3745837"/>
              <a:ext cx="352226" cy="413959"/>
            </a:xfrm>
            <a:custGeom>
              <a:rect b="b" l="l" r="r" t="t"/>
              <a:pathLst>
                <a:path extrusionOk="0" h="5398" w="4593">
                  <a:moveTo>
                    <a:pt x="0" y="514"/>
                  </a:moveTo>
                  <a:cubicBezTo>
                    <a:pt x="463" y="514"/>
                    <a:pt x="3598" y="172"/>
                    <a:pt x="3941" y="0"/>
                  </a:cubicBezTo>
                  <a:cubicBezTo>
                    <a:pt x="4232" y="1594"/>
                    <a:pt x="4592" y="4284"/>
                    <a:pt x="4489" y="4507"/>
                  </a:cubicBezTo>
                  <a:cubicBezTo>
                    <a:pt x="4369" y="4746"/>
                    <a:pt x="720" y="5397"/>
                    <a:pt x="480" y="5055"/>
                  </a:cubicBezTo>
                  <a:cubicBezTo>
                    <a:pt x="257" y="4712"/>
                    <a:pt x="0" y="514"/>
                    <a:pt x="0" y="51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57"/>
            <p:cNvSpPr/>
            <p:nvPr/>
          </p:nvSpPr>
          <p:spPr>
            <a:xfrm>
              <a:off x="6346165" y="2892995"/>
              <a:ext cx="248391" cy="193253"/>
            </a:xfrm>
            <a:custGeom>
              <a:rect b="b" l="l" r="r" t="t"/>
              <a:pathLst>
                <a:path extrusionOk="0" h="2520" w="3239">
                  <a:moveTo>
                    <a:pt x="326" y="1"/>
                  </a:moveTo>
                  <a:cubicBezTo>
                    <a:pt x="360" y="1"/>
                    <a:pt x="2484" y="566"/>
                    <a:pt x="3238" y="1509"/>
                  </a:cubicBezTo>
                  <a:cubicBezTo>
                    <a:pt x="3016" y="1971"/>
                    <a:pt x="2827" y="2520"/>
                    <a:pt x="2827" y="2520"/>
                  </a:cubicBezTo>
                  <a:cubicBezTo>
                    <a:pt x="2827" y="2520"/>
                    <a:pt x="1182" y="1115"/>
                    <a:pt x="0" y="1252"/>
                  </a:cubicBezTo>
                  <a:cubicBezTo>
                    <a:pt x="154" y="515"/>
                    <a:pt x="240" y="1"/>
                    <a:pt x="32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57"/>
            <p:cNvSpPr/>
            <p:nvPr/>
          </p:nvSpPr>
          <p:spPr>
            <a:xfrm>
              <a:off x="6352684" y="2919299"/>
              <a:ext cx="232670" cy="145936"/>
            </a:xfrm>
            <a:custGeom>
              <a:rect b="b" l="l" r="r" t="t"/>
              <a:pathLst>
                <a:path extrusionOk="0" h="1903" w="3034">
                  <a:moveTo>
                    <a:pt x="103" y="18"/>
                  </a:moveTo>
                  <a:cubicBezTo>
                    <a:pt x="155" y="1"/>
                    <a:pt x="2280" y="515"/>
                    <a:pt x="3033" y="1457"/>
                  </a:cubicBezTo>
                  <a:cubicBezTo>
                    <a:pt x="2982" y="1594"/>
                    <a:pt x="2862" y="1903"/>
                    <a:pt x="2862" y="1903"/>
                  </a:cubicBezTo>
                  <a:cubicBezTo>
                    <a:pt x="2862" y="1903"/>
                    <a:pt x="1251" y="412"/>
                    <a:pt x="1" y="532"/>
                  </a:cubicBezTo>
                  <a:cubicBezTo>
                    <a:pt x="18" y="292"/>
                    <a:pt x="69" y="18"/>
                    <a:pt x="103" y="18"/>
                  </a:cubicBezTo>
                  <a:close/>
                </a:path>
              </a:pathLst>
            </a:custGeom>
            <a:solidFill>
              <a:srgbClr val="C3D2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57"/>
            <p:cNvSpPr/>
            <p:nvPr/>
          </p:nvSpPr>
          <p:spPr>
            <a:xfrm>
              <a:off x="6481442" y="2481720"/>
              <a:ext cx="232670" cy="256366"/>
            </a:xfrm>
            <a:custGeom>
              <a:rect b="b" l="l" r="r" t="t"/>
              <a:pathLst>
                <a:path extrusionOk="0" h="3343" w="3034">
                  <a:moveTo>
                    <a:pt x="1" y="1457"/>
                  </a:moveTo>
                  <a:cubicBezTo>
                    <a:pt x="378" y="1714"/>
                    <a:pt x="1903" y="2177"/>
                    <a:pt x="2657" y="3342"/>
                  </a:cubicBezTo>
                  <a:cubicBezTo>
                    <a:pt x="2999" y="2554"/>
                    <a:pt x="3034" y="2143"/>
                    <a:pt x="3034" y="2143"/>
                  </a:cubicBezTo>
                  <a:cubicBezTo>
                    <a:pt x="3034" y="2143"/>
                    <a:pt x="2245" y="652"/>
                    <a:pt x="532" y="1"/>
                  </a:cubicBezTo>
                  <a:cubicBezTo>
                    <a:pt x="104" y="909"/>
                    <a:pt x="1" y="1457"/>
                    <a:pt x="1" y="145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57"/>
            <p:cNvSpPr/>
            <p:nvPr/>
          </p:nvSpPr>
          <p:spPr>
            <a:xfrm>
              <a:off x="6490644" y="2515923"/>
              <a:ext cx="218253" cy="194556"/>
            </a:xfrm>
            <a:custGeom>
              <a:rect b="b" l="l" r="r" t="t"/>
              <a:pathLst>
                <a:path extrusionOk="0" h="2537" w="2846">
                  <a:moveTo>
                    <a:pt x="1" y="600"/>
                  </a:moveTo>
                  <a:cubicBezTo>
                    <a:pt x="1012" y="823"/>
                    <a:pt x="2365" y="1765"/>
                    <a:pt x="2691" y="2536"/>
                  </a:cubicBezTo>
                  <a:cubicBezTo>
                    <a:pt x="2794" y="2211"/>
                    <a:pt x="2845" y="2039"/>
                    <a:pt x="2845" y="2039"/>
                  </a:cubicBezTo>
                  <a:cubicBezTo>
                    <a:pt x="2845" y="2039"/>
                    <a:pt x="2074" y="669"/>
                    <a:pt x="206" y="0"/>
                  </a:cubicBezTo>
                  <a:cubicBezTo>
                    <a:pt x="69" y="275"/>
                    <a:pt x="1" y="600"/>
                    <a:pt x="1" y="600"/>
                  </a:cubicBezTo>
                  <a:close/>
                </a:path>
              </a:pathLst>
            </a:custGeom>
            <a:solidFill>
              <a:srgbClr val="C3D2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57"/>
            <p:cNvSpPr/>
            <p:nvPr/>
          </p:nvSpPr>
          <p:spPr>
            <a:xfrm>
              <a:off x="6703529" y="2557948"/>
              <a:ext cx="663654" cy="169633"/>
            </a:xfrm>
            <a:custGeom>
              <a:rect b="b" l="l" r="r" t="t"/>
              <a:pathLst>
                <a:path extrusionOk="0" h="2212" w="8654">
                  <a:moveTo>
                    <a:pt x="18" y="2211"/>
                  </a:moveTo>
                  <a:cubicBezTo>
                    <a:pt x="446" y="2023"/>
                    <a:pt x="6015" y="1132"/>
                    <a:pt x="8653" y="1920"/>
                  </a:cubicBezTo>
                  <a:cubicBezTo>
                    <a:pt x="8653" y="1183"/>
                    <a:pt x="8619" y="772"/>
                    <a:pt x="8619" y="772"/>
                  </a:cubicBezTo>
                  <a:cubicBezTo>
                    <a:pt x="8619" y="772"/>
                    <a:pt x="4575" y="1"/>
                    <a:pt x="69" y="1046"/>
                  </a:cubicBezTo>
                  <a:cubicBezTo>
                    <a:pt x="1" y="2023"/>
                    <a:pt x="18" y="2211"/>
                    <a:pt x="18" y="221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57"/>
            <p:cNvSpPr/>
            <p:nvPr/>
          </p:nvSpPr>
          <p:spPr>
            <a:xfrm>
              <a:off x="6703529" y="2585555"/>
              <a:ext cx="662350" cy="155139"/>
            </a:xfrm>
            <a:custGeom>
              <a:rect b="b" l="l" r="r" t="t"/>
              <a:pathLst>
                <a:path extrusionOk="0" h="2023" w="8637">
                  <a:moveTo>
                    <a:pt x="1" y="1491"/>
                  </a:moveTo>
                  <a:cubicBezTo>
                    <a:pt x="429" y="1286"/>
                    <a:pt x="5998" y="395"/>
                    <a:pt x="8636" y="1183"/>
                  </a:cubicBezTo>
                  <a:cubicBezTo>
                    <a:pt x="8619" y="909"/>
                    <a:pt x="8636" y="703"/>
                    <a:pt x="8636" y="703"/>
                  </a:cubicBezTo>
                  <a:cubicBezTo>
                    <a:pt x="8636" y="703"/>
                    <a:pt x="4575" y="1"/>
                    <a:pt x="52" y="1029"/>
                  </a:cubicBezTo>
                  <a:cubicBezTo>
                    <a:pt x="1" y="2022"/>
                    <a:pt x="1" y="1491"/>
                    <a:pt x="1" y="1491"/>
                  </a:cubicBezTo>
                  <a:close/>
                </a:path>
              </a:pathLst>
            </a:custGeom>
            <a:solidFill>
              <a:srgbClr val="C3D2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57"/>
            <p:cNvSpPr/>
            <p:nvPr/>
          </p:nvSpPr>
          <p:spPr>
            <a:xfrm>
              <a:off x="7146323" y="2467303"/>
              <a:ext cx="161734" cy="269403"/>
            </a:xfrm>
            <a:custGeom>
              <a:rect b="b" l="l" r="r" t="t"/>
              <a:pathLst>
                <a:path extrusionOk="0" h="3513" w="2109">
                  <a:moveTo>
                    <a:pt x="69" y="223"/>
                  </a:moveTo>
                  <a:cubicBezTo>
                    <a:pt x="172" y="634"/>
                    <a:pt x="1" y="3290"/>
                    <a:pt x="412" y="3410"/>
                  </a:cubicBezTo>
                  <a:cubicBezTo>
                    <a:pt x="806" y="3513"/>
                    <a:pt x="2057" y="3513"/>
                    <a:pt x="2057" y="3239"/>
                  </a:cubicBezTo>
                  <a:cubicBezTo>
                    <a:pt x="2057" y="2948"/>
                    <a:pt x="2108" y="223"/>
                    <a:pt x="1817" y="120"/>
                  </a:cubicBezTo>
                  <a:cubicBezTo>
                    <a:pt x="1543" y="0"/>
                    <a:pt x="69" y="223"/>
                    <a:pt x="69" y="2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57"/>
            <p:cNvSpPr/>
            <p:nvPr/>
          </p:nvSpPr>
          <p:spPr>
            <a:xfrm>
              <a:off x="7124007" y="2434481"/>
              <a:ext cx="205062" cy="138038"/>
            </a:xfrm>
            <a:custGeom>
              <a:rect b="b" l="l" r="r" t="t"/>
              <a:pathLst>
                <a:path extrusionOk="0" h="1800" w="2674">
                  <a:moveTo>
                    <a:pt x="1" y="223"/>
                  </a:moveTo>
                  <a:cubicBezTo>
                    <a:pt x="172" y="223"/>
                    <a:pt x="2434" y="0"/>
                    <a:pt x="2417" y="189"/>
                  </a:cubicBezTo>
                  <a:cubicBezTo>
                    <a:pt x="2399" y="377"/>
                    <a:pt x="2674" y="1319"/>
                    <a:pt x="2399" y="1439"/>
                  </a:cubicBezTo>
                  <a:cubicBezTo>
                    <a:pt x="2108" y="1542"/>
                    <a:pt x="138" y="1799"/>
                    <a:pt x="138" y="1388"/>
                  </a:cubicBezTo>
                  <a:cubicBezTo>
                    <a:pt x="138" y="994"/>
                    <a:pt x="1" y="223"/>
                    <a:pt x="1" y="22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57"/>
            <p:cNvSpPr/>
            <p:nvPr/>
          </p:nvSpPr>
          <p:spPr>
            <a:xfrm>
              <a:off x="7154221" y="2585555"/>
              <a:ext cx="152531" cy="99924"/>
            </a:xfrm>
            <a:custGeom>
              <a:rect b="b" l="l" r="r" t="t"/>
              <a:pathLst>
                <a:path extrusionOk="0" h="1303" w="1989">
                  <a:moveTo>
                    <a:pt x="69" y="1234"/>
                  </a:moveTo>
                  <a:cubicBezTo>
                    <a:pt x="172" y="1166"/>
                    <a:pt x="1748" y="1149"/>
                    <a:pt x="1971" y="1303"/>
                  </a:cubicBezTo>
                  <a:cubicBezTo>
                    <a:pt x="1988" y="892"/>
                    <a:pt x="1971" y="258"/>
                    <a:pt x="1971" y="258"/>
                  </a:cubicBezTo>
                  <a:cubicBezTo>
                    <a:pt x="1971" y="258"/>
                    <a:pt x="1577" y="1"/>
                    <a:pt x="35" y="138"/>
                  </a:cubicBezTo>
                  <a:cubicBezTo>
                    <a:pt x="1" y="532"/>
                    <a:pt x="69" y="1234"/>
                    <a:pt x="69" y="123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57"/>
            <p:cNvSpPr/>
            <p:nvPr/>
          </p:nvSpPr>
          <p:spPr>
            <a:xfrm>
              <a:off x="7155525" y="2600049"/>
              <a:ext cx="149924" cy="63114"/>
            </a:xfrm>
            <a:custGeom>
              <a:rect b="b" l="l" r="r" t="t"/>
              <a:pathLst>
                <a:path extrusionOk="0" h="823" w="1955">
                  <a:moveTo>
                    <a:pt x="18" y="737"/>
                  </a:moveTo>
                  <a:cubicBezTo>
                    <a:pt x="52" y="703"/>
                    <a:pt x="1663" y="583"/>
                    <a:pt x="1954" y="822"/>
                  </a:cubicBezTo>
                  <a:cubicBezTo>
                    <a:pt x="1954" y="480"/>
                    <a:pt x="1954" y="377"/>
                    <a:pt x="1954" y="377"/>
                  </a:cubicBezTo>
                  <a:cubicBezTo>
                    <a:pt x="1954" y="377"/>
                    <a:pt x="1217" y="0"/>
                    <a:pt x="1" y="308"/>
                  </a:cubicBezTo>
                  <a:cubicBezTo>
                    <a:pt x="1" y="497"/>
                    <a:pt x="18" y="737"/>
                    <a:pt x="18" y="737"/>
                  </a:cubicBezTo>
                  <a:close/>
                </a:path>
              </a:pathLst>
            </a:custGeom>
            <a:solidFill>
              <a:srgbClr val="C3D2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57"/>
            <p:cNvSpPr/>
            <p:nvPr/>
          </p:nvSpPr>
          <p:spPr>
            <a:xfrm>
              <a:off x="7263271" y="2275431"/>
              <a:ext cx="360124" cy="433744"/>
            </a:xfrm>
            <a:custGeom>
              <a:rect b="b" l="l" r="r" t="t"/>
              <a:pathLst>
                <a:path extrusionOk="0" h="5656" w="4696">
                  <a:moveTo>
                    <a:pt x="1920" y="1"/>
                  </a:moveTo>
                  <a:cubicBezTo>
                    <a:pt x="1817" y="463"/>
                    <a:pt x="275" y="1920"/>
                    <a:pt x="1" y="1971"/>
                  </a:cubicBezTo>
                  <a:cubicBezTo>
                    <a:pt x="669" y="2828"/>
                    <a:pt x="1406" y="5655"/>
                    <a:pt x="3051" y="5552"/>
                  </a:cubicBezTo>
                  <a:cubicBezTo>
                    <a:pt x="4696" y="5432"/>
                    <a:pt x="4147" y="4798"/>
                    <a:pt x="4267" y="4627"/>
                  </a:cubicBezTo>
                  <a:cubicBezTo>
                    <a:pt x="4370" y="4456"/>
                    <a:pt x="4302" y="2485"/>
                    <a:pt x="3513" y="1474"/>
                  </a:cubicBezTo>
                  <a:cubicBezTo>
                    <a:pt x="2708" y="446"/>
                    <a:pt x="1920" y="1"/>
                    <a:pt x="19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57"/>
            <p:cNvSpPr/>
            <p:nvPr/>
          </p:nvSpPr>
          <p:spPr>
            <a:xfrm>
              <a:off x="7296170" y="2329342"/>
              <a:ext cx="244480" cy="229986"/>
            </a:xfrm>
            <a:custGeom>
              <a:rect b="b" l="l" r="r" t="t"/>
              <a:pathLst>
                <a:path extrusionOk="0" h="2999" w="3188">
                  <a:moveTo>
                    <a:pt x="3187" y="943"/>
                  </a:moveTo>
                  <a:cubicBezTo>
                    <a:pt x="3153" y="1457"/>
                    <a:pt x="1577" y="2862"/>
                    <a:pt x="497" y="2999"/>
                  </a:cubicBezTo>
                  <a:cubicBezTo>
                    <a:pt x="274" y="2519"/>
                    <a:pt x="0" y="2056"/>
                    <a:pt x="0" y="2056"/>
                  </a:cubicBezTo>
                  <a:cubicBezTo>
                    <a:pt x="0" y="2056"/>
                    <a:pt x="1868" y="1285"/>
                    <a:pt x="2399" y="0"/>
                  </a:cubicBezTo>
                  <a:cubicBezTo>
                    <a:pt x="2930" y="600"/>
                    <a:pt x="3170" y="891"/>
                    <a:pt x="3187" y="94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57"/>
            <p:cNvSpPr/>
            <p:nvPr/>
          </p:nvSpPr>
          <p:spPr>
            <a:xfrm>
              <a:off x="7307980" y="2351658"/>
              <a:ext cx="219480" cy="185354"/>
            </a:xfrm>
            <a:custGeom>
              <a:rect b="b" l="l" r="r" t="t"/>
              <a:pathLst>
                <a:path extrusionOk="0" h="2417" w="2862">
                  <a:moveTo>
                    <a:pt x="2862" y="412"/>
                  </a:moveTo>
                  <a:cubicBezTo>
                    <a:pt x="2828" y="652"/>
                    <a:pt x="1285" y="2280"/>
                    <a:pt x="206" y="2417"/>
                  </a:cubicBezTo>
                  <a:cubicBezTo>
                    <a:pt x="120" y="2297"/>
                    <a:pt x="0" y="2022"/>
                    <a:pt x="0" y="2022"/>
                  </a:cubicBezTo>
                  <a:cubicBezTo>
                    <a:pt x="0" y="2022"/>
                    <a:pt x="1919" y="1371"/>
                    <a:pt x="2502" y="1"/>
                  </a:cubicBezTo>
                  <a:cubicBezTo>
                    <a:pt x="2690" y="189"/>
                    <a:pt x="2862" y="360"/>
                    <a:pt x="2862" y="412"/>
                  </a:cubicBezTo>
                  <a:close/>
                </a:path>
              </a:pathLst>
            </a:custGeom>
            <a:solidFill>
              <a:srgbClr val="C3D2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57"/>
            <p:cNvSpPr/>
            <p:nvPr/>
          </p:nvSpPr>
          <p:spPr>
            <a:xfrm>
              <a:off x="7063577" y="2020522"/>
              <a:ext cx="306213" cy="361428"/>
            </a:xfrm>
            <a:custGeom>
              <a:rect b="b" l="l" r="r" t="t"/>
              <a:pathLst>
                <a:path extrusionOk="0" h="4713" w="3993">
                  <a:moveTo>
                    <a:pt x="1799" y="4439"/>
                  </a:moveTo>
                  <a:cubicBezTo>
                    <a:pt x="1662" y="4644"/>
                    <a:pt x="1388" y="4713"/>
                    <a:pt x="1183" y="4576"/>
                  </a:cubicBezTo>
                  <a:lnTo>
                    <a:pt x="275" y="4062"/>
                  </a:lnTo>
                  <a:cubicBezTo>
                    <a:pt x="69" y="3925"/>
                    <a:pt x="0" y="3650"/>
                    <a:pt x="137" y="3445"/>
                  </a:cubicBezTo>
                  <a:lnTo>
                    <a:pt x="2194" y="275"/>
                  </a:lnTo>
                  <a:cubicBezTo>
                    <a:pt x="2331" y="69"/>
                    <a:pt x="2605" y="1"/>
                    <a:pt x="2810" y="138"/>
                  </a:cubicBezTo>
                  <a:lnTo>
                    <a:pt x="3736" y="652"/>
                  </a:lnTo>
                  <a:cubicBezTo>
                    <a:pt x="3941" y="789"/>
                    <a:pt x="3993" y="1063"/>
                    <a:pt x="3856" y="1269"/>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57"/>
            <p:cNvSpPr/>
            <p:nvPr/>
          </p:nvSpPr>
          <p:spPr>
            <a:xfrm>
              <a:off x="7102994" y="2057332"/>
              <a:ext cx="237885" cy="291796"/>
            </a:xfrm>
            <a:custGeom>
              <a:rect b="b" l="l" r="r" t="t"/>
              <a:pathLst>
                <a:path extrusionOk="0" h="3805" w="3102">
                  <a:moveTo>
                    <a:pt x="1251" y="3599"/>
                  </a:moveTo>
                  <a:cubicBezTo>
                    <a:pt x="1148" y="3770"/>
                    <a:pt x="926" y="3804"/>
                    <a:pt x="771" y="3702"/>
                  </a:cubicBezTo>
                  <a:lnTo>
                    <a:pt x="223" y="3393"/>
                  </a:lnTo>
                  <a:cubicBezTo>
                    <a:pt x="52" y="3290"/>
                    <a:pt x="0" y="3085"/>
                    <a:pt x="120" y="2913"/>
                  </a:cubicBezTo>
                  <a:lnTo>
                    <a:pt x="1868" y="223"/>
                  </a:lnTo>
                  <a:cubicBezTo>
                    <a:pt x="1971" y="52"/>
                    <a:pt x="2194" y="1"/>
                    <a:pt x="2348" y="120"/>
                  </a:cubicBezTo>
                  <a:lnTo>
                    <a:pt x="2896" y="412"/>
                  </a:lnTo>
                  <a:cubicBezTo>
                    <a:pt x="3067" y="532"/>
                    <a:pt x="3102" y="737"/>
                    <a:pt x="2999" y="909"/>
                  </a:cubicBezTo>
                  <a:close/>
                </a:path>
              </a:pathLst>
            </a:custGeom>
            <a:solidFill>
              <a:srgbClr val="2929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57"/>
            <p:cNvSpPr/>
            <p:nvPr/>
          </p:nvSpPr>
          <p:spPr>
            <a:xfrm>
              <a:off x="7309284" y="1886548"/>
              <a:ext cx="147240" cy="203682"/>
            </a:xfrm>
            <a:custGeom>
              <a:rect b="b" l="l" r="r" t="t"/>
              <a:pathLst>
                <a:path extrusionOk="0" h="2656" w="1920">
                  <a:moveTo>
                    <a:pt x="446" y="2656"/>
                  </a:moveTo>
                  <a:cubicBezTo>
                    <a:pt x="360" y="2502"/>
                    <a:pt x="275" y="2519"/>
                    <a:pt x="223" y="2485"/>
                  </a:cubicBezTo>
                  <a:cubicBezTo>
                    <a:pt x="172" y="2450"/>
                    <a:pt x="1" y="2365"/>
                    <a:pt x="35" y="2313"/>
                  </a:cubicBezTo>
                  <a:lnTo>
                    <a:pt x="1731" y="69"/>
                  </a:lnTo>
                  <a:cubicBezTo>
                    <a:pt x="1765" y="17"/>
                    <a:pt x="1920" y="0"/>
                    <a:pt x="1851" y="189"/>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57"/>
            <p:cNvSpPr/>
            <p:nvPr/>
          </p:nvSpPr>
          <p:spPr>
            <a:xfrm>
              <a:off x="7104298" y="2091534"/>
              <a:ext cx="314112" cy="337732"/>
            </a:xfrm>
            <a:custGeom>
              <a:rect b="b" l="l" r="r" t="t"/>
              <a:pathLst>
                <a:path extrusionOk="0" h="4404" w="4096">
                  <a:moveTo>
                    <a:pt x="3342" y="2125"/>
                  </a:moveTo>
                  <a:cubicBezTo>
                    <a:pt x="3033" y="1439"/>
                    <a:pt x="2571" y="685"/>
                    <a:pt x="1971" y="394"/>
                  </a:cubicBezTo>
                  <a:cubicBezTo>
                    <a:pt x="1371" y="86"/>
                    <a:pt x="960" y="0"/>
                    <a:pt x="686" y="34"/>
                  </a:cubicBezTo>
                  <a:cubicBezTo>
                    <a:pt x="429" y="69"/>
                    <a:pt x="480" y="171"/>
                    <a:pt x="737" y="291"/>
                  </a:cubicBezTo>
                  <a:cubicBezTo>
                    <a:pt x="1011" y="428"/>
                    <a:pt x="1354" y="668"/>
                    <a:pt x="1354" y="668"/>
                  </a:cubicBezTo>
                  <a:cubicBezTo>
                    <a:pt x="1354" y="668"/>
                    <a:pt x="669" y="189"/>
                    <a:pt x="343" y="308"/>
                  </a:cubicBezTo>
                  <a:cubicBezTo>
                    <a:pt x="1" y="428"/>
                    <a:pt x="275" y="651"/>
                    <a:pt x="1149" y="1097"/>
                  </a:cubicBezTo>
                  <a:cubicBezTo>
                    <a:pt x="1011" y="1148"/>
                    <a:pt x="52" y="428"/>
                    <a:pt x="206" y="840"/>
                  </a:cubicBezTo>
                  <a:cubicBezTo>
                    <a:pt x="360" y="1268"/>
                    <a:pt x="1029" y="1713"/>
                    <a:pt x="1029" y="1713"/>
                  </a:cubicBezTo>
                  <a:cubicBezTo>
                    <a:pt x="1029" y="1713"/>
                    <a:pt x="258" y="960"/>
                    <a:pt x="275" y="1337"/>
                  </a:cubicBezTo>
                  <a:cubicBezTo>
                    <a:pt x="292" y="1731"/>
                    <a:pt x="994" y="2622"/>
                    <a:pt x="1577" y="2981"/>
                  </a:cubicBezTo>
                  <a:cubicBezTo>
                    <a:pt x="2159" y="3341"/>
                    <a:pt x="2194" y="3376"/>
                    <a:pt x="2348" y="3684"/>
                  </a:cubicBezTo>
                  <a:cubicBezTo>
                    <a:pt x="2502" y="3975"/>
                    <a:pt x="2639" y="4404"/>
                    <a:pt x="2639" y="4404"/>
                  </a:cubicBezTo>
                  <a:cubicBezTo>
                    <a:pt x="2639" y="4404"/>
                    <a:pt x="4096" y="3341"/>
                    <a:pt x="4044" y="2913"/>
                  </a:cubicBezTo>
                  <a:cubicBezTo>
                    <a:pt x="4010" y="2502"/>
                    <a:pt x="3342" y="2125"/>
                    <a:pt x="3342" y="2125"/>
                  </a:cubicBezTo>
                  <a:close/>
                </a:path>
              </a:pathLst>
            </a:custGeom>
            <a:solidFill>
              <a:srgbClr val="4249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57"/>
            <p:cNvSpPr/>
            <p:nvPr/>
          </p:nvSpPr>
          <p:spPr>
            <a:xfrm>
              <a:off x="6636504" y="4304275"/>
              <a:ext cx="325999" cy="180062"/>
            </a:xfrm>
            <a:custGeom>
              <a:rect b="b" l="l" r="r" t="t"/>
              <a:pathLst>
                <a:path extrusionOk="0" h="2348" w="4251">
                  <a:moveTo>
                    <a:pt x="1" y="1834"/>
                  </a:moveTo>
                  <a:cubicBezTo>
                    <a:pt x="463" y="1645"/>
                    <a:pt x="2742" y="1131"/>
                    <a:pt x="3976" y="2348"/>
                  </a:cubicBezTo>
                  <a:cubicBezTo>
                    <a:pt x="4216" y="1731"/>
                    <a:pt x="4250" y="1285"/>
                    <a:pt x="4250" y="1285"/>
                  </a:cubicBezTo>
                  <a:cubicBezTo>
                    <a:pt x="4250" y="1285"/>
                    <a:pt x="2365" y="0"/>
                    <a:pt x="52" y="857"/>
                  </a:cubicBezTo>
                  <a:cubicBezTo>
                    <a:pt x="1" y="1337"/>
                    <a:pt x="1" y="1834"/>
                    <a:pt x="1" y="183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57"/>
            <p:cNvSpPr/>
            <p:nvPr/>
          </p:nvSpPr>
          <p:spPr>
            <a:xfrm>
              <a:off x="6635200" y="4335794"/>
              <a:ext cx="324618" cy="126228"/>
            </a:xfrm>
            <a:custGeom>
              <a:rect b="b" l="l" r="r" t="t"/>
              <a:pathLst>
                <a:path extrusionOk="0" h="1646" w="4233">
                  <a:moveTo>
                    <a:pt x="35" y="1097"/>
                  </a:moveTo>
                  <a:cubicBezTo>
                    <a:pt x="240" y="1046"/>
                    <a:pt x="2656" y="326"/>
                    <a:pt x="4061" y="1645"/>
                  </a:cubicBezTo>
                  <a:cubicBezTo>
                    <a:pt x="4233" y="1217"/>
                    <a:pt x="4198" y="1166"/>
                    <a:pt x="4198" y="1166"/>
                  </a:cubicBezTo>
                  <a:cubicBezTo>
                    <a:pt x="4198" y="1166"/>
                    <a:pt x="2622" y="0"/>
                    <a:pt x="69" y="703"/>
                  </a:cubicBezTo>
                  <a:cubicBezTo>
                    <a:pt x="1" y="789"/>
                    <a:pt x="35" y="1097"/>
                    <a:pt x="35" y="1097"/>
                  </a:cubicBezTo>
                  <a:close/>
                </a:path>
              </a:pathLst>
            </a:custGeom>
            <a:solidFill>
              <a:srgbClr val="C3D2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57"/>
            <p:cNvSpPr/>
            <p:nvPr/>
          </p:nvSpPr>
          <p:spPr>
            <a:xfrm>
              <a:off x="7125310" y="4304275"/>
              <a:ext cx="337808" cy="184050"/>
            </a:xfrm>
            <a:custGeom>
              <a:rect b="b" l="l" r="r" t="t"/>
              <a:pathLst>
                <a:path extrusionOk="0" h="2400" w="4405">
                  <a:moveTo>
                    <a:pt x="4370" y="1834"/>
                  </a:moveTo>
                  <a:cubicBezTo>
                    <a:pt x="3924" y="1559"/>
                    <a:pt x="1646" y="1285"/>
                    <a:pt x="275" y="2399"/>
                  </a:cubicBezTo>
                  <a:cubicBezTo>
                    <a:pt x="18" y="1782"/>
                    <a:pt x="1" y="1302"/>
                    <a:pt x="1" y="1302"/>
                  </a:cubicBezTo>
                  <a:cubicBezTo>
                    <a:pt x="1" y="1302"/>
                    <a:pt x="2177" y="0"/>
                    <a:pt x="4370" y="823"/>
                  </a:cubicBezTo>
                  <a:cubicBezTo>
                    <a:pt x="4404" y="1302"/>
                    <a:pt x="4370" y="1834"/>
                    <a:pt x="4370" y="183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57"/>
            <p:cNvSpPr/>
            <p:nvPr/>
          </p:nvSpPr>
          <p:spPr>
            <a:xfrm>
              <a:off x="7127918" y="4327895"/>
              <a:ext cx="335201" cy="138038"/>
            </a:xfrm>
            <a:custGeom>
              <a:rect b="b" l="l" r="r" t="t"/>
              <a:pathLst>
                <a:path extrusionOk="0" h="1800" w="4371">
                  <a:moveTo>
                    <a:pt x="4336" y="1269"/>
                  </a:moveTo>
                  <a:cubicBezTo>
                    <a:pt x="4165" y="1080"/>
                    <a:pt x="1646" y="583"/>
                    <a:pt x="172" y="1800"/>
                  </a:cubicBezTo>
                  <a:cubicBezTo>
                    <a:pt x="1" y="1371"/>
                    <a:pt x="35" y="1286"/>
                    <a:pt x="35" y="1286"/>
                  </a:cubicBezTo>
                  <a:cubicBezTo>
                    <a:pt x="35" y="1286"/>
                    <a:pt x="2246" y="1"/>
                    <a:pt x="4353" y="789"/>
                  </a:cubicBezTo>
                  <a:cubicBezTo>
                    <a:pt x="4370" y="823"/>
                    <a:pt x="4336" y="1269"/>
                    <a:pt x="4336" y="1269"/>
                  </a:cubicBezTo>
                  <a:close/>
                </a:path>
              </a:pathLst>
            </a:custGeom>
            <a:solidFill>
              <a:srgbClr val="C3D2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9" name="Google Shape;1539;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40" name="Google Shape;1540;p57"/>
          <p:cNvSpPr txBox="1"/>
          <p:nvPr/>
        </p:nvSpPr>
        <p:spPr>
          <a:xfrm>
            <a:off x="1889750" y="1981200"/>
            <a:ext cx="4312800" cy="19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DM Sans"/>
                <a:ea typeface="DM Sans"/>
                <a:cs typeface="DM Sans"/>
                <a:sym typeface="DM Sans"/>
              </a:rPr>
              <a:t>Team Members:</a:t>
            </a:r>
            <a:endParaRPr sz="1800">
              <a:solidFill>
                <a:schemeClr val="dk1"/>
              </a:solidFill>
              <a:latin typeface="DM Sans"/>
              <a:ea typeface="DM Sans"/>
              <a:cs typeface="DM Sans"/>
              <a:sym typeface="DM Sans"/>
            </a:endParaRPr>
          </a:p>
          <a:p>
            <a:pPr indent="-342900" lvl="0" marL="457200" rtl="0" algn="l">
              <a:spcBef>
                <a:spcPts val="0"/>
              </a:spcBef>
              <a:spcAft>
                <a:spcPts val="0"/>
              </a:spcAft>
              <a:buClr>
                <a:schemeClr val="dk1"/>
              </a:buClr>
              <a:buSzPts val="1800"/>
              <a:buFont typeface="DM Sans"/>
              <a:buChar char="●"/>
            </a:pPr>
            <a:r>
              <a:rPr lang="en" sz="1800">
                <a:solidFill>
                  <a:schemeClr val="dk1"/>
                </a:solidFill>
                <a:latin typeface="DM Sans"/>
                <a:ea typeface="DM Sans"/>
                <a:cs typeface="DM Sans"/>
                <a:sym typeface="DM Sans"/>
              </a:rPr>
              <a:t>Aditya Harikrish (2020111009)</a:t>
            </a:r>
            <a:endParaRPr sz="1800">
              <a:solidFill>
                <a:schemeClr val="dk1"/>
              </a:solidFill>
              <a:latin typeface="DM Sans"/>
              <a:ea typeface="DM Sans"/>
              <a:cs typeface="DM Sans"/>
              <a:sym typeface="DM Sans"/>
            </a:endParaRPr>
          </a:p>
          <a:p>
            <a:pPr indent="-342900" lvl="0" marL="457200" rtl="0" algn="l">
              <a:spcBef>
                <a:spcPts val="0"/>
              </a:spcBef>
              <a:spcAft>
                <a:spcPts val="0"/>
              </a:spcAft>
              <a:buClr>
                <a:schemeClr val="dk1"/>
              </a:buClr>
              <a:buSzPts val="1800"/>
              <a:buFont typeface="DM Sans"/>
              <a:buChar char="●"/>
            </a:pPr>
            <a:r>
              <a:rPr lang="en" sz="1800">
                <a:solidFill>
                  <a:schemeClr val="dk1"/>
                </a:solidFill>
                <a:latin typeface="DM Sans"/>
                <a:ea typeface="DM Sans"/>
                <a:cs typeface="DM Sans"/>
                <a:sym typeface="DM Sans"/>
              </a:rPr>
              <a:t>Anusha Nath Roy (2020101124)</a:t>
            </a:r>
            <a:endParaRPr sz="1800">
              <a:solidFill>
                <a:schemeClr val="dk1"/>
              </a:solidFill>
              <a:latin typeface="DM Sans"/>
              <a:ea typeface="DM Sans"/>
              <a:cs typeface="DM Sans"/>
              <a:sym typeface="DM Sans"/>
            </a:endParaRPr>
          </a:p>
          <a:p>
            <a:pPr indent="-342900" lvl="0" marL="457200" rtl="0" algn="l">
              <a:spcBef>
                <a:spcPts val="0"/>
              </a:spcBef>
              <a:spcAft>
                <a:spcPts val="0"/>
              </a:spcAft>
              <a:buClr>
                <a:schemeClr val="dk1"/>
              </a:buClr>
              <a:buSzPts val="1800"/>
              <a:buFont typeface="DM Sans"/>
              <a:buChar char="●"/>
            </a:pPr>
            <a:r>
              <a:rPr lang="en" sz="1800">
                <a:solidFill>
                  <a:schemeClr val="dk1"/>
                </a:solidFill>
                <a:latin typeface="DM Sans"/>
                <a:ea typeface="DM Sans"/>
                <a:cs typeface="DM Sans"/>
                <a:sym typeface="DM Sans"/>
              </a:rPr>
              <a:t>Chinmay Pateria (2021114013)</a:t>
            </a:r>
            <a:endParaRPr sz="1800">
              <a:solidFill>
                <a:schemeClr val="dk1"/>
              </a:solidFill>
              <a:latin typeface="DM Sans"/>
              <a:ea typeface="DM Sans"/>
              <a:cs typeface="DM Sans"/>
              <a:sym typeface="DM Sans"/>
            </a:endParaRPr>
          </a:p>
          <a:p>
            <a:pPr indent="-342900" lvl="0" marL="457200" rtl="0" algn="l">
              <a:spcBef>
                <a:spcPts val="0"/>
              </a:spcBef>
              <a:spcAft>
                <a:spcPts val="0"/>
              </a:spcAft>
              <a:buClr>
                <a:schemeClr val="dk1"/>
              </a:buClr>
              <a:buSzPts val="1800"/>
              <a:buFont typeface="DM Sans"/>
              <a:buChar char="●"/>
            </a:pPr>
            <a:r>
              <a:rPr lang="en" sz="1800">
                <a:solidFill>
                  <a:schemeClr val="dk1"/>
                </a:solidFill>
                <a:latin typeface="DM Sans"/>
                <a:ea typeface="DM Sans"/>
                <a:cs typeface="DM Sans"/>
                <a:sym typeface="DM Sans"/>
              </a:rPr>
              <a:t>Santhoshini Thota (2021101097)</a:t>
            </a:r>
            <a:endParaRPr sz="1800">
              <a:solidFill>
                <a:schemeClr val="dk1"/>
              </a:solidFill>
              <a:latin typeface="DM Sans"/>
              <a:ea typeface="DM Sans"/>
              <a:cs typeface="DM Sans"/>
              <a:sym typeface="DM Sans"/>
            </a:endParaRPr>
          </a:p>
          <a:p>
            <a:pPr indent="-342900" lvl="0" marL="457200" rtl="0" algn="l">
              <a:spcBef>
                <a:spcPts val="0"/>
              </a:spcBef>
              <a:spcAft>
                <a:spcPts val="0"/>
              </a:spcAft>
              <a:buClr>
                <a:schemeClr val="dk1"/>
              </a:buClr>
              <a:buSzPts val="1800"/>
              <a:buFont typeface="DM Sans"/>
              <a:buChar char="●"/>
            </a:pPr>
            <a:r>
              <a:rPr lang="en" sz="1800">
                <a:solidFill>
                  <a:schemeClr val="dk1"/>
                </a:solidFill>
                <a:latin typeface="DM Sans"/>
                <a:ea typeface="DM Sans"/>
                <a:cs typeface="DM Sans"/>
                <a:sym typeface="DM Sans"/>
              </a:rPr>
              <a:t>Srijan Chakraborty (2020115001)</a:t>
            </a:r>
            <a:endParaRPr sz="1800">
              <a:solidFill>
                <a:schemeClr val="dk1"/>
              </a:solidFill>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42"/>
          <p:cNvSpPr txBox="1"/>
          <p:nvPr>
            <p:ph idx="15" type="title"/>
          </p:nvPr>
        </p:nvSpPr>
        <p:spPr>
          <a:xfrm>
            <a:off x="713250" y="560425"/>
            <a:ext cx="7717500" cy="5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656" name="Google Shape;656;p42"/>
          <p:cNvSpPr txBox="1"/>
          <p:nvPr>
            <p:ph idx="1" type="subTitle"/>
          </p:nvPr>
        </p:nvSpPr>
        <p:spPr>
          <a:xfrm flipH="1">
            <a:off x="1516049" y="1496925"/>
            <a:ext cx="3012000" cy="3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657" name="Google Shape;657;p42"/>
          <p:cNvSpPr txBox="1"/>
          <p:nvPr>
            <p:ph idx="4" type="subTitle"/>
          </p:nvPr>
        </p:nvSpPr>
        <p:spPr>
          <a:xfrm flipH="1">
            <a:off x="1516061" y="2233952"/>
            <a:ext cx="3012000" cy="3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658" name="Google Shape;658;p42"/>
          <p:cNvSpPr txBox="1"/>
          <p:nvPr>
            <p:ph idx="7" type="subTitle"/>
          </p:nvPr>
        </p:nvSpPr>
        <p:spPr>
          <a:xfrm>
            <a:off x="5418725" y="1496925"/>
            <a:ext cx="3012000" cy="3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Scope</a:t>
            </a:r>
            <a:endParaRPr/>
          </a:p>
        </p:txBody>
      </p:sp>
      <p:sp>
        <p:nvSpPr>
          <p:cNvPr id="659" name="Google Shape;659;p42"/>
          <p:cNvSpPr txBox="1"/>
          <p:nvPr>
            <p:ph idx="13" type="subTitle"/>
          </p:nvPr>
        </p:nvSpPr>
        <p:spPr>
          <a:xfrm>
            <a:off x="5418738" y="2233949"/>
            <a:ext cx="3012000" cy="3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660" name="Google Shape;660;p42"/>
          <p:cNvSpPr txBox="1"/>
          <p:nvPr>
            <p:ph type="title"/>
          </p:nvPr>
        </p:nvSpPr>
        <p:spPr>
          <a:xfrm flipH="1">
            <a:off x="713250" y="1457025"/>
            <a:ext cx="764400" cy="45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661" name="Google Shape;661;p42"/>
          <p:cNvSpPr txBox="1"/>
          <p:nvPr>
            <p:ph idx="3" type="title"/>
          </p:nvPr>
        </p:nvSpPr>
        <p:spPr>
          <a:xfrm flipH="1">
            <a:off x="713263" y="2196550"/>
            <a:ext cx="764400" cy="45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662" name="Google Shape;662;p42"/>
          <p:cNvSpPr txBox="1"/>
          <p:nvPr>
            <p:ph idx="6" type="title"/>
          </p:nvPr>
        </p:nvSpPr>
        <p:spPr>
          <a:xfrm>
            <a:off x="4628203" y="1457025"/>
            <a:ext cx="764400" cy="45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663" name="Google Shape;663;p42"/>
          <p:cNvSpPr txBox="1"/>
          <p:nvPr>
            <p:ph idx="9" type="title"/>
          </p:nvPr>
        </p:nvSpPr>
        <p:spPr>
          <a:xfrm>
            <a:off x="4628216" y="2196550"/>
            <a:ext cx="764400" cy="45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664" name="Google Shape;664;p42"/>
          <p:cNvSpPr txBox="1"/>
          <p:nvPr>
            <p:ph idx="4" type="subTitle"/>
          </p:nvPr>
        </p:nvSpPr>
        <p:spPr>
          <a:xfrm flipH="1">
            <a:off x="1516049" y="2942027"/>
            <a:ext cx="3012000" cy="3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665" name="Google Shape;665;p42"/>
          <p:cNvSpPr txBox="1"/>
          <p:nvPr>
            <p:ph idx="13" type="subTitle"/>
          </p:nvPr>
        </p:nvSpPr>
        <p:spPr>
          <a:xfrm>
            <a:off x="5418725" y="2942024"/>
            <a:ext cx="3012000" cy="3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Demonstration</a:t>
            </a:r>
            <a:endParaRPr/>
          </a:p>
        </p:txBody>
      </p:sp>
      <p:sp>
        <p:nvSpPr>
          <p:cNvPr id="666" name="Google Shape;666;p42"/>
          <p:cNvSpPr txBox="1"/>
          <p:nvPr>
            <p:ph idx="3" type="title"/>
          </p:nvPr>
        </p:nvSpPr>
        <p:spPr>
          <a:xfrm flipH="1">
            <a:off x="713250" y="2904625"/>
            <a:ext cx="764400" cy="45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667" name="Google Shape;667;p42"/>
          <p:cNvSpPr txBox="1"/>
          <p:nvPr>
            <p:ph idx="9" type="title"/>
          </p:nvPr>
        </p:nvSpPr>
        <p:spPr>
          <a:xfrm>
            <a:off x="4628203" y="2904625"/>
            <a:ext cx="764400" cy="45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668" name="Google Shape;668;p42"/>
          <p:cNvSpPr txBox="1"/>
          <p:nvPr>
            <p:ph idx="4" type="subTitle"/>
          </p:nvPr>
        </p:nvSpPr>
        <p:spPr>
          <a:xfrm flipH="1">
            <a:off x="1516049" y="3687502"/>
            <a:ext cx="3012000" cy="3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669" name="Google Shape;669;p42"/>
          <p:cNvSpPr txBox="1"/>
          <p:nvPr>
            <p:ph idx="13" type="subTitle"/>
          </p:nvPr>
        </p:nvSpPr>
        <p:spPr>
          <a:xfrm>
            <a:off x="5418725" y="3687499"/>
            <a:ext cx="3012000" cy="3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670" name="Google Shape;670;p42"/>
          <p:cNvSpPr txBox="1"/>
          <p:nvPr>
            <p:ph idx="3" type="title"/>
          </p:nvPr>
        </p:nvSpPr>
        <p:spPr>
          <a:xfrm flipH="1">
            <a:off x="713250" y="3650100"/>
            <a:ext cx="764400" cy="45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07</a:t>
            </a:r>
            <a:endParaRPr/>
          </a:p>
        </p:txBody>
      </p:sp>
      <p:sp>
        <p:nvSpPr>
          <p:cNvPr id="671" name="Google Shape;671;p42"/>
          <p:cNvSpPr txBox="1"/>
          <p:nvPr>
            <p:ph idx="9" type="title"/>
          </p:nvPr>
        </p:nvSpPr>
        <p:spPr>
          <a:xfrm>
            <a:off x="4628203" y="3650100"/>
            <a:ext cx="764400" cy="45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08</a:t>
            </a:r>
            <a:endParaRPr/>
          </a:p>
        </p:txBody>
      </p:sp>
      <p:sp>
        <p:nvSpPr>
          <p:cNvPr id="672" name="Google Shape;672;p42"/>
          <p:cNvSpPr txBox="1"/>
          <p:nvPr>
            <p:ph idx="4" type="subTitle"/>
          </p:nvPr>
        </p:nvSpPr>
        <p:spPr>
          <a:xfrm flipH="1">
            <a:off x="1516049" y="4470377"/>
            <a:ext cx="3012000" cy="37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673" name="Google Shape;673;p42"/>
          <p:cNvSpPr txBox="1"/>
          <p:nvPr>
            <p:ph idx="3" type="title"/>
          </p:nvPr>
        </p:nvSpPr>
        <p:spPr>
          <a:xfrm flipH="1">
            <a:off x="713250" y="4432975"/>
            <a:ext cx="764400" cy="45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09</a:t>
            </a:r>
            <a:endParaRPr/>
          </a:p>
        </p:txBody>
      </p:sp>
      <p:sp>
        <p:nvSpPr>
          <p:cNvPr id="674" name="Google Shape;674;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43"/>
          <p:cNvSpPr txBox="1"/>
          <p:nvPr>
            <p:ph idx="15" type="title"/>
          </p:nvPr>
        </p:nvSpPr>
        <p:spPr>
          <a:xfrm>
            <a:off x="1298175" y="331825"/>
            <a:ext cx="6806400" cy="551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Background and Introduction</a:t>
            </a:r>
            <a:endParaRPr/>
          </a:p>
        </p:txBody>
      </p:sp>
      <p:sp>
        <p:nvSpPr>
          <p:cNvPr id="680" name="Google Shape;680;p43"/>
          <p:cNvSpPr txBox="1"/>
          <p:nvPr>
            <p:ph type="title"/>
          </p:nvPr>
        </p:nvSpPr>
        <p:spPr>
          <a:xfrm flipH="1">
            <a:off x="489000" y="331825"/>
            <a:ext cx="764400" cy="45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681" name="Google Shape;681;p43"/>
          <p:cNvSpPr txBox="1"/>
          <p:nvPr/>
        </p:nvSpPr>
        <p:spPr>
          <a:xfrm>
            <a:off x="489000" y="959725"/>
            <a:ext cx="8166000" cy="34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DM Sans"/>
                <a:ea typeface="DM Sans"/>
                <a:cs typeface="DM Sans"/>
                <a:sym typeface="DM Sans"/>
              </a:rPr>
              <a:t>Cyclones are dangerous storms with high winds and heavy rains that can cause massive damage and affect millions each year. Predicting cyclones allows authorities to issue early warnings to people living in affected areas, giving them time to prepare and take necessary precautions.</a:t>
            </a:r>
            <a:endParaRPr sz="1800">
              <a:solidFill>
                <a:schemeClr val="dk1"/>
              </a:solidFill>
              <a:latin typeface="DM Sans"/>
              <a:ea typeface="DM Sans"/>
              <a:cs typeface="DM Sans"/>
              <a:sym typeface="DM Sans"/>
            </a:endParaRPr>
          </a:p>
          <a:p>
            <a:pPr indent="0" lvl="0" marL="0" rtl="0" algn="l">
              <a:spcBef>
                <a:spcPts val="0"/>
              </a:spcBef>
              <a:spcAft>
                <a:spcPts val="0"/>
              </a:spcAft>
              <a:buNone/>
            </a:pPr>
            <a:r>
              <a:t/>
            </a:r>
            <a:endParaRPr sz="1800">
              <a:solidFill>
                <a:schemeClr val="dk1"/>
              </a:solidFill>
              <a:latin typeface="DM Sans"/>
              <a:ea typeface="DM Sans"/>
              <a:cs typeface="DM Sans"/>
              <a:sym typeface="DM Sans"/>
            </a:endParaRPr>
          </a:p>
          <a:p>
            <a:pPr indent="0" lvl="0" marL="0" rtl="0" algn="l">
              <a:spcBef>
                <a:spcPts val="0"/>
              </a:spcBef>
              <a:spcAft>
                <a:spcPts val="0"/>
              </a:spcAft>
              <a:buNone/>
            </a:pPr>
            <a:r>
              <a:rPr lang="en" sz="1800">
                <a:solidFill>
                  <a:schemeClr val="dk1"/>
                </a:solidFill>
                <a:latin typeface="DM Sans"/>
                <a:ea typeface="DM Sans"/>
                <a:cs typeface="DM Sans"/>
                <a:sym typeface="DM Sans"/>
              </a:rPr>
              <a:t>Understanding the potential intensity, track, and timing of cyclones enables governments and organizations to implement risk mitigation measures. This reduces the impact of cyclones on both human lives and infrastructure.</a:t>
            </a:r>
            <a:endParaRPr sz="1800">
              <a:solidFill>
                <a:schemeClr val="dk1"/>
              </a:solidFill>
              <a:latin typeface="DM Sans"/>
              <a:ea typeface="DM Sans"/>
              <a:cs typeface="DM Sans"/>
              <a:sym typeface="DM Sans"/>
            </a:endParaRPr>
          </a:p>
          <a:p>
            <a:pPr indent="0" lvl="0" marL="0" rtl="0" algn="l">
              <a:spcBef>
                <a:spcPts val="0"/>
              </a:spcBef>
              <a:spcAft>
                <a:spcPts val="0"/>
              </a:spcAft>
              <a:buNone/>
            </a:pPr>
            <a:r>
              <a:t/>
            </a:r>
            <a:endParaRPr sz="1800">
              <a:solidFill>
                <a:schemeClr val="dk1"/>
              </a:solidFill>
              <a:latin typeface="DM Sans"/>
              <a:ea typeface="DM Sans"/>
              <a:cs typeface="DM Sans"/>
              <a:sym typeface="DM Sans"/>
            </a:endParaRPr>
          </a:p>
          <a:p>
            <a:pPr indent="0" lvl="0" marL="0" rtl="0" algn="l">
              <a:spcBef>
                <a:spcPts val="0"/>
              </a:spcBef>
              <a:spcAft>
                <a:spcPts val="0"/>
              </a:spcAft>
              <a:buNone/>
            </a:pPr>
            <a:r>
              <a:t/>
            </a:r>
            <a:endParaRPr sz="1800">
              <a:solidFill>
                <a:schemeClr val="dk1"/>
              </a:solidFill>
              <a:latin typeface="DM Sans"/>
              <a:ea typeface="DM Sans"/>
              <a:cs typeface="DM Sans"/>
              <a:sym typeface="DM Sans"/>
            </a:endParaRPr>
          </a:p>
          <a:p>
            <a:pPr indent="0" lvl="0" marL="0" rtl="0" algn="l">
              <a:spcBef>
                <a:spcPts val="0"/>
              </a:spcBef>
              <a:spcAft>
                <a:spcPts val="0"/>
              </a:spcAft>
              <a:buNone/>
            </a:pPr>
            <a:r>
              <a:t/>
            </a:r>
            <a:endParaRPr sz="1800">
              <a:solidFill>
                <a:schemeClr val="dk1"/>
              </a:solidFill>
              <a:latin typeface="DM Sans"/>
              <a:ea typeface="DM Sans"/>
              <a:cs typeface="DM Sans"/>
              <a:sym typeface="DM Sans"/>
            </a:endParaRPr>
          </a:p>
        </p:txBody>
      </p:sp>
      <p:pic>
        <p:nvPicPr>
          <p:cNvPr id="682" name="Google Shape;682;p43"/>
          <p:cNvPicPr preferRelativeResize="0"/>
          <p:nvPr/>
        </p:nvPicPr>
        <p:blipFill>
          <a:blip r:embed="rId3">
            <a:alphaModFix/>
          </a:blip>
          <a:stretch>
            <a:fillRect/>
          </a:stretch>
        </p:blipFill>
        <p:spPr>
          <a:xfrm>
            <a:off x="919950" y="3369175"/>
            <a:ext cx="7304101" cy="1541250"/>
          </a:xfrm>
          <a:prstGeom prst="rect">
            <a:avLst/>
          </a:prstGeom>
          <a:noFill/>
          <a:ln>
            <a:noFill/>
          </a:ln>
        </p:spPr>
      </p:pic>
      <p:sp>
        <p:nvSpPr>
          <p:cNvPr id="683" name="Google Shape;683;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44"/>
          <p:cNvSpPr txBox="1"/>
          <p:nvPr>
            <p:ph idx="15" type="title"/>
          </p:nvPr>
        </p:nvSpPr>
        <p:spPr>
          <a:xfrm>
            <a:off x="459100" y="517250"/>
            <a:ext cx="6806400" cy="551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Background</a:t>
            </a:r>
            <a:endParaRPr sz="2200"/>
          </a:p>
        </p:txBody>
      </p:sp>
      <p:sp>
        <p:nvSpPr>
          <p:cNvPr id="689" name="Google Shape;689;p44"/>
          <p:cNvSpPr txBox="1"/>
          <p:nvPr/>
        </p:nvSpPr>
        <p:spPr>
          <a:xfrm>
            <a:off x="1741050" y="4115725"/>
            <a:ext cx="6922800" cy="4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DM Sans"/>
              <a:ea typeface="DM Sans"/>
              <a:cs typeface="DM Sans"/>
              <a:sym typeface="DM Sans"/>
            </a:endParaRPr>
          </a:p>
        </p:txBody>
      </p:sp>
      <p:pic>
        <p:nvPicPr>
          <p:cNvPr id="690" name="Google Shape;690;p44"/>
          <p:cNvPicPr preferRelativeResize="0"/>
          <p:nvPr/>
        </p:nvPicPr>
        <p:blipFill>
          <a:blip r:embed="rId3">
            <a:alphaModFix/>
          </a:blip>
          <a:stretch>
            <a:fillRect/>
          </a:stretch>
        </p:blipFill>
        <p:spPr>
          <a:xfrm>
            <a:off x="494350" y="1706225"/>
            <a:ext cx="5579950" cy="2698799"/>
          </a:xfrm>
          <a:prstGeom prst="rect">
            <a:avLst/>
          </a:prstGeom>
          <a:noFill/>
          <a:ln>
            <a:noFill/>
          </a:ln>
        </p:spPr>
      </p:pic>
      <p:sp>
        <p:nvSpPr>
          <p:cNvPr id="691" name="Google Shape;691;p44"/>
          <p:cNvSpPr txBox="1"/>
          <p:nvPr/>
        </p:nvSpPr>
        <p:spPr>
          <a:xfrm>
            <a:off x="6297575" y="1654075"/>
            <a:ext cx="2462400" cy="27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DM Sans"/>
                <a:ea typeface="DM Sans"/>
                <a:cs typeface="DM Sans"/>
                <a:sym typeface="DM Sans"/>
              </a:rPr>
              <a:t>The 20-year average number of annual Category 4+ hurricanes in the Atlantic Ocean has doubled since 2000.</a:t>
            </a:r>
            <a:endParaRPr sz="1800">
              <a:solidFill>
                <a:schemeClr val="dk1"/>
              </a:solidFill>
              <a:latin typeface="DM Sans"/>
              <a:ea typeface="DM Sans"/>
              <a:cs typeface="DM Sans"/>
              <a:sym typeface="DM Sans"/>
            </a:endParaRPr>
          </a:p>
        </p:txBody>
      </p:sp>
      <p:sp>
        <p:nvSpPr>
          <p:cNvPr id="692" name="Google Shape;692;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45"/>
          <p:cNvSpPr txBox="1"/>
          <p:nvPr>
            <p:ph idx="15" type="title"/>
          </p:nvPr>
        </p:nvSpPr>
        <p:spPr>
          <a:xfrm>
            <a:off x="494350" y="497025"/>
            <a:ext cx="6806400" cy="551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700"/>
              <a:t>Motivation</a:t>
            </a:r>
            <a:endParaRPr sz="2700"/>
          </a:p>
        </p:txBody>
      </p:sp>
      <p:sp>
        <p:nvSpPr>
          <p:cNvPr id="698" name="Google Shape;698;p45"/>
          <p:cNvSpPr txBox="1"/>
          <p:nvPr/>
        </p:nvSpPr>
        <p:spPr>
          <a:xfrm>
            <a:off x="1741050" y="4115725"/>
            <a:ext cx="6922800" cy="4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DM Sans"/>
              <a:ea typeface="DM Sans"/>
              <a:cs typeface="DM Sans"/>
              <a:sym typeface="DM Sans"/>
            </a:endParaRPr>
          </a:p>
        </p:txBody>
      </p:sp>
      <p:sp>
        <p:nvSpPr>
          <p:cNvPr id="699" name="Google Shape;699;p45"/>
          <p:cNvSpPr txBox="1"/>
          <p:nvPr/>
        </p:nvSpPr>
        <p:spPr>
          <a:xfrm>
            <a:off x="494350" y="1654075"/>
            <a:ext cx="8265600" cy="27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DM Sans"/>
              <a:ea typeface="DM Sans"/>
              <a:cs typeface="DM Sans"/>
              <a:sym typeface="DM Sans"/>
            </a:endParaRPr>
          </a:p>
        </p:txBody>
      </p:sp>
      <p:sp>
        <p:nvSpPr>
          <p:cNvPr id="700" name="Google Shape;700;p45"/>
          <p:cNvSpPr txBox="1"/>
          <p:nvPr/>
        </p:nvSpPr>
        <p:spPr>
          <a:xfrm>
            <a:off x="5745475" y="1232600"/>
            <a:ext cx="3000000" cy="452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2200">
                <a:solidFill>
                  <a:srgbClr val="2A1B4C"/>
                </a:solidFill>
                <a:latin typeface="Albert Sans"/>
                <a:ea typeface="Albert Sans"/>
                <a:cs typeface="Albert Sans"/>
                <a:sym typeface="Albert Sans"/>
              </a:rPr>
              <a:t>Scalability</a:t>
            </a:r>
            <a:endParaRPr b="1" sz="2200">
              <a:solidFill>
                <a:srgbClr val="2A1B4C"/>
              </a:solidFill>
              <a:latin typeface="Albert Sans"/>
              <a:ea typeface="Albert Sans"/>
              <a:cs typeface="Albert Sans"/>
              <a:sym typeface="Albert Sans"/>
            </a:endParaRPr>
          </a:p>
        </p:txBody>
      </p:sp>
      <p:sp>
        <p:nvSpPr>
          <p:cNvPr id="701" name="Google Shape;701;p45"/>
          <p:cNvSpPr txBox="1"/>
          <p:nvPr/>
        </p:nvSpPr>
        <p:spPr>
          <a:xfrm>
            <a:off x="5692400" y="1617975"/>
            <a:ext cx="3312000" cy="52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2A1B4C"/>
                </a:solidFill>
                <a:latin typeface="DM Sans"/>
                <a:ea typeface="DM Sans"/>
                <a:cs typeface="DM Sans"/>
                <a:sym typeface="DM Sans"/>
              </a:rPr>
              <a:t>AI algorithms can scale to handle large volumes of data from multiple sources, allowing for comprehensive analysis of storms over wide geographic areas</a:t>
            </a:r>
            <a:endParaRPr>
              <a:solidFill>
                <a:srgbClr val="2A1B4C"/>
              </a:solidFill>
              <a:latin typeface="DM Sans"/>
              <a:ea typeface="DM Sans"/>
              <a:cs typeface="DM Sans"/>
              <a:sym typeface="DM Sans"/>
            </a:endParaRPr>
          </a:p>
        </p:txBody>
      </p:sp>
      <p:sp>
        <p:nvSpPr>
          <p:cNvPr id="702" name="Google Shape;702;p45"/>
          <p:cNvSpPr txBox="1"/>
          <p:nvPr/>
        </p:nvSpPr>
        <p:spPr>
          <a:xfrm>
            <a:off x="5805950" y="2994200"/>
            <a:ext cx="3084900" cy="45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2200">
                <a:solidFill>
                  <a:srgbClr val="2A1B4C"/>
                </a:solidFill>
                <a:latin typeface="Albert Sans"/>
                <a:ea typeface="Albert Sans"/>
                <a:cs typeface="Albert Sans"/>
                <a:sym typeface="Albert Sans"/>
              </a:rPr>
              <a:t>Predictive Accuracy</a:t>
            </a:r>
            <a:endParaRPr b="1" sz="2200">
              <a:solidFill>
                <a:srgbClr val="2A1B4C"/>
              </a:solidFill>
              <a:latin typeface="Albert Sans"/>
              <a:ea typeface="Albert Sans"/>
              <a:cs typeface="Albert Sans"/>
              <a:sym typeface="Albert Sans"/>
            </a:endParaRPr>
          </a:p>
        </p:txBody>
      </p:sp>
      <p:sp>
        <p:nvSpPr>
          <p:cNvPr id="703" name="Google Shape;703;p45"/>
          <p:cNvSpPr txBox="1"/>
          <p:nvPr/>
        </p:nvSpPr>
        <p:spPr>
          <a:xfrm>
            <a:off x="5923000" y="3384275"/>
            <a:ext cx="2698200" cy="52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2A1B4C"/>
                </a:solidFill>
                <a:latin typeface="DM Sans"/>
                <a:ea typeface="DM Sans"/>
                <a:cs typeface="DM Sans"/>
                <a:sym typeface="DM Sans"/>
              </a:rPr>
              <a:t>AI models can achieve higher levels of predictive accuracy compared to traditional forecasting methods.</a:t>
            </a:r>
            <a:endParaRPr>
              <a:solidFill>
                <a:srgbClr val="2A1B4C"/>
              </a:solidFill>
              <a:latin typeface="DM Sans"/>
              <a:ea typeface="DM Sans"/>
              <a:cs typeface="DM Sans"/>
              <a:sym typeface="DM Sans"/>
            </a:endParaRPr>
          </a:p>
        </p:txBody>
      </p:sp>
      <p:sp>
        <p:nvSpPr>
          <p:cNvPr id="704" name="Google Shape;704;p45"/>
          <p:cNvSpPr txBox="1"/>
          <p:nvPr/>
        </p:nvSpPr>
        <p:spPr>
          <a:xfrm>
            <a:off x="266825" y="1382200"/>
            <a:ext cx="3000000" cy="452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2200">
                <a:solidFill>
                  <a:srgbClr val="2A1B4C"/>
                </a:solidFill>
                <a:latin typeface="Albert Sans"/>
                <a:ea typeface="Albert Sans"/>
                <a:cs typeface="Albert Sans"/>
                <a:sym typeface="Albert Sans"/>
              </a:rPr>
              <a:t>Data-driven Insights</a:t>
            </a:r>
            <a:endParaRPr b="1" sz="2200">
              <a:solidFill>
                <a:srgbClr val="2A1B4C"/>
              </a:solidFill>
              <a:latin typeface="Albert Sans"/>
              <a:ea typeface="Albert Sans"/>
              <a:cs typeface="Albert Sans"/>
              <a:sym typeface="Albert Sans"/>
            </a:endParaRPr>
          </a:p>
        </p:txBody>
      </p:sp>
      <p:sp>
        <p:nvSpPr>
          <p:cNvPr id="705" name="Google Shape;705;p45"/>
          <p:cNvSpPr txBox="1"/>
          <p:nvPr/>
        </p:nvSpPr>
        <p:spPr>
          <a:xfrm>
            <a:off x="424325" y="1767600"/>
            <a:ext cx="2806800" cy="1040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2A1B4C"/>
                </a:solidFill>
                <a:latin typeface="DM Sans"/>
                <a:ea typeface="DM Sans"/>
                <a:cs typeface="DM Sans"/>
                <a:sym typeface="DM Sans"/>
              </a:rPr>
              <a:t>Leveraging big data models using large datasets to gain detailed insights, previously unseen by traditional methods.</a:t>
            </a:r>
            <a:endParaRPr>
              <a:solidFill>
                <a:srgbClr val="2A1B4C"/>
              </a:solidFill>
              <a:latin typeface="DM Sans"/>
              <a:ea typeface="DM Sans"/>
              <a:cs typeface="DM Sans"/>
              <a:sym typeface="DM Sans"/>
            </a:endParaRPr>
          </a:p>
        </p:txBody>
      </p:sp>
      <p:sp>
        <p:nvSpPr>
          <p:cNvPr id="706" name="Google Shape;706;p45"/>
          <p:cNvSpPr txBox="1"/>
          <p:nvPr/>
        </p:nvSpPr>
        <p:spPr>
          <a:xfrm>
            <a:off x="326774" y="3060675"/>
            <a:ext cx="2859000" cy="45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2200">
                <a:solidFill>
                  <a:srgbClr val="2A1B4C"/>
                </a:solidFill>
                <a:latin typeface="Albert Sans"/>
                <a:ea typeface="Albert Sans"/>
                <a:cs typeface="Albert Sans"/>
                <a:sym typeface="Albert Sans"/>
              </a:rPr>
              <a:t>Automation</a:t>
            </a:r>
            <a:endParaRPr b="1" sz="2200">
              <a:solidFill>
                <a:srgbClr val="2A1B4C"/>
              </a:solidFill>
              <a:latin typeface="Albert Sans"/>
              <a:ea typeface="Albert Sans"/>
              <a:cs typeface="Albert Sans"/>
              <a:sym typeface="Albert Sans"/>
            </a:endParaRPr>
          </a:p>
        </p:txBody>
      </p:sp>
      <p:sp>
        <p:nvSpPr>
          <p:cNvPr id="707" name="Google Shape;707;p45"/>
          <p:cNvSpPr txBox="1"/>
          <p:nvPr/>
        </p:nvSpPr>
        <p:spPr>
          <a:xfrm>
            <a:off x="378975" y="3445700"/>
            <a:ext cx="2806800" cy="52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2A1B4C"/>
                </a:solidFill>
                <a:latin typeface="DM Sans"/>
                <a:ea typeface="DM Sans"/>
                <a:cs typeface="DM Sans"/>
                <a:sym typeface="DM Sans"/>
              </a:rPr>
              <a:t>AI models can process data much faster than humans. Automation allows human resources to be better allocated.</a:t>
            </a:r>
            <a:endParaRPr>
              <a:solidFill>
                <a:srgbClr val="2A1B4C"/>
              </a:solidFill>
              <a:latin typeface="DM Sans"/>
              <a:ea typeface="DM Sans"/>
              <a:cs typeface="DM Sans"/>
              <a:sym typeface="DM Sans"/>
            </a:endParaRPr>
          </a:p>
        </p:txBody>
      </p:sp>
      <p:sp>
        <p:nvSpPr>
          <p:cNvPr id="708" name="Google Shape;708;p45"/>
          <p:cNvSpPr txBox="1"/>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sz="1300">
                <a:solidFill>
                  <a:srgbClr val="2A1B4C"/>
                </a:solidFill>
                <a:latin typeface="DM Sans"/>
                <a:ea typeface="DM Sans"/>
                <a:cs typeface="DM Sans"/>
                <a:sym typeface="DM Sans"/>
              </a:rPr>
              <a:t>‹#›</a:t>
            </a:fld>
            <a:endParaRPr sz="1300">
              <a:solidFill>
                <a:srgbClr val="2A1B4C"/>
              </a:solidFill>
              <a:latin typeface="DM Sans"/>
              <a:ea typeface="DM Sans"/>
              <a:cs typeface="DM Sans"/>
              <a:sym typeface="DM Sans"/>
            </a:endParaRPr>
          </a:p>
        </p:txBody>
      </p:sp>
      <p:pic>
        <p:nvPicPr>
          <p:cNvPr id="709" name="Google Shape;709;p45"/>
          <p:cNvPicPr preferRelativeResize="0"/>
          <p:nvPr/>
        </p:nvPicPr>
        <p:blipFill>
          <a:blip r:embed="rId3">
            <a:alphaModFix/>
          </a:blip>
          <a:stretch>
            <a:fillRect/>
          </a:stretch>
        </p:blipFill>
        <p:spPr>
          <a:xfrm>
            <a:off x="3222275" y="1382750"/>
            <a:ext cx="1040400" cy="1040400"/>
          </a:xfrm>
          <a:prstGeom prst="rect">
            <a:avLst/>
          </a:prstGeom>
          <a:noFill/>
          <a:ln>
            <a:noFill/>
          </a:ln>
        </p:spPr>
      </p:pic>
      <p:pic>
        <p:nvPicPr>
          <p:cNvPr id="710" name="Google Shape;710;p45"/>
          <p:cNvPicPr preferRelativeResize="0"/>
          <p:nvPr/>
        </p:nvPicPr>
        <p:blipFill>
          <a:blip r:embed="rId4">
            <a:alphaModFix/>
          </a:blip>
          <a:stretch>
            <a:fillRect/>
          </a:stretch>
        </p:blipFill>
        <p:spPr>
          <a:xfrm>
            <a:off x="3185775" y="3526875"/>
            <a:ext cx="1040400" cy="1040400"/>
          </a:xfrm>
          <a:prstGeom prst="rect">
            <a:avLst/>
          </a:prstGeom>
          <a:noFill/>
          <a:ln>
            <a:noFill/>
          </a:ln>
        </p:spPr>
      </p:pic>
      <p:pic>
        <p:nvPicPr>
          <p:cNvPr id="711" name="Google Shape;711;p45"/>
          <p:cNvPicPr preferRelativeResize="0"/>
          <p:nvPr/>
        </p:nvPicPr>
        <p:blipFill>
          <a:blip r:embed="rId5">
            <a:alphaModFix/>
          </a:blip>
          <a:stretch>
            <a:fillRect/>
          </a:stretch>
        </p:blipFill>
        <p:spPr>
          <a:xfrm>
            <a:off x="4659075" y="3374225"/>
            <a:ext cx="1086400" cy="1086400"/>
          </a:xfrm>
          <a:prstGeom prst="rect">
            <a:avLst/>
          </a:prstGeom>
          <a:noFill/>
          <a:ln>
            <a:noFill/>
          </a:ln>
        </p:spPr>
      </p:pic>
      <p:pic>
        <p:nvPicPr>
          <p:cNvPr id="712" name="Google Shape;712;p45"/>
          <p:cNvPicPr preferRelativeResize="0"/>
          <p:nvPr/>
        </p:nvPicPr>
        <p:blipFill>
          <a:blip r:embed="rId6">
            <a:alphaModFix/>
          </a:blip>
          <a:stretch>
            <a:fillRect/>
          </a:stretch>
        </p:blipFill>
        <p:spPr>
          <a:xfrm>
            <a:off x="4592850" y="1382750"/>
            <a:ext cx="1040400" cy="1040400"/>
          </a:xfrm>
          <a:prstGeom prst="rect">
            <a:avLst/>
          </a:prstGeom>
          <a:noFill/>
          <a:ln>
            <a:noFill/>
          </a:ln>
        </p:spPr>
      </p:pic>
      <p:sp>
        <p:nvSpPr>
          <p:cNvPr id="713" name="Google Shape;713;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46"/>
          <p:cNvSpPr txBox="1"/>
          <p:nvPr>
            <p:ph idx="15" type="title"/>
          </p:nvPr>
        </p:nvSpPr>
        <p:spPr>
          <a:xfrm>
            <a:off x="1562375" y="335100"/>
            <a:ext cx="6930600" cy="551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Scope </a:t>
            </a:r>
            <a:endParaRPr/>
          </a:p>
        </p:txBody>
      </p:sp>
      <p:sp>
        <p:nvSpPr>
          <p:cNvPr id="719" name="Google Shape;719;p46"/>
          <p:cNvSpPr txBox="1"/>
          <p:nvPr>
            <p:ph type="title"/>
          </p:nvPr>
        </p:nvSpPr>
        <p:spPr>
          <a:xfrm flipH="1">
            <a:off x="469375" y="385350"/>
            <a:ext cx="764400" cy="45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720" name="Google Shape;720;p46"/>
          <p:cNvSpPr txBox="1"/>
          <p:nvPr/>
        </p:nvSpPr>
        <p:spPr>
          <a:xfrm>
            <a:off x="1150525" y="964725"/>
            <a:ext cx="7598700" cy="40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t>There are </a:t>
            </a:r>
            <a:r>
              <a:rPr b="1" lang="en" sz="1500" u="sng"/>
              <a:t>two parts</a:t>
            </a:r>
            <a:r>
              <a:rPr lang="en" sz="1500"/>
              <a:t> to our project</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We collected data from INSAT-3D which is a database of satellite database.</a:t>
            </a:r>
            <a:endParaRPr sz="1500"/>
          </a:p>
          <a:p>
            <a:pPr indent="-323850" lvl="0" marL="457200" rtl="0" algn="l">
              <a:lnSpc>
                <a:spcPct val="115000"/>
              </a:lnSpc>
              <a:spcBef>
                <a:spcPts val="1200"/>
              </a:spcBef>
              <a:spcAft>
                <a:spcPts val="0"/>
              </a:spcAft>
              <a:buSzPts val="1500"/>
              <a:buChar char="●"/>
            </a:pPr>
            <a:r>
              <a:rPr lang="en" sz="1500"/>
              <a:t>INSAT-3D satellite is part of the Indian National Satellite System, which serves various purposes including telecommunications, broadcasting, meteorology in India.</a:t>
            </a:r>
            <a:endParaRPr sz="1500"/>
          </a:p>
          <a:p>
            <a:pPr indent="0" lvl="0" marL="0" rtl="0" algn="l">
              <a:lnSpc>
                <a:spcPct val="115000"/>
              </a:lnSpc>
              <a:spcBef>
                <a:spcPts val="1200"/>
              </a:spcBef>
              <a:spcAft>
                <a:spcPts val="0"/>
              </a:spcAft>
              <a:buNone/>
            </a:pPr>
            <a:r>
              <a:rPr b="1" lang="en" sz="1500"/>
              <a:t>Temporal scope:</a:t>
            </a:r>
            <a:r>
              <a:rPr lang="en" sz="1500"/>
              <a:t> 2012 – 2021 for INSAT images</a:t>
            </a:r>
            <a:endParaRPr sz="1500"/>
          </a:p>
          <a:p>
            <a:pPr indent="0" lvl="0" marL="0" rtl="0" algn="l">
              <a:lnSpc>
                <a:spcPct val="115000"/>
              </a:lnSpc>
              <a:spcBef>
                <a:spcPts val="1200"/>
              </a:spcBef>
              <a:spcAft>
                <a:spcPts val="0"/>
              </a:spcAft>
              <a:buNone/>
            </a:pPr>
            <a:r>
              <a:rPr b="1" lang="en" sz="1500"/>
              <a:t>Spatial Scope:</a:t>
            </a:r>
            <a:r>
              <a:rPr lang="en" sz="1500"/>
              <a:t> Above the Indian Ocean</a:t>
            </a:r>
            <a:endParaRPr sz="1500"/>
          </a:p>
          <a:p>
            <a:pPr indent="0" lvl="0" marL="0" rtl="0" algn="l">
              <a:lnSpc>
                <a:spcPct val="115000"/>
              </a:lnSpc>
              <a:spcBef>
                <a:spcPts val="1200"/>
              </a:spcBef>
              <a:spcAft>
                <a:spcPts val="0"/>
              </a:spcAft>
              <a:buNone/>
            </a:pPr>
            <a:r>
              <a:rPr lang="en" sz="1500"/>
              <a:t>We have additionally made a model which predicts cyclone based on metadata taken from the NHC’s (National Hurricane Center)  database for Hurricanes and typhoons. </a:t>
            </a:r>
            <a:endParaRPr sz="1500"/>
          </a:p>
          <a:p>
            <a:pPr indent="0" lvl="0" marL="0" rtl="0" algn="l">
              <a:lnSpc>
                <a:spcPct val="115000"/>
              </a:lnSpc>
              <a:spcBef>
                <a:spcPts val="1200"/>
              </a:spcBef>
              <a:spcAft>
                <a:spcPts val="0"/>
              </a:spcAft>
              <a:buNone/>
            </a:pPr>
            <a:r>
              <a:rPr b="1" lang="en" sz="1500"/>
              <a:t>Temporal scope:</a:t>
            </a:r>
            <a:r>
              <a:rPr lang="en" sz="1500"/>
              <a:t> 1851 - 2014</a:t>
            </a:r>
            <a:endParaRPr sz="1500"/>
          </a:p>
          <a:p>
            <a:pPr indent="0" lvl="0" marL="0" rtl="0" algn="l">
              <a:lnSpc>
                <a:spcPct val="115000"/>
              </a:lnSpc>
              <a:spcBef>
                <a:spcPts val="1200"/>
              </a:spcBef>
              <a:spcAft>
                <a:spcPts val="0"/>
              </a:spcAft>
              <a:buNone/>
            </a:pPr>
            <a:r>
              <a:rPr b="1" lang="en" sz="1500"/>
              <a:t>Spatial Scope:</a:t>
            </a:r>
            <a:r>
              <a:rPr lang="en" sz="1500"/>
              <a:t> Pacific and Atlantic </a:t>
            </a:r>
            <a:endParaRPr sz="1500"/>
          </a:p>
          <a:p>
            <a:pPr indent="0" lvl="0" marL="0" rtl="0" algn="l">
              <a:lnSpc>
                <a:spcPct val="115000"/>
              </a:lnSpc>
              <a:spcBef>
                <a:spcPts val="1200"/>
              </a:spcBef>
              <a:spcAft>
                <a:spcPts val="0"/>
              </a:spcAft>
              <a:buNone/>
            </a:pPr>
            <a:r>
              <a:t/>
            </a:r>
            <a:endParaRPr sz="1500"/>
          </a:p>
          <a:p>
            <a:pPr indent="0" lvl="0" marL="0" rtl="0" algn="l">
              <a:spcBef>
                <a:spcPts val="1200"/>
              </a:spcBef>
              <a:spcAft>
                <a:spcPts val="0"/>
              </a:spcAft>
              <a:buNone/>
            </a:pPr>
            <a:r>
              <a:t/>
            </a:r>
            <a:endParaRPr sz="2200">
              <a:solidFill>
                <a:schemeClr val="dk1"/>
              </a:solidFill>
              <a:latin typeface="DM Sans"/>
              <a:ea typeface="DM Sans"/>
              <a:cs typeface="DM Sans"/>
              <a:sym typeface="DM Sans"/>
            </a:endParaRPr>
          </a:p>
        </p:txBody>
      </p:sp>
      <p:sp>
        <p:nvSpPr>
          <p:cNvPr id="721" name="Google Shape;721;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47"/>
          <p:cNvSpPr txBox="1"/>
          <p:nvPr>
            <p:ph idx="15" type="title"/>
          </p:nvPr>
        </p:nvSpPr>
        <p:spPr>
          <a:xfrm>
            <a:off x="1399175" y="401400"/>
            <a:ext cx="6946200" cy="551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Objectives  </a:t>
            </a:r>
            <a:endParaRPr/>
          </a:p>
        </p:txBody>
      </p:sp>
      <p:sp>
        <p:nvSpPr>
          <p:cNvPr id="727" name="Google Shape;727;p47"/>
          <p:cNvSpPr txBox="1"/>
          <p:nvPr>
            <p:ph type="title"/>
          </p:nvPr>
        </p:nvSpPr>
        <p:spPr>
          <a:xfrm flipH="1">
            <a:off x="415000" y="451650"/>
            <a:ext cx="764400" cy="45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728" name="Google Shape;728;p47"/>
          <p:cNvSpPr txBox="1"/>
          <p:nvPr/>
        </p:nvSpPr>
        <p:spPr>
          <a:xfrm>
            <a:off x="631000" y="1244450"/>
            <a:ext cx="5574000" cy="3659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DM Sans"/>
              <a:buChar char="●"/>
            </a:pPr>
            <a:r>
              <a:rPr lang="en" sz="1800">
                <a:solidFill>
                  <a:schemeClr val="dk1"/>
                </a:solidFill>
                <a:latin typeface="DM Sans"/>
                <a:ea typeface="DM Sans"/>
                <a:cs typeface="DM Sans"/>
                <a:sym typeface="DM Sans"/>
              </a:rPr>
              <a:t>To develop an advanced predictive analytics model that leverages the comprehensive INSAT-3D satellite imagery database and NHC Hurricane Database.</a:t>
            </a:r>
            <a:endParaRPr sz="1800">
              <a:solidFill>
                <a:schemeClr val="dk1"/>
              </a:solidFill>
              <a:latin typeface="DM Sans"/>
              <a:ea typeface="DM Sans"/>
              <a:cs typeface="DM Sans"/>
              <a:sym typeface="DM Sans"/>
            </a:endParaRPr>
          </a:p>
          <a:p>
            <a:pPr indent="0" lvl="0" marL="0" rtl="0" algn="l">
              <a:spcBef>
                <a:spcPts val="0"/>
              </a:spcBef>
              <a:spcAft>
                <a:spcPts val="0"/>
              </a:spcAft>
              <a:buNone/>
            </a:pPr>
            <a:r>
              <a:t/>
            </a:r>
            <a:endParaRPr sz="1800">
              <a:solidFill>
                <a:schemeClr val="dk1"/>
              </a:solidFill>
              <a:latin typeface="DM Sans"/>
              <a:ea typeface="DM Sans"/>
              <a:cs typeface="DM Sans"/>
              <a:sym typeface="DM Sans"/>
            </a:endParaRPr>
          </a:p>
          <a:p>
            <a:pPr indent="-342900" lvl="0" marL="457200" rtl="0" algn="l">
              <a:spcBef>
                <a:spcPts val="0"/>
              </a:spcBef>
              <a:spcAft>
                <a:spcPts val="0"/>
              </a:spcAft>
              <a:buClr>
                <a:schemeClr val="dk1"/>
              </a:buClr>
              <a:buSzPts val="1800"/>
              <a:buFont typeface="DM Sans"/>
              <a:buChar char="●"/>
            </a:pPr>
            <a:r>
              <a:rPr lang="en" sz="1800">
                <a:solidFill>
                  <a:schemeClr val="dk1"/>
                </a:solidFill>
                <a:latin typeface="DM Sans"/>
                <a:ea typeface="DM Sans"/>
                <a:cs typeface="DM Sans"/>
                <a:sym typeface="DM Sans"/>
              </a:rPr>
              <a:t>By integrating satellite metadata and historical patterns of cyclones, the model aims to provide timely and reliable forecasts, contributing significantly to disaster preparedness and mitigation efforts in the world.</a:t>
            </a:r>
            <a:endParaRPr sz="1800">
              <a:solidFill>
                <a:schemeClr val="dk1"/>
              </a:solidFill>
              <a:latin typeface="DM Sans"/>
              <a:ea typeface="DM Sans"/>
              <a:cs typeface="DM Sans"/>
              <a:sym typeface="DM Sans"/>
            </a:endParaRPr>
          </a:p>
          <a:p>
            <a:pPr indent="0" lvl="0" marL="0" rtl="0" algn="l">
              <a:spcBef>
                <a:spcPts val="0"/>
              </a:spcBef>
              <a:spcAft>
                <a:spcPts val="0"/>
              </a:spcAft>
              <a:buNone/>
            </a:pPr>
            <a:r>
              <a:t/>
            </a:r>
            <a:endParaRPr sz="1800">
              <a:solidFill>
                <a:schemeClr val="dk1"/>
              </a:solidFill>
              <a:latin typeface="DM Sans"/>
              <a:ea typeface="DM Sans"/>
              <a:cs typeface="DM Sans"/>
              <a:sym typeface="DM Sans"/>
            </a:endParaRPr>
          </a:p>
        </p:txBody>
      </p:sp>
      <p:grpSp>
        <p:nvGrpSpPr>
          <p:cNvPr id="729" name="Google Shape;729;p47"/>
          <p:cNvGrpSpPr/>
          <p:nvPr/>
        </p:nvGrpSpPr>
        <p:grpSpPr>
          <a:xfrm>
            <a:off x="7966688" y="1854137"/>
            <a:ext cx="652929" cy="608277"/>
            <a:chOff x="3384875" y="777950"/>
            <a:chExt cx="856525" cy="797950"/>
          </a:xfrm>
        </p:grpSpPr>
        <p:sp>
          <p:nvSpPr>
            <p:cNvPr id="730" name="Google Shape;730;p47"/>
            <p:cNvSpPr/>
            <p:nvPr/>
          </p:nvSpPr>
          <p:spPr>
            <a:xfrm>
              <a:off x="3634575" y="1076475"/>
              <a:ext cx="382925" cy="13275"/>
            </a:xfrm>
            <a:custGeom>
              <a:rect b="b" l="l" r="r" t="t"/>
              <a:pathLst>
                <a:path extrusionOk="0" h="531" w="15317">
                  <a:moveTo>
                    <a:pt x="0" y="1"/>
                  </a:moveTo>
                  <a:cubicBezTo>
                    <a:pt x="0" y="168"/>
                    <a:pt x="0" y="363"/>
                    <a:pt x="0" y="531"/>
                  </a:cubicBezTo>
                  <a:lnTo>
                    <a:pt x="15317" y="531"/>
                  </a:lnTo>
                  <a:cubicBezTo>
                    <a:pt x="15317" y="363"/>
                    <a:pt x="15317" y="168"/>
                    <a:pt x="15317" y="1"/>
                  </a:cubicBezTo>
                  <a:close/>
                </a:path>
              </a:pathLst>
            </a:custGeom>
            <a:solidFill>
              <a:srgbClr val="A15C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7"/>
            <p:cNvSpPr/>
            <p:nvPr/>
          </p:nvSpPr>
          <p:spPr>
            <a:xfrm>
              <a:off x="3384875" y="1076475"/>
              <a:ext cx="856525" cy="499425"/>
            </a:xfrm>
            <a:custGeom>
              <a:rect b="b" l="l" r="r" t="t"/>
              <a:pathLst>
                <a:path extrusionOk="0" h="19977" w="34261">
                  <a:moveTo>
                    <a:pt x="8175" y="1"/>
                  </a:moveTo>
                  <a:cubicBezTo>
                    <a:pt x="8175" y="13867"/>
                    <a:pt x="1" y="19976"/>
                    <a:pt x="17633" y="19976"/>
                  </a:cubicBezTo>
                  <a:cubicBezTo>
                    <a:pt x="34261" y="19976"/>
                    <a:pt x="27035" y="14955"/>
                    <a:pt x="27035" y="1"/>
                  </a:cubicBezTo>
                  <a:lnTo>
                    <a:pt x="26198" y="1"/>
                  </a:lnTo>
                  <a:cubicBezTo>
                    <a:pt x="26198" y="196"/>
                    <a:pt x="26170" y="363"/>
                    <a:pt x="26170" y="559"/>
                  </a:cubicBezTo>
                  <a:cubicBezTo>
                    <a:pt x="26365" y="587"/>
                    <a:pt x="26533" y="670"/>
                    <a:pt x="26672" y="810"/>
                  </a:cubicBezTo>
                  <a:cubicBezTo>
                    <a:pt x="26951" y="1061"/>
                    <a:pt x="26951" y="1451"/>
                    <a:pt x="26951" y="1619"/>
                  </a:cubicBezTo>
                  <a:cubicBezTo>
                    <a:pt x="26979" y="4771"/>
                    <a:pt x="26756" y="6808"/>
                    <a:pt x="25584" y="8008"/>
                  </a:cubicBezTo>
                  <a:cubicBezTo>
                    <a:pt x="25305" y="8287"/>
                    <a:pt x="24970" y="8510"/>
                    <a:pt x="24608" y="8677"/>
                  </a:cubicBezTo>
                  <a:cubicBezTo>
                    <a:pt x="24440" y="9152"/>
                    <a:pt x="24273" y="9598"/>
                    <a:pt x="24050" y="10044"/>
                  </a:cubicBezTo>
                  <a:cubicBezTo>
                    <a:pt x="23826" y="10491"/>
                    <a:pt x="23575" y="10937"/>
                    <a:pt x="23296" y="11356"/>
                  </a:cubicBezTo>
                  <a:lnTo>
                    <a:pt x="23352" y="11411"/>
                  </a:lnTo>
                  <a:cubicBezTo>
                    <a:pt x="23519" y="11523"/>
                    <a:pt x="23519" y="11830"/>
                    <a:pt x="23352" y="12053"/>
                  </a:cubicBezTo>
                  <a:lnTo>
                    <a:pt x="22738" y="12890"/>
                  </a:lnTo>
                  <a:cubicBezTo>
                    <a:pt x="22640" y="13047"/>
                    <a:pt x="22474" y="13135"/>
                    <a:pt x="22325" y="13135"/>
                  </a:cubicBezTo>
                  <a:cubicBezTo>
                    <a:pt x="22262" y="13135"/>
                    <a:pt x="22202" y="13119"/>
                    <a:pt x="22152" y="13085"/>
                  </a:cubicBezTo>
                  <a:lnTo>
                    <a:pt x="21539" y="12639"/>
                  </a:lnTo>
                  <a:cubicBezTo>
                    <a:pt x="21371" y="12499"/>
                    <a:pt x="21371" y="12220"/>
                    <a:pt x="21539" y="11997"/>
                  </a:cubicBezTo>
                  <a:lnTo>
                    <a:pt x="22124" y="11160"/>
                  </a:lnTo>
                  <a:cubicBezTo>
                    <a:pt x="22242" y="11004"/>
                    <a:pt x="22414" y="10916"/>
                    <a:pt x="22565" y="10916"/>
                  </a:cubicBezTo>
                  <a:cubicBezTo>
                    <a:pt x="22628" y="10916"/>
                    <a:pt x="22688" y="10932"/>
                    <a:pt x="22738" y="10965"/>
                  </a:cubicBezTo>
                  <a:lnTo>
                    <a:pt x="22766" y="10993"/>
                  </a:lnTo>
                  <a:cubicBezTo>
                    <a:pt x="23101" y="10547"/>
                    <a:pt x="23519" y="9905"/>
                    <a:pt x="23938" y="8928"/>
                  </a:cubicBezTo>
                  <a:lnTo>
                    <a:pt x="23938" y="8928"/>
                  </a:lnTo>
                  <a:cubicBezTo>
                    <a:pt x="23240" y="9152"/>
                    <a:pt x="22403" y="9235"/>
                    <a:pt x="21399" y="9235"/>
                  </a:cubicBezTo>
                  <a:lnTo>
                    <a:pt x="20981" y="9235"/>
                  </a:lnTo>
                  <a:cubicBezTo>
                    <a:pt x="19139" y="9179"/>
                    <a:pt x="18637" y="7673"/>
                    <a:pt x="18330" y="6780"/>
                  </a:cubicBezTo>
                  <a:cubicBezTo>
                    <a:pt x="18247" y="6529"/>
                    <a:pt x="18135" y="6138"/>
                    <a:pt x="18051" y="6083"/>
                  </a:cubicBezTo>
                  <a:lnTo>
                    <a:pt x="17716" y="6083"/>
                  </a:lnTo>
                  <a:lnTo>
                    <a:pt x="17633" y="6111"/>
                  </a:lnTo>
                  <a:lnTo>
                    <a:pt x="17577" y="6083"/>
                  </a:lnTo>
                  <a:lnTo>
                    <a:pt x="17131" y="6083"/>
                  </a:lnTo>
                  <a:cubicBezTo>
                    <a:pt x="17075" y="6138"/>
                    <a:pt x="16935" y="6529"/>
                    <a:pt x="16852" y="6780"/>
                  </a:cubicBezTo>
                  <a:cubicBezTo>
                    <a:pt x="16573" y="7673"/>
                    <a:pt x="16070" y="9179"/>
                    <a:pt x="14201" y="9235"/>
                  </a:cubicBezTo>
                  <a:cubicBezTo>
                    <a:pt x="14057" y="9239"/>
                    <a:pt x="13916" y="9240"/>
                    <a:pt x="13780" y="9240"/>
                  </a:cubicBezTo>
                  <a:cubicBezTo>
                    <a:pt x="12805" y="9240"/>
                    <a:pt x="12016" y="9152"/>
                    <a:pt x="11355" y="8956"/>
                  </a:cubicBezTo>
                  <a:lnTo>
                    <a:pt x="11355" y="8956"/>
                  </a:lnTo>
                  <a:cubicBezTo>
                    <a:pt x="11746" y="9905"/>
                    <a:pt x="12165" y="10547"/>
                    <a:pt x="12527" y="10993"/>
                  </a:cubicBezTo>
                  <a:lnTo>
                    <a:pt x="12527" y="10965"/>
                  </a:lnTo>
                  <a:cubicBezTo>
                    <a:pt x="12577" y="10932"/>
                    <a:pt x="12637" y="10916"/>
                    <a:pt x="12701" y="10916"/>
                  </a:cubicBezTo>
                  <a:cubicBezTo>
                    <a:pt x="12851" y="10916"/>
                    <a:pt x="13024" y="11004"/>
                    <a:pt x="13141" y="11160"/>
                  </a:cubicBezTo>
                  <a:lnTo>
                    <a:pt x="13755" y="11997"/>
                  </a:lnTo>
                  <a:cubicBezTo>
                    <a:pt x="13922" y="12220"/>
                    <a:pt x="13894" y="12499"/>
                    <a:pt x="13727" y="12639"/>
                  </a:cubicBezTo>
                  <a:lnTo>
                    <a:pt x="13141" y="13085"/>
                  </a:lnTo>
                  <a:cubicBezTo>
                    <a:pt x="13091" y="13119"/>
                    <a:pt x="13031" y="13135"/>
                    <a:pt x="12967" y="13135"/>
                  </a:cubicBezTo>
                  <a:cubicBezTo>
                    <a:pt x="12817" y="13135"/>
                    <a:pt x="12645" y="13047"/>
                    <a:pt x="12527" y="12890"/>
                  </a:cubicBezTo>
                  <a:lnTo>
                    <a:pt x="11913" y="12053"/>
                  </a:lnTo>
                  <a:cubicBezTo>
                    <a:pt x="11746" y="11830"/>
                    <a:pt x="11746" y="11523"/>
                    <a:pt x="11941" y="11411"/>
                  </a:cubicBezTo>
                  <a:lnTo>
                    <a:pt x="11997" y="11356"/>
                  </a:lnTo>
                  <a:cubicBezTo>
                    <a:pt x="11690" y="10937"/>
                    <a:pt x="11439" y="10491"/>
                    <a:pt x="11216" y="10044"/>
                  </a:cubicBezTo>
                  <a:cubicBezTo>
                    <a:pt x="11021" y="9598"/>
                    <a:pt x="10853" y="9179"/>
                    <a:pt x="10686" y="8733"/>
                  </a:cubicBezTo>
                  <a:cubicBezTo>
                    <a:pt x="10267" y="8538"/>
                    <a:pt x="9905" y="8315"/>
                    <a:pt x="9626" y="8008"/>
                  </a:cubicBezTo>
                  <a:cubicBezTo>
                    <a:pt x="8426" y="6808"/>
                    <a:pt x="8231" y="4771"/>
                    <a:pt x="8259" y="1647"/>
                  </a:cubicBezTo>
                  <a:cubicBezTo>
                    <a:pt x="8259" y="1451"/>
                    <a:pt x="8259" y="1061"/>
                    <a:pt x="8510" y="810"/>
                  </a:cubicBezTo>
                  <a:cubicBezTo>
                    <a:pt x="8677" y="642"/>
                    <a:pt x="8872" y="559"/>
                    <a:pt x="9096" y="531"/>
                  </a:cubicBezTo>
                  <a:cubicBezTo>
                    <a:pt x="9096" y="363"/>
                    <a:pt x="9096" y="196"/>
                    <a:pt x="9068" y="1"/>
                  </a:cubicBezTo>
                  <a:close/>
                </a:path>
              </a:pathLst>
            </a:custGeom>
            <a:solidFill>
              <a:srgbClr val="A15C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7"/>
            <p:cNvSpPr/>
            <p:nvPr/>
          </p:nvSpPr>
          <p:spPr>
            <a:xfrm>
              <a:off x="3925425" y="1355625"/>
              <a:ext cx="41175" cy="42425"/>
            </a:xfrm>
            <a:custGeom>
              <a:rect b="b" l="l" r="r" t="t"/>
              <a:pathLst>
                <a:path extrusionOk="0" h="1697" w="1647">
                  <a:moveTo>
                    <a:pt x="877" y="0"/>
                  </a:moveTo>
                  <a:cubicBezTo>
                    <a:pt x="807" y="0"/>
                    <a:pt x="731" y="52"/>
                    <a:pt x="670" y="134"/>
                  </a:cubicBezTo>
                  <a:lnTo>
                    <a:pt x="84" y="943"/>
                  </a:lnTo>
                  <a:cubicBezTo>
                    <a:pt x="0" y="1054"/>
                    <a:pt x="0" y="1194"/>
                    <a:pt x="84" y="1250"/>
                  </a:cubicBezTo>
                  <a:lnTo>
                    <a:pt x="698" y="1668"/>
                  </a:lnTo>
                  <a:cubicBezTo>
                    <a:pt x="716" y="1687"/>
                    <a:pt x="744" y="1696"/>
                    <a:pt x="776" y="1696"/>
                  </a:cubicBezTo>
                  <a:cubicBezTo>
                    <a:pt x="840" y="1696"/>
                    <a:pt x="921" y="1659"/>
                    <a:pt x="977" y="1585"/>
                  </a:cubicBezTo>
                  <a:lnTo>
                    <a:pt x="1563" y="776"/>
                  </a:lnTo>
                  <a:cubicBezTo>
                    <a:pt x="1646" y="664"/>
                    <a:pt x="1646" y="524"/>
                    <a:pt x="1563" y="469"/>
                  </a:cubicBezTo>
                  <a:lnTo>
                    <a:pt x="1479" y="413"/>
                  </a:lnTo>
                  <a:cubicBezTo>
                    <a:pt x="1451" y="469"/>
                    <a:pt x="1423" y="497"/>
                    <a:pt x="1395" y="552"/>
                  </a:cubicBezTo>
                  <a:cubicBezTo>
                    <a:pt x="1367" y="580"/>
                    <a:pt x="1339" y="608"/>
                    <a:pt x="1312" y="636"/>
                  </a:cubicBezTo>
                  <a:cubicBezTo>
                    <a:pt x="1144" y="497"/>
                    <a:pt x="977" y="329"/>
                    <a:pt x="809" y="190"/>
                  </a:cubicBezTo>
                  <a:cubicBezTo>
                    <a:pt x="865" y="134"/>
                    <a:pt x="893" y="78"/>
                    <a:pt x="949" y="22"/>
                  </a:cubicBezTo>
                  <a:cubicBezTo>
                    <a:pt x="926" y="7"/>
                    <a:pt x="902" y="0"/>
                    <a:pt x="877" y="0"/>
                  </a:cubicBezTo>
                  <a:close/>
                </a:path>
              </a:pathLst>
            </a:custGeom>
            <a:solidFill>
              <a:srgbClr val="A15C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7"/>
            <p:cNvSpPr/>
            <p:nvPr/>
          </p:nvSpPr>
          <p:spPr>
            <a:xfrm>
              <a:off x="3685500" y="1355625"/>
              <a:ext cx="40475" cy="42425"/>
            </a:xfrm>
            <a:custGeom>
              <a:rect b="b" l="l" r="r" t="t"/>
              <a:pathLst>
                <a:path extrusionOk="0" h="1697" w="1619">
                  <a:moveTo>
                    <a:pt x="742" y="0"/>
                  </a:moveTo>
                  <a:cubicBezTo>
                    <a:pt x="716" y="0"/>
                    <a:pt x="692" y="7"/>
                    <a:pt x="670" y="22"/>
                  </a:cubicBezTo>
                  <a:cubicBezTo>
                    <a:pt x="725" y="78"/>
                    <a:pt x="753" y="134"/>
                    <a:pt x="809" y="190"/>
                  </a:cubicBezTo>
                  <a:cubicBezTo>
                    <a:pt x="642" y="329"/>
                    <a:pt x="474" y="497"/>
                    <a:pt x="307" y="636"/>
                  </a:cubicBezTo>
                  <a:cubicBezTo>
                    <a:pt x="279" y="608"/>
                    <a:pt x="251" y="580"/>
                    <a:pt x="223" y="552"/>
                  </a:cubicBezTo>
                  <a:cubicBezTo>
                    <a:pt x="195" y="497"/>
                    <a:pt x="167" y="469"/>
                    <a:pt x="140" y="413"/>
                  </a:cubicBezTo>
                  <a:lnTo>
                    <a:pt x="56" y="469"/>
                  </a:lnTo>
                  <a:cubicBezTo>
                    <a:pt x="0" y="524"/>
                    <a:pt x="0" y="664"/>
                    <a:pt x="56" y="776"/>
                  </a:cubicBezTo>
                  <a:lnTo>
                    <a:pt x="670" y="1585"/>
                  </a:lnTo>
                  <a:cubicBezTo>
                    <a:pt x="725" y="1659"/>
                    <a:pt x="794" y="1696"/>
                    <a:pt x="858" y="1696"/>
                  </a:cubicBezTo>
                  <a:cubicBezTo>
                    <a:pt x="890" y="1696"/>
                    <a:pt x="921" y="1687"/>
                    <a:pt x="949" y="1668"/>
                  </a:cubicBezTo>
                  <a:lnTo>
                    <a:pt x="1562" y="1250"/>
                  </a:lnTo>
                  <a:cubicBezTo>
                    <a:pt x="1618" y="1194"/>
                    <a:pt x="1618" y="1054"/>
                    <a:pt x="1562" y="943"/>
                  </a:cubicBezTo>
                  <a:lnTo>
                    <a:pt x="949" y="134"/>
                  </a:lnTo>
                  <a:cubicBezTo>
                    <a:pt x="887" y="52"/>
                    <a:pt x="811" y="0"/>
                    <a:pt x="742" y="0"/>
                  </a:cubicBezTo>
                  <a:close/>
                </a:path>
              </a:pathLst>
            </a:custGeom>
            <a:solidFill>
              <a:srgbClr val="A15C0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7"/>
            <p:cNvSpPr/>
            <p:nvPr/>
          </p:nvSpPr>
          <p:spPr>
            <a:xfrm>
              <a:off x="3843825" y="830975"/>
              <a:ext cx="240650" cy="212050"/>
            </a:xfrm>
            <a:custGeom>
              <a:rect b="b" l="l" r="r" t="t"/>
              <a:pathLst>
                <a:path extrusionOk="0" h="8482" w="9626">
                  <a:moveTo>
                    <a:pt x="112" y="0"/>
                  </a:moveTo>
                  <a:lnTo>
                    <a:pt x="112" y="1284"/>
                  </a:lnTo>
                  <a:cubicBezTo>
                    <a:pt x="530" y="1925"/>
                    <a:pt x="1116" y="2344"/>
                    <a:pt x="1758" y="2483"/>
                  </a:cubicBezTo>
                  <a:lnTo>
                    <a:pt x="1981" y="2511"/>
                  </a:lnTo>
                  <a:lnTo>
                    <a:pt x="2037" y="2734"/>
                  </a:lnTo>
                  <a:cubicBezTo>
                    <a:pt x="2120" y="3069"/>
                    <a:pt x="2120" y="3460"/>
                    <a:pt x="2148" y="3850"/>
                  </a:cubicBezTo>
                  <a:lnTo>
                    <a:pt x="2148" y="4380"/>
                  </a:lnTo>
                  <a:cubicBezTo>
                    <a:pt x="2148" y="5747"/>
                    <a:pt x="1004" y="6919"/>
                    <a:pt x="112" y="7617"/>
                  </a:cubicBezTo>
                  <a:lnTo>
                    <a:pt x="112" y="7979"/>
                  </a:lnTo>
                  <a:cubicBezTo>
                    <a:pt x="112" y="8147"/>
                    <a:pt x="84" y="8342"/>
                    <a:pt x="0" y="8482"/>
                  </a:cubicBezTo>
                  <a:lnTo>
                    <a:pt x="9625" y="8482"/>
                  </a:lnTo>
                  <a:lnTo>
                    <a:pt x="8454" y="7812"/>
                  </a:lnTo>
                  <a:cubicBezTo>
                    <a:pt x="8175" y="3711"/>
                    <a:pt x="4631" y="419"/>
                    <a:pt x="1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7"/>
            <p:cNvSpPr/>
            <p:nvPr/>
          </p:nvSpPr>
          <p:spPr>
            <a:xfrm>
              <a:off x="3567625" y="831675"/>
              <a:ext cx="226000" cy="211350"/>
            </a:xfrm>
            <a:custGeom>
              <a:rect b="b" l="l" r="r" t="t"/>
              <a:pathLst>
                <a:path extrusionOk="0" h="8454" w="9040">
                  <a:moveTo>
                    <a:pt x="8928" y="0"/>
                  </a:moveTo>
                  <a:cubicBezTo>
                    <a:pt x="4548" y="502"/>
                    <a:pt x="1116" y="3766"/>
                    <a:pt x="837" y="7784"/>
                  </a:cubicBezTo>
                  <a:lnTo>
                    <a:pt x="0" y="8454"/>
                  </a:lnTo>
                  <a:lnTo>
                    <a:pt x="9039" y="8454"/>
                  </a:lnTo>
                  <a:cubicBezTo>
                    <a:pt x="8984" y="8314"/>
                    <a:pt x="8928" y="8119"/>
                    <a:pt x="8928" y="7951"/>
                  </a:cubicBezTo>
                  <a:lnTo>
                    <a:pt x="8928" y="7589"/>
                  </a:lnTo>
                  <a:cubicBezTo>
                    <a:pt x="8035" y="6891"/>
                    <a:pt x="6891" y="5719"/>
                    <a:pt x="6891" y="4352"/>
                  </a:cubicBezTo>
                  <a:lnTo>
                    <a:pt x="6919" y="3822"/>
                  </a:lnTo>
                  <a:cubicBezTo>
                    <a:pt x="6919" y="3432"/>
                    <a:pt x="6947" y="3041"/>
                    <a:pt x="7003" y="2706"/>
                  </a:cubicBezTo>
                  <a:lnTo>
                    <a:pt x="7059" y="2483"/>
                  </a:lnTo>
                  <a:lnTo>
                    <a:pt x="7282" y="2455"/>
                  </a:lnTo>
                  <a:cubicBezTo>
                    <a:pt x="7923" y="2316"/>
                    <a:pt x="8509" y="1897"/>
                    <a:pt x="8928" y="1256"/>
                  </a:cubicBezTo>
                  <a:lnTo>
                    <a:pt x="892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7"/>
            <p:cNvSpPr/>
            <p:nvPr/>
          </p:nvSpPr>
          <p:spPr>
            <a:xfrm>
              <a:off x="3790800" y="777950"/>
              <a:ext cx="55825" cy="85125"/>
            </a:xfrm>
            <a:custGeom>
              <a:rect b="b" l="l" r="r" t="t"/>
              <a:pathLst>
                <a:path extrusionOk="0" h="3405" w="2233">
                  <a:moveTo>
                    <a:pt x="1117" y="1"/>
                  </a:moveTo>
                  <a:cubicBezTo>
                    <a:pt x="503" y="1"/>
                    <a:pt x="1" y="531"/>
                    <a:pt x="1" y="1173"/>
                  </a:cubicBezTo>
                  <a:lnTo>
                    <a:pt x="1" y="2149"/>
                  </a:lnTo>
                  <a:lnTo>
                    <a:pt x="1" y="3405"/>
                  </a:lnTo>
                  <a:cubicBezTo>
                    <a:pt x="1" y="3405"/>
                    <a:pt x="29" y="3405"/>
                    <a:pt x="29" y="3377"/>
                  </a:cubicBezTo>
                  <a:lnTo>
                    <a:pt x="112" y="3237"/>
                  </a:lnTo>
                  <a:lnTo>
                    <a:pt x="280" y="3237"/>
                  </a:lnTo>
                  <a:cubicBezTo>
                    <a:pt x="336" y="3209"/>
                    <a:pt x="419" y="3209"/>
                    <a:pt x="503" y="3209"/>
                  </a:cubicBezTo>
                  <a:lnTo>
                    <a:pt x="503" y="1117"/>
                  </a:lnTo>
                  <a:cubicBezTo>
                    <a:pt x="503" y="726"/>
                    <a:pt x="782" y="447"/>
                    <a:pt x="1117" y="447"/>
                  </a:cubicBezTo>
                  <a:cubicBezTo>
                    <a:pt x="1479" y="447"/>
                    <a:pt x="1758" y="726"/>
                    <a:pt x="1758" y="1117"/>
                  </a:cubicBezTo>
                  <a:lnTo>
                    <a:pt x="1758" y="3209"/>
                  </a:lnTo>
                  <a:cubicBezTo>
                    <a:pt x="1814" y="3209"/>
                    <a:pt x="1898" y="3209"/>
                    <a:pt x="1954" y="3237"/>
                  </a:cubicBezTo>
                  <a:lnTo>
                    <a:pt x="2121" y="3237"/>
                  </a:lnTo>
                  <a:lnTo>
                    <a:pt x="2205" y="3377"/>
                  </a:lnTo>
                  <a:cubicBezTo>
                    <a:pt x="2233" y="3405"/>
                    <a:pt x="2233" y="3405"/>
                    <a:pt x="2233" y="3405"/>
                  </a:cubicBezTo>
                  <a:lnTo>
                    <a:pt x="2233" y="2121"/>
                  </a:lnTo>
                  <a:lnTo>
                    <a:pt x="2233" y="1173"/>
                  </a:lnTo>
                  <a:cubicBezTo>
                    <a:pt x="2233" y="531"/>
                    <a:pt x="1731" y="1"/>
                    <a:pt x="11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7"/>
            <p:cNvSpPr/>
            <p:nvPr/>
          </p:nvSpPr>
          <p:spPr>
            <a:xfrm>
              <a:off x="3790800" y="1021375"/>
              <a:ext cx="55825" cy="21650"/>
            </a:xfrm>
            <a:custGeom>
              <a:rect b="b" l="l" r="r" t="t"/>
              <a:pathLst>
                <a:path extrusionOk="0" h="866" w="2233">
                  <a:moveTo>
                    <a:pt x="1" y="1"/>
                  </a:moveTo>
                  <a:lnTo>
                    <a:pt x="1" y="363"/>
                  </a:lnTo>
                  <a:cubicBezTo>
                    <a:pt x="1" y="531"/>
                    <a:pt x="57" y="726"/>
                    <a:pt x="112" y="866"/>
                  </a:cubicBezTo>
                  <a:lnTo>
                    <a:pt x="2121" y="866"/>
                  </a:lnTo>
                  <a:cubicBezTo>
                    <a:pt x="2205" y="726"/>
                    <a:pt x="2233" y="531"/>
                    <a:pt x="2233" y="363"/>
                  </a:cubicBezTo>
                  <a:lnTo>
                    <a:pt x="2233" y="1"/>
                  </a:lnTo>
                  <a:cubicBezTo>
                    <a:pt x="1842" y="308"/>
                    <a:pt x="1479" y="531"/>
                    <a:pt x="1312" y="614"/>
                  </a:cubicBezTo>
                  <a:lnTo>
                    <a:pt x="1117" y="726"/>
                  </a:lnTo>
                  <a:lnTo>
                    <a:pt x="949" y="642"/>
                  </a:lnTo>
                  <a:cubicBezTo>
                    <a:pt x="949" y="642"/>
                    <a:pt x="894" y="614"/>
                    <a:pt x="810" y="559"/>
                  </a:cubicBezTo>
                  <a:cubicBezTo>
                    <a:pt x="642" y="447"/>
                    <a:pt x="336" y="252"/>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7"/>
            <p:cNvSpPr/>
            <p:nvPr/>
          </p:nvSpPr>
          <p:spPr>
            <a:xfrm>
              <a:off x="3803350" y="789125"/>
              <a:ext cx="31425" cy="69075"/>
            </a:xfrm>
            <a:custGeom>
              <a:rect b="b" l="l" r="r" t="t"/>
              <a:pathLst>
                <a:path extrusionOk="0" h="2763" w="1257">
                  <a:moveTo>
                    <a:pt x="615" y="0"/>
                  </a:moveTo>
                  <a:cubicBezTo>
                    <a:pt x="280" y="0"/>
                    <a:pt x="1" y="279"/>
                    <a:pt x="1" y="670"/>
                  </a:cubicBezTo>
                  <a:lnTo>
                    <a:pt x="1" y="2762"/>
                  </a:lnTo>
                  <a:cubicBezTo>
                    <a:pt x="85" y="2762"/>
                    <a:pt x="168" y="2762"/>
                    <a:pt x="280" y="2734"/>
                  </a:cubicBezTo>
                  <a:lnTo>
                    <a:pt x="950" y="2734"/>
                  </a:lnTo>
                  <a:cubicBezTo>
                    <a:pt x="1033" y="2762"/>
                    <a:pt x="1145" y="2762"/>
                    <a:pt x="1256" y="2762"/>
                  </a:cubicBezTo>
                  <a:lnTo>
                    <a:pt x="1256" y="670"/>
                  </a:lnTo>
                  <a:cubicBezTo>
                    <a:pt x="1256" y="279"/>
                    <a:pt x="977" y="0"/>
                    <a:pt x="615" y="0"/>
                  </a:cubicBezTo>
                  <a:close/>
                </a:path>
              </a:pathLst>
            </a:custGeom>
            <a:solidFill>
              <a:srgbClr val="FFC75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7"/>
            <p:cNvSpPr/>
            <p:nvPr/>
          </p:nvSpPr>
          <p:spPr>
            <a:xfrm>
              <a:off x="3678525" y="1349350"/>
              <a:ext cx="54425" cy="55500"/>
            </a:xfrm>
            <a:custGeom>
              <a:rect b="b" l="l" r="r" t="t"/>
              <a:pathLst>
                <a:path extrusionOk="0" h="2220" w="2177">
                  <a:moveTo>
                    <a:pt x="955" y="1"/>
                  </a:moveTo>
                  <a:cubicBezTo>
                    <a:pt x="891" y="1"/>
                    <a:pt x="831" y="17"/>
                    <a:pt x="781" y="50"/>
                  </a:cubicBezTo>
                  <a:lnTo>
                    <a:pt x="781" y="78"/>
                  </a:lnTo>
                  <a:cubicBezTo>
                    <a:pt x="837" y="134"/>
                    <a:pt x="893" y="217"/>
                    <a:pt x="949" y="273"/>
                  </a:cubicBezTo>
                  <a:cubicBezTo>
                    <a:pt x="971" y="258"/>
                    <a:pt x="995" y="251"/>
                    <a:pt x="1021" y="251"/>
                  </a:cubicBezTo>
                  <a:cubicBezTo>
                    <a:pt x="1090" y="251"/>
                    <a:pt x="1166" y="303"/>
                    <a:pt x="1228" y="385"/>
                  </a:cubicBezTo>
                  <a:lnTo>
                    <a:pt x="1841" y="1194"/>
                  </a:lnTo>
                  <a:cubicBezTo>
                    <a:pt x="1897" y="1305"/>
                    <a:pt x="1897" y="1445"/>
                    <a:pt x="1841" y="1501"/>
                  </a:cubicBezTo>
                  <a:lnTo>
                    <a:pt x="1228" y="1919"/>
                  </a:lnTo>
                  <a:cubicBezTo>
                    <a:pt x="1200" y="1938"/>
                    <a:pt x="1169" y="1947"/>
                    <a:pt x="1137" y="1947"/>
                  </a:cubicBezTo>
                  <a:cubicBezTo>
                    <a:pt x="1073" y="1947"/>
                    <a:pt x="1004" y="1910"/>
                    <a:pt x="949" y="1836"/>
                  </a:cubicBezTo>
                  <a:lnTo>
                    <a:pt x="335" y="1027"/>
                  </a:lnTo>
                  <a:cubicBezTo>
                    <a:pt x="279" y="915"/>
                    <a:pt x="279" y="775"/>
                    <a:pt x="335" y="720"/>
                  </a:cubicBezTo>
                  <a:lnTo>
                    <a:pt x="419" y="664"/>
                  </a:lnTo>
                  <a:cubicBezTo>
                    <a:pt x="363" y="608"/>
                    <a:pt x="307" y="524"/>
                    <a:pt x="251" y="441"/>
                  </a:cubicBezTo>
                  <a:lnTo>
                    <a:pt x="195" y="496"/>
                  </a:lnTo>
                  <a:cubicBezTo>
                    <a:pt x="0" y="608"/>
                    <a:pt x="0" y="915"/>
                    <a:pt x="167" y="1138"/>
                  </a:cubicBezTo>
                  <a:lnTo>
                    <a:pt x="781" y="1975"/>
                  </a:lnTo>
                  <a:cubicBezTo>
                    <a:pt x="899" y="2132"/>
                    <a:pt x="1071" y="2220"/>
                    <a:pt x="1221" y="2220"/>
                  </a:cubicBezTo>
                  <a:cubicBezTo>
                    <a:pt x="1285" y="2220"/>
                    <a:pt x="1345" y="2204"/>
                    <a:pt x="1395" y="2170"/>
                  </a:cubicBezTo>
                  <a:lnTo>
                    <a:pt x="1981" y="1724"/>
                  </a:lnTo>
                  <a:cubicBezTo>
                    <a:pt x="2148" y="1584"/>
                    <a:pt x="2176" y="1305"/>
                    <a:pt x="2009" y="1082"/>
                  </a:cubicBezTo>
                  <a:lnTo>
                    <a:pt x="1395" y="245"/>
                  </a:lnTo>
                  <a:cubicBezTo>
                    <a:pt x="1278" y="89"/>
                    <a:pt x="1105" y="1"/>
                    <a:pt x="9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7"/>
            <p:cNvSpPr/>
            <p:nvPr/>
          </p:nvSpPr>
          <p:spPr>
            <a:xfrm>
              <a:off x="3611550" y="1076475"/>
              <a:ext cx="23050" cy="13275"/>
            </a:xfrm>
            <a:custGeom>
              <a:rect b="b" l="l" r="r" t="t"/>
              <a:pathLst>
                <a:path extrusionOk="0" h="531" w="922">
                  <a:moveTo>
                    <a:pt x="1" y="1"/>
                  </a:moveTo>
                  <a:cubicBezTo>
                    <a:pt x="29" y="196"/>
                    <a:pt x="29" y="363"/>
                    <a:pt x="29" y="531"/>
                  </a:cubicBezTo>
                  <a:lnTo>
                    <a:pt x="921" y="531"/>
                  </a:lnTo>
                  <a:cubicBezTo>
                    <a:pt x="921" y="363"/>
                    <a:pt x="921" y="168"/>
                    <a:pt x="921" y="1"/>
                  </a:cubicBezTo>
                  <a:close/>
                </a:path>
              </a:pathLst>
            </a:custGeom>
            <a:solidFill>
              <a:srgbClr val="F194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7"/>
            <p:cNvSpPr/>
            <p:nvPr/>
          </p:nvSpPr>
          <p:spPr>
            <a:xfrm>
              <a:off x="3652000" y="1294800"/>
              <a:ext cx="53750" cy="76750"/>
            </a:xfrm>
            <a:custGeom>
              <a:rect b="b" l="l" r="r" t="t"/>
              <a:pathLst>
                <a:path extrusionOk="0" h="3070" w="2150">
                  <a:moveTo>
                    <a:pt x="1" y="0"/>
                  </a:moveTo>
                  <a:cubicBezTo>
                    <a:pt x="168" y="446"/>
                    <a:pt x="336" y="865"/>
                    <a:pt x="531" y="1311"/>
                  </a:cubicBezTo>
                  <a:cubicBezTo>
                    <a:pt x="754" y="1758"/>
                    <a:pt x="1005" y="2204"/>
                    <a:pt x="1312" y="2623"/>
                  </a:cubicBezTo>
                  <a:cubicBezTo>
                    <a:pt x="1368" y="2706"/>
                    <a:pt x="1424" y="2790"/>
                    <a:pt x="1480" y="2846"/>
                  </a:cubicBezTo>
                  <a:cubicBezTo>
                    <a:pt x="1507" y="2902"/>
                    <a:pt x="1535" y="2930"/>
                    <a:pt x="1563" y="2985"/>
                  </a:cubicBezTo>
                  <a:cubicBezTo>
                    <a:pt x="1591" y="3013"/>
                    <a:pt x="1619" y="3041"/>
                    <a:pt x="1647" y="3069"/>
                  </a:cubicBezTo>
                  <a:cubicBezTo>
                    <a:pt x="1814" y="2930"/>
                    <a:pt x="1982" y="2762"/>
                    <a:pt x="2149" y="2623"/>
                  </a:cubicBezTo>
                  <a:cubicBezTo>
                    <a:pt x="2093" y="2567"/>
                    <a:pt x="2065" y="2511"/>
                    <a:pt x="2010" y="2455"/>
                  </a:cubicBezTo>
                  <a:cubicBezTo>
                    <a:pt x="1954" y="2399"/>
                    <a:pt x="1898" y="2316"/>
                    <a:pt x="1842" y="2260"/>
                  </a:cubicBezTo>
                  <a:cubicBezTo>
                    <a:pt x="1480" y="1814"/>
                    <a:pt x="1061" y="1172"/>
                    <a:pt x="670" y="223"/>
                  </a:cubicBezTo>
                  <a:cubicBezTo>
                    <a:pt x="419" y="168"/>
                    <a:pt x="196" y="84"/>
                    <a:pt x="1" y="0"/>
                  </a:cubicBezTo>
                  <a:close/>
                </a:path>
              </a:pathLst>
            </a:custGeom>
            <a:solidFill>
              <a:srgbClr val="F194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7"/>
            <p:cNvSpPr/>
            <p:nvPr/>
          </p:nvSpPr>
          <p:spPr>
            <a:xfrm>
              <a:off x="3622725" y="1043000"/>
              <a:ext cx="12575" cy="25"/>
            </a:xfrm>
            <a:custGeom>
              <a:rect b="b" l="l" r="r" t="t"/>
              <a:pathLst>
                <a:path extrusionOk="0" h="1" w="503">
                  <a:moveTo>
                    <a:pt x="0" y="1"/>
                  </a:moveTo>
                  <a:lnTo>
                    <a:pt x="502" y="1"/>
                  </a:lnTo>
                  <a:lnTo>
                    <a:pt x="502" y="1"/>
                  </a:lnTo>
                  <a:lnTo>
                    <a:pt x="0" y="1"/>
                  </a:lnTo>
                  <a:close/>
                </a:path>
              </a:pathLst>
            </a:custGeom>
            <a:solidFill>
              <a:srgbClr val="F194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7"/>
            <p:cNvSpPr/>
            <p:nvPr/>
          </p:nvSpPr>
          <p:spPr>
            <a:xfrm>
              <a:off x="3919150" y="1349350"/>
              <a:ext cx="53725" cy="55500"/>
            </a:xfrm>
            <a:custGeom>
              <a:rect b="b" l="l" r="r" t="t"/>
              <a:pathLst>
                <a:path extrusionOk="0" h="2220" w="2149">
                  <a:moveTo>
                    <a:pt x="1194" y="1"/>
                  </a:moveTo>
                  <a:cubicBezTo>
                    <a:pt x="1043" y="1"/>
                    <a:pt x="871" y="89"/>
                    <a:pt x="753" y="245"/>
                  </a:cubicBezTo>
                  <a:lnTo>
                    <a:pt x="168" y="1082"/>
                  </a:lnTo>
                  <a:cubicBezTo>
                    <a:pt x="0" y="1305"/>
                    <a:pt x="0" y="1584"/>
                    <a:pt x="168" y="1724"/>
                  </a:cubicBezTo>
                  <a:lnTo>
                    <a:pt x="781" y="2170"/>
                  </a:lnTo>
                  <a:cubicBezTo>
                    <a:pt x="831" y="2204"/>
                    <a:pt x="891" y="2220"/>
                    <a:pt x="954" y="2220"/>
                  </a:cubicBezTo>
                  <a:cubicBezTo>
                    <a:pt x="1103" y="2220"/>
                    <a:pt x="1269" y="2132"/>
                    <a:pt x="1367" y="1975"/>
                  </a:cubicBezTo>
                  <a:lnTo>
                    <a:pt x="1981" y="1138"/>
                  </a:lnTo>
                  <a:cubicBezTo>
                    <a:pt x="2148" y="915"/>
                    <a:pt x="2148" y="608"/>
                    <a:pt x="1981" y="496"/>
                  </a:cubicBezTo>
                  <a:lnTo>
                    <a:pt x="1925" y="441"/>
                  </a:lnTo>
                  <a:cubicBezTo>
                    <a:pt x="1869" y="524"/>
                    <a:pt x="1814" y="608"/>
                    <a:pt x="1730" y="664"/>
                  </a:cubicBezTo>
                  <a:lnTo>
                    <a:pt x="1814" y="720"/>
                  </a:lnTo>
                  <a:cubicBezTo>
                    <a:pt x="1897" y="775"/>
                    <a:pt x="1897" y="915"/>
                    <a:pt x="1814" y="1027"/>
                  </a:cubicBezTo>
                  <a:lnTo>
                    <a:pt x="1228" y="1836"/>
                  </a:lnTo>
                  <a:cubicBezTo>
                    <a:pt x="1172" y="1910"/>
                    <a:pt x="1091" y="1947"/>
                    <a:pt x="1027" y="1947"/>
                  </a:cubicBezTo>
                  <a:cubicBezTo>
                    <a:pt x="995" y="1947"/>
                    <a:pt x="967" y="1938"/>
                    <a:pt x="949" y="1919"/>
                  </a:cubicBezTo>
                  <a:lnTo>
                    <a:pt x="335" y="1501"/>
                  </a:lnTo>
                  <a:cubicBezTo>
                    <a:pt x="251" y="1445"/>
                    <a:pt x="251" y="1305"/>
                    <a:pt x="335" y="1194"/>
                  </a:cubicBezTo>
                  <a:lnTo>
                    <a:pt x="921" y="385"/>
                  </a:lnTo>
                  <a:cubicBezTo>
                    <a:pt x="982" y="303"/>
                    <a:pt x="1058" y="251"/>
                    <a:pt x="1128" y="251"/>
                  </a:cubicBezTo>
                  <a:cubicBezTo>
                    <a:pt x="1153" y="251"/>
                    <a:pt x="1177" y="258"/>
                    <a:pt x="1200" y="273"/>
                  </a:cubicBezTo>
                  <a:cubicBezTo>
                    <a:pt x="1256" y="217"/>
                    <a:pt x="1311" y="134"/>
                    <a:pt x="1395" y="78"/>
                  </a:cubicBezTo>
                  <a:lnTo>
                    <a:pt x="1367" y="50"/>
                  </a:lnTo>
                  <a:cubicBezTo>
                    <a:pt x="1317" y="17"/>
                    <a:pt x="1257" y="1"/>
                    <a:pt x="11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7"/>
            <p:cNvSpPr/>
            <p:nvPr/>
          </p:nvSpPr>
          <p:spPr>
            <a:xfrm>
              <a:off x="4017475" y="1076475"/>
              <a:ext cx="22350" cy="13975"/>
            </a:xfrm>
            <a:custGeom>
              <a:rect b="b" l="l" r="r" t="t"/>
              <a:pathLst>
                <a:path extrusionOk="0" h="559" w="894">
                  <a:moveTo>
                    <a:pt x="1" y="1"/>
                  </a:moveTo>
                  <a:cubicBezTo>
                    <a:pt x="1" y="168"/>
                    <a:pt x="1" y="363"/>
                    <a:pt x="1" y="531"/>
                  </a:cubicBezTo>
                  <a:lnTo>
                    <a:pt x="615" y="531"/>
                  </a:lnTo>
                  <a:cubicBezTo>
                    <a:pt x="698" y="531"/>
                    <a:pt x="782" y="531"/>
                    <a:pt x="866" y="559"/>
                  </a:cubicBezTo>
                  <a:cubicBezTo>
                    <a:pt x="866" y="363"/>
                    <a:pt x="894" y="196"/>
                    <a:pt x="894" y="1"/>
                  </a:cubicBezTo>
                  <a:close/>
                </a:path>
              </a:pathLst>
            </a:custGeom>
            <a:solidFill>
              <a:srgbClr val="F194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7"/>
            <p:cNvSpPr/>
            <p:nvPr/>
          </p:nvSpPr>
          <p:spPr>
            <a:xfrm>
              <a:off x="3945650" y="1293400"/>
              <a:ext cx="54425" cy="78150"/>
            </a:xfrm>
            <a:custGeom>
              <a:rect b="b" l="l" r="r" t="t"/>
              <a:pathLst>
                <a:path extrusionOk="0" h="3126" w="2177">
                  <a:moveTo>
                    <a:pt x="2177" y="0"/>
                  </a:moveTo>
                  <a:lnTo>
                    <a:pt x="2177" y="0"/>
                  </a:lnTo>
                  <a:cubicBezTo>
                    <a:pt x="1953" y="112"/>
                    <a:pt x="1758" y="196"/>
                    <a:pt x="1507" y="251"/>
                  </a:cubicBezTo>
                  <a:cubicBezTo>
                    <a:pt x="1088" y="1228"/>
                    <a:pt x="670" y="1870"/>
                    <a:pt x="335" y="2316"/>
                  </a:cubicBezTo>
                  <a:cubicBezTo>
                    <a:pt x="251" y="2372"/>
                    <a:pt x="196" y="2455"/>
                    <a:pt x="140" y="2511"/>
                  </a:cubicBezTo>
                  <a:cubicBezTo>
                    <a:pt x="84" y="2567"/>
                    <a:pt x="56" y="2623"/>
                    <a:pt x="0" y="2679"/>
                  </a:cubicBezTo>
                  <a:cubicBezTo>
                    <a:pt x="168" y="2818"/>
                    <a:pt x="335" y="2986"/>
                    <a:pt x="503" y="3125"/>
                  </a:cubicBezTo>
                  <a:cubicBezTo>
                    <a:pt x="530" y="3097"/>
                    <a:pt x="558" y="3069"/>
                    <a:pt x="586" y="3041"/>
                  </a:cubicBezTo>
                  <a:cubicBezTo>
                    <a:pt x="614" y="2986"/>
                    <a:pt x="642" y="2958"/>
                    <a:pt x="670" y="2902"/>
                  </a:cubicBezTo>
                  <a:cubicBezTo>
                    <a:pt x="754" y="2846"/>
                    <a:pt x="809" y="2762"/>
                    <a:pt x="865" y="2679"/>
                  </a:cubicBezTo>
                  <a:cubicBezTo>
                    <a:pt x="1144" y="2260"/>
                    <a:pt x="1395" y="1814"/>
                    <a:pt x="1619" y="1367"/>
                  </a:cubicBezTo>
                  <a:cubicBezTo>
                    <a:pt x="1842" y="921"/>
                    <a:pt x="2009" y="475"/>
                    <a:pt x="2177" y="0"/>
                  </a:cubicBezTo>
                  <a:close/>
                </a:path>
              </a:pathLst>
            </a:custGeom>
            <a:solidFill>
              <a:srgbClr val="F194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7"/>
            <p:cNvSpPr/>
            <p:nvPr/>
          </p:nvSpPr>
          <p:spPr>
            <a:xfrm>
              <a:off x="4016800" y="1043000"/>
              <a:ext cx="12575" cy="25"/>
            </a:xfrm>
            <a:custGeom>
              <a:rect b="b" l="l" r="r" t="t"/>
              <a:pathLst>
                <a:path extrusionOk="0" h="1" w="503">
                  <a:moveTo>
                    <a:pt x="0" y="1"/>
                  </a:moveTo>
                  <a:lnTo>
                    <a:pt x="502" y="1"/>
                  </a:lnTo>
                  <a:lnTo>
                    <a:pt x="0" y="1"/>
                  </a:lnTo>
                  <a:lnTo>
                    <a:pt x="0" y="1"/>
                  </a:lnTo>
                  <a:close/>
                </a:path>
              </a:pathLst>
            </a:custGeom>
            <a:solidFill>
              <a:srgbClr val="F194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7"/>
            <p:cNvSpPr/>
            <p:nvPr/>
          </p:nvSpPr>
          <p:spPr>
            <a:xfrm>
              <a:off x="3550875" y="1043000"/>
              <a:ext cx="550325" cy="33500"/>
            </a:xfrm>
            <a:custGeom>
              <a:rect b="b" l="l" r="r" t="t"/>
              <a:pathLst>
                <a:path extrusionOk="0" h="1340" w="22013">
                  <a:moveTo>
                    <a:pt x="670" y="1"/>
                  </a:moveTo>
                  <a:cubicBezTo>
                    <a:pt x="279" y="1"/>
                    <a:pt x="0" y="307"/>
                    <a:pt x="0" y="670"/>
                  </a:cubicBezTo>
                  <a:cubicBezTo>
                    <a:pt x="0" y="1061"/>
                    <a:pt x="279" y="1340"/>
                    <a:pt x="670" y="1340"/>
                  </a:cubicBezTo>
                  <a:lnTo>
                    <a:pt x="21343" y="1340"/>
                  </a:lnTo>
                  <a:cubicBezTo>
                    <a:pt x="21706" y="1340"/>
                    <a:pt x="22013" y="1061"/>
                    <a:pt x="22013" y="670"/>
                  </a:cubicBezTo>
                  <a:cubicBezTo>
                    <a:pt x="22013" y="307"/>
                    <a:pt x="21706" y="1"/>
                    <a:pt x="21343" y="1"/>
                  </a:cubicBezTo>
                  <a:close/>
                </a:path>
              </a:pathLst>
            </a:custGeom>
            <a:solidFill>
              <a:srgbClr val="FFD2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7"/>
            <p:cNvSpPr/>
            <p:nvPr/>
          </p:nvSpPr>
          <p:spPr>
            <a:xfrm>
              <a:off x="3756625" y="874200"/>
              <a:ext cx="124175" cy="146500"/>
            </a:xfrm>
            <a:custGeom>
              <a:rect b="b" l="l" r="r" t="t"/>
              <a:pathLst>
                <a:path extrusionOk="0" h="5860" w="4967">
                  <a:moveTo>
                    <a:pt x="2484" y="1"/>
                  </a:moveTo>
                  <a:cubicBezTo>
                    <a:pt x="2261" y="1"/>
                    <a:pt x="2037" y="29"/>
                    <a:pt x="1870" y="29"/>
                  </a:cubicBezTo>
                  <a:cubicBezTo>
                    <a:pt x="1396" y="698"/>
                    <a:pt x="782" y="1145"/>
                    <a:pt x="57" y="1340"/>
                  </a:cubicBezTo>
                  <a:cubicBezTo>
                    <a:pt x="29" y="1675"/>
                    <a:pt x="29" y="2065"/>
                    <a:pt x="29" y="2456"/>
                  </a:cubicBezTo>
                  <a:lnTo>
                    <a:pt x="1" y="2679"/>
                  </a:lnTo>
                  <a:cubicBezTo>
                    <a:pt x="29" y="4186"/>
                    <a:pt x="1954" y="5525"/>
                    <a:pt x="2484" y="5860"/>
                  </a:cubicBezTo>
                  <a:cubicBezTo>
                    <a:pt x="3488" y="5218"/>
                    <a:pt x="4939" y="3963"/>
                    <a:pt x="4967" y="2707"/>
                  </a:cubicBezTo>
                  <a:lnTo>
                    <a:pt x="4967" y="2456"/>
                  </a:lnTo>
                  <a:cubicBezTo>
                    <a:pt x="4967" y="2065"/>
                    <a:pt x="4939" y="1675"/>
                    <a:pt x="4911" y="1340"/>
                  </a:cubicBezTo>
                  <a:cubicBezTo>
                    <a:pt x="4186" y="1145"/>
                    <a:pt x="3572" y="698"/>
                    <a:pt x="3098" y="29"/>
                  </a:cubicBezTo>
                  <a:cubicBezTo>
                    <a:pt x="2930" y="29"/>
                    <a:pt x="2707" y="1"/>
                    <a:pt x="2512" y="1"/>
                  </a:cubicBezTo>
                  <a:close/>
                </a:path>
              </a:pathLst>
            </a:custGeom>
            <a:solidFill>
              <a:srgbClr val="FFF4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7"/>
            <p:cNvSpPr/>
            <p:nvPr/>
          </p:nvSpPr>
          <p:spPr>
            <a:xfrm>
              <a:off x="3739900" y="857475"/>
              <a:ext cx="157650" cy="182075"/>
            </a:xfrm>
            <a:custGeom>
              <a:rect b="b" l="l" r="r" t="t"/>
              <a:pathLst>
                <a:path extrusionOk="0" h="7283" w="6306">
                  <a:moveTo>
                    <a:pt x="3181" y="670"/>
                  </a:moveTo>
                  <a:cubicBezTo>
                    <a:pt x="3376" y="670"/>
                    <a:pt x="3599" y="698"/>
                    <a:pt x="3767" y="698"/>
                  </a:cubicBezTo>
                  <a:cubicBezTo>
                    <a:pt x="4241" y="1367"/>
                    <a:pt x="4855" y="1814"/>
                    <a:pt x="5580" y="2009"/>
                  </a:cubicBezTo>
                  <a:cubicBezTo>
                    <a:pt x="5608" y="2344"/>
                    <a:pt x="5636" y="2734"/>
                    <a:pt x="5636" y="3125"/>
                  </a:cubicBezTo>
                  <a:lnTo>
                    <a:pt x="5636" y="3376"/>
                  </a:lnTo>
                  <a:cubicBezTo>
                    <a:pt x="5608" y="4632"/>
                    <a:pt x="4157" y="5887"/>
                    <a:pt x="3153" y="6529"/>
                  </a:cubicBezTo>
                  <a:cubicBezTo>
                    <a:pt x="2623" y="6194"/>
                    <a:pt x="698" y="4855"/>
                    <a:pt x="670" y="3348"/>
                  </a:cubicBezTo>
                  <a:lnTo>
                    <a:pt x="698" y="3125"/>
                  </a:lnTo>
                  <a:cubicBezTo>
                    <a:pt x="698" y="2734"/>
                    <a:pt x="698" y="2344"/>
                    <a:pt x="726" y="2009"/>
                  </a:cubicBezTo>
                  <a:cubicBezTo>
                    <a:pt x="1451" y="1814"/>
                    <a:pt x="2065" y="1367"/>
                    <a:pt x="2539" y="698"/>
                  </a:cubicBezTo>
                  <a:cubicBezTo>
                    <a:pt x="2706" y="698"/>
                    <a:pt x="2930" y="670"/>
                    <a:pt x="3153" y="670"/>
                  </a:cubicBezTo>
                  <a:close/>
                  <a:moveTo>
                    <a:pt x="2818" y="0"/>
                  </a:moveTo>
                  <a:cubicBezTo>
                    <a:pt x="2706" y="28"/>
                    <a:pt x="2623" y="28"/>
                    <a:pt x="2539" y="28"/>
                  </a:cubicBezTo>
                  <a:cubicBezTo>
                    <a:pt x="2455" y="28"/>
                    <a:pt x="2372" y="28"/>
                    <a:pt x="2316" y="56"/>
                  </a:cubicBezTo>
                  <a:lnTo>
                    <a:pt x="2148" y="56"/>
                  </a:lnTo>
                  <a:lnTo>
                    <a:pt x="2065" y="196"/>
                  </a:lnTo>
                  <a:cubicBezTo>
                    <a:pt x="2065" y="224"/>
                    <a:pt x="2037" y="224"/>
                    <a:pt x="2037" y="224"/>
                  </a:cubicBezTo>
                  <a:cubicBezTo>
                    <a:pt x="1618" y="865"/>
                    <a:pt x="1032" y="1284"/>
                    <a:pt x="391" y="1423"/>
                  </a:cubicBezTo>
                  <a:lnTo>
                    <a:pt x="168" y="1451"/>
                  </a:lnTo>
                  <a:lnTo>
                    <a:pt x="112" y="1674"/>
                  </a:lnTo>
                  <a:cubicBezTo>
                    <a:pt x="56" y="2009"/>
                    <a:pt x="28" y="2400"/>
                    <a:pt x="28" y="2790"/>
                  </a:cubicBezTo>
                  <a:lnTo>
                    <a:pt x="0" y="3320"/>
                  </a:lnTo>
                  <a:cubicBezTo>
                    <a:pt x="0" y="4687"/>
                    <a:pt x="1144" y="5859"/>
                    <a:pt x="2037" y="6557"/>
                  </a:cubicBezTo>
                  <a:cubicBezTo>
                    <a:pt x="2372" y="6808"/>
                    <a:pt x="2678" y="7003"/>
                    <a:pt x="2846" y="7115"/>
                  </a:cubicBezTo>
                  <a:cubicBezTo>
                    <a:pt x="2930" y="7170"/>
                    <a:pt x="2985" y="7198"/>
                    <a:pt x="2985" y="7198"/>
                  </a:cubicBezTo>
                  <a:lnTo>
                    <a:pt x="3153" y="7282"/>
                  </a:lnTo>
                  <a:lnTo>
                    <a:pt x="3348" y="7170"/>
                  </a:lnTo>
                  <a:cubicBezTo>
                    <a:pt x="3515" y="7087"/>
                    <a:pt x="3878" y="6864"/>
                    <a:pt x="4269" y="6557"/>
                  </a:cubicBezTo>
                  <a:cubicBezTo>
                    <a:pt x="5161" y="5859"/>
                    <a:pt x="6305" y="4687"/>
                    <a:pt x="6305" y="3320"/>
                  </a:cubicBezTo>
                  <a:lnTo>
                    <a:pt x="6305" y="2790"/>
                  </a:lnTo>
                  <a:cubicBezTo>
                    <a:pt x="6277" y="2400"/>
                    <a:pt x="6277" y="2009"/>
                    <a:pt x="6194" y="1674"/>
                  </a:cubicBezTo>
                  <a:lnTo>
                    <a:pt x="6138" y="1451"/>
                  </a:lnTo>
                  <a:lnTo>
                    <a:pt x="5915" y="1423"/>
                  </a:lnTo>
                  <a:cubicBezTo>
                    <a:pt x="5273" y="1284"/>
                    <a:pt x="4687" y="865"/>
                    <a:pt x="4269" y="224"/>
                  </a:cubicBezTo>
                  <a:cubicBezTo>
                    <a:pt x="4269" y="224"/>
                    <a:pt x="4269" y="224"/>
                    <a:pt x="4241" y="196"/>
                  </a:cubicBezTo>
                  <a:lnTo>
                    <a:pt x="4157" y="56"/>
                  </a:lnTo>
                  <a:lnTo>
                    <a:pt x="3990" y="56"/>
                  </a:lnTo>
                  <a:cubicBezTo>
                    <a:pt x="3934" y="28"/>
                    <a:pt x="3850" y="28"/>
                    <a:pt x="3794" y="28"/>
                  </a:cubicBezTo>
                  <a:cubicBezTo>
                    <a:pt x="3683" y="28"/>
                    <a:pt x="3571" y="28"/>
                    <a:pt x="3488" y="0"/>
                  </a:cubicBezTo>
                  <a:close/>
                </a:path>
              </a:pathLst>
            </a:custGeom>
            <a:solidFill>
              <a:srgbClr val="9020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7"/>
            <p:cNvSpPr/>
            <p:nvPr/>
          </p:nvSpPr>
          <p:spPr>
            <a:xfrm>
              <a:off x="3607375" y="1106475"/>
              <a:ext cx="434550" cy="184300"/>
            </a:xfrm>
            <a:custGeom>
              <a:rect b="b" l="l" r="r" t="t"/>
              <a:pathLst>
                <a:path extrusionOk="0" h="7372" w="17382">
                  <a:moveTo>
                    <a:pt x="15847" y="698"/>
                  </a:moveTo>
                  <a:cubicBezTo>
                    <a:pt x="16126" y="698"/>
                    <a:pt x="16349" y="921"/>
                    <a:pt x="16349" y="1200"/>
                  </a:cubicBezTo>
                  <a:cubicBezTo>
                    <a:pt x="16349" y="1479"/>
                    <a:pt x="16126" y="1702"/>
                    <a:pt x="15847" y="1702"/>
                  </a:cubicBezTo>
                  <a:lnTo>
                    <a:pt x="1451" y="1702"/>
                  </a:lnTo>
                  <a:cubicBezTo>
                    <a:pt x="1172" y="1702"/>
                    <a:pt x="949" y="1479"/>
                    <a:pt x="949" y="1200"/>
                  </a:cubicBezTo>
                  <a:cubicBezTo>
                    <a:pt x="949" y="921"/>
                    <a:pt x="1172" y="698"/>
                    <a:pt x="1451" y="698"/>
                  </a:cubicBezTo>
                  <a:close/>
                  <a:moveTo>
                    <a:pt x="363" y="0"/>
                  </a:moveTo>
                  <a:cubicBezTo>
                    <a:pt x="279" y="0"/>
                    <a:pt x="168" y="0"/>
                    <a:pt x="112" y="56"/>
                  </a:cubicBezTo>
                  <a:cubicBezTo>
                    <a:pt x="28" y="140"/>
                    <a:pt x="28" y="307"/>
                    <a:pt x="28" y="419"/>
                  </a:cubicBezTo>
                  <a:lnTo>
                    <a:pt x="28" y="447"/>
                  </a:lnTo>
                  <a:cubicBezTo>
                    <a:pt x="0" y="3320"/>
                    <a:pt x="196" y="5301"/>
                    <a:pt x="1200" y="6333"/>
                  </a:cubicBezTo>
                  <a:cubicBezTo>
                    <a:pt x="1900" y="7033"/>
                    <a:pt x="3032" y="7372"/>
                    <a:pt x="4867" y="7372"/>
                  </a:cubicBezTo>
                  <a:cubicBezTo>
                    <a:pt x="5007" y="7372"/>
                    <a:pt x="5152" y="7370"/>
                    <a:pt x="5301" y="7366"/>
                  </a:cubicBezTo>
                  <a:cubicBezTo>
                    <a:pt x="6668" y="7338"/>
                    <a:pt x="7031" y="6278"/>
                    <a:pt x="7310" y="5357"/>
                  </a:cubicBezTo>
                  <a:cubicBezTo>
                    <a:pt x="7505" y="4771"/>
                    <a:pt x="7700" y="4213"/>
                    <a:pt x="8231" y="4213"/>
                  </a:cubicBezTo>
                  <a:lnTo>
                    <a:pt x="9179" y="4213"/>
                  </a:lnTo>
                  <a:cubicBezTo>
                    <a:pt x="9681" y="4213"/>
                    <a:pt x="9877" y="4771"/>
                    <a:pt x="10072" y="5357"/>
                  </a:cubicBezTo>
                  <a:cubicBezTo>
                    <a:pt x="10379" y="6278"/>
                    <a:pt x="10714" y="7338"/>
                    <a:pt x="12109" y="7366"/>
                  </a:cubicBezTo>
                  <a:cubicBezTo>
                    <a:pt x="12256" y="7370"/>
                    <a:pt x="12399" y="7372"/>
                    <a:pt x="12538" y="7372"/>
                  </a:cubicBezTo>
                  <a:cubicBezTo>
                    <a:pt x="14350" y="7372"/>
                    <a:pt x="15484" y="7033"/>
                    <a:pt x="16210" y="6333"/>
                  </a:cubicBezTo>
                  <a:cubicBezTo>
                    <a:pt x="17214" y="5301"/>
                    <a:pt x="17381" y="3320"/>
                    <a:pt x="17381" y="447"/>
                  </a:cubicBezTo>
                  <a:lnTo>
                    <a:pt x="17381" y="419"/>
                  </a:lnTo>
                  <a:cubicBezTo>
                    <a:pt x="17381" y="307"/>
                    <a:pt x="17381" y="140"/>
                    <a:pt x="17298" y="56"/>
                  </a:cubicBezTo>
                  <a:cubicBezTo>
                    <a:pt x="17242" y="0"/>
                    <a:pt x="17102" y="0"/>
                    <a:pt x="17019" y="0"/>
                  </a:cubicBezTo>
                  <a:close/>
                </a:path>
              </a:pathLst>
            </a:custGeom>
            <a:solidFill>
              <a:srgbClr val="C4DF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7"/>
            <p:cNvSpPr/>
            <p:nvPr/>
          </p:nvSpPr>
          <p:spPr>
            <a:xfrm>
              <a:off x="3590625" y="1089725"/>
              <a:ext cx="468725" cy="217775"/>
            </a:xfrm>
            <a:custGeom>
              <a:rect b="b" l="l" r="r" t="t"/>
              <a:pathLst>
                <a:path extrusionOk="0" h="8711" w="18749">
                  <a:moveTo>
                    <a:pt x="17689" y="670"/>
                  </a:moveTo>
                  <a:cubicBezTo>
                    <a:pt x="17772" y="670"/>
                    <a:pt x="17912" y="670"/>
                    <a:pt x="17968" y="726"/>
                  </a:cubicBezTo>
                  <a:cubicBezTo>
                    <a:pt x="18051" y="810"/>
                    <a:pt x="18051" y="977"/>
                    <a:pt x="18051" y="1089"/>
                  </a:cubicBezTo>
                  <a:lnTo>
                    <a:pt x="18051" y="1117"/>
                  </a:lnTo>
                  <a:cubicBezTo>
                    <a:pt x="18051" y="3990"/>
                    <a:pt x="17884" y="5971"/>
                    <a:pt x="16880" y="7003"/>
                  </a:cubicBezTo>
                  <a:cubicBezTo>
                    <a:pt x="16154" y="7703"/>
                    <a:pt x="15020" y="8042"/>
                    <a:pt x="13208" y="8042"/>
                  </a:cubicBezTo>
                  <a:cubicBezTo>
                    <a:pt x="13069" y="8042"/>
                    <a:pt x="12926" y="8040"/>
                    <a:pt x="12779" y="8036"/>
                  </a:cubicBezTo>
                  <a:cubicBezTo>
                    <a:pt x="11384" y="8008"/>
                    <a:pt x="11049" y="6948"/>
                    <a:pt x="10742" y="6027"/>
                  </a:cubicBezTo>
                  <a:cubicBezTo>
                    <a:pt x="10547" y="5441"/>
                    <a:pt x="10351" y="4883"/>
                    <a:pt x="9849" y="4883"/>
                  </a:cubicBezTo>
                  <a:lnTo>
                    <a:pt x="8901" y="4883"/>
                  </a:lnTo>
                  <a:cubicBezTo>
                    <a:pt x="8370" y="4883"/>
                    <a:pt x="8175" y="5441"/>
                    <a:pt x="7980" y="6027"/>
                  </a:cubicBezTo>
                  <a:cubicBezTo>
                    <a:pt x="7701" y="6948"/>
                    <a:pt x="7338" y="8008"/>
                    <a:pt x="5971" y="8036"/>
                  </a:cubicBezTo>
                  <a:cubicBezTo>
                    <a:pt x="5822" y="8040"/>
                    <a:pt x="5677" y="8042"/>
                    <a:pt x="5537" y="8042"/>
                  </a:cubicBezTo>
                  <a:cubicBezTo>
                    <a:pt x="3702" y="8042"/>
                    <a:pt x="2570" y="7703"/>
                    <a:pt x="1870" y="7003"/>
                  </a:cubicBezTo>
                  <a:cubicBezTo>
                    <a:pt x="866" y="5971"/>
                    <a:pt x="670" y="3990"/>
                    <a:pt x="698" y="1117"/>
                  </a:cubicBezTo>
                  <a:lnTo>
                    <a:pt x="698" y="1089"/>
                  </a:lnTo>
                  <a:cubicBezTo>
                    <a:pt x="698" y="977"/>
                    <a:pt x="698" y="810"/>
                    <a:pt x="782" y="726"/>
                  </a:cubicBezTo>
                  <a:cubicBezTo>
                    <a:pt x="838" y="670"/>
                    <a:pt x="949" y="670"/>
                    <a:pt x="1033" y="670"/>
                  </a:cubicBezTo>
                  <a:close/>
                  <a:moveTo>
                    <a:pt x="866" y="1"/>
                  </a:moveTo>
                  <a:cubicBezTo>
                    <a:pt x="642" y="29"/>
                    <a:pt x="447" y="112"/>
                    <a:pt x="280" y="280"/>
                  </a:cubicBezTo>
                  <a:cubicBezTo>
                    <a:pt x="29" y="531"/>
                    <a:pt x="29" y="921"/>
                    <a:pt x="29" y="1117"/>
                  </a:cubicBezTo>
                  <a:cubicBezTo>
                    <a:pt x="1" y="4241"/>
                    <a:pt x="196" y="6278"/>
                    <a:pt x="1396" y="7478"/>
                  </a:cubicBezTo>
                  <a:cubicBezTo>
                    <a:pt x="1675" y="7785"/>
                    <a:pt x="2037" y="8008"/>
                    <a:pt x="2456" y="8203"/>
                  </a:cubicBezTo>
                  <a:cubicBezTo>
                    <a:pt x="2651" y="8287"/>
                    <a:pt x="2874" y="8371"/>
                    <a:pt x="3125" y="8426"/>
                  </a:cubicBezTo>
                  <a:cubicBezTo>
                    <a:pt x="3786" y="8622"/>
                    <a:pt x="4575" y="8710"/>
                    <a:pt x="5550" y="8710"/>
                  </a:cubicBezTo>
                  <a:cubicBezTo>
                    <a:pt x="5686" y="8710"/>
                    <a:pt x="5827" y="8709"/>
                    <a:pt x="5971" y="8705"/>
                  </a:cubicBezTo>
                  <a:cubicBezTo>
                    <a:pt x="7840" y="8649"/>
                    <a:pt x="8343" y="7143"/>
                    <a:pt x="8622" y="6250"/>
                  </a:cubicBezTo>
                  <a:cubicBezTo>
                    <a:pt x="8705" y="5999"/>
                    <a:pt x="8845" y="5608"/>
                    <a:pt x="8901" y="5553"/>
                  </a:cubicBezTo>
                  <a:lnTo>
                    <a:pt x="9347" y="5553"/>
                  </a:lnTo>
                  <a:lnTo>
                    <a:pt x="9403" y="5581"/>
                  </a:lnTo>
                  <a:lnTo>
                    <a:pt x="9486" y="5553"/>
                  </a:lnTo>
                  <a:lnTo>
                    <a:pt x="9821" y="5553"/>
                  </a:lnTo>
                  <a:cubicBezTo>
                    <a:pt x="9905" y="5608"/>
                    <a:pt x="10017" y="5999"/>
                    <a:pt x="10100" y="6250"/>
                  </a:cubicBezTo>
                  <a:cubicBezTo>
                    <a:pt x="10407" y="7143"/>
                    <a:pt x="10909" y="8649"/>
                    <a:pt x="12751" y="8705"/>
                  </a:cubicBezTo>
                  <a:lnTo>
                    <a:pt x="13169" y="8705"/>
                  </a:lnTo>
                  <a:cubicBezTo>
                    <a:pt x="14173" y="8705"/>
                    <a:pt x="15010" y="8622"/>
                    <a:pt x="15708" y="8398"/>
                  </a:cubicBezTo>
                  <a:cubicBezTo>
                    <a:pt x="15959" y="8343"/>
                    <a:pt x="16154" y="8259"/>
                    <a:pt x="16378" y="8147"/>
                  </a:cubicBezTo>
                  <a:cubicBezTo>
                    <a:pt x="16740" y="7980"/>
                    <a:pt x="17075" y="7757"/>
                    <a:pt x="17354" y="7478"/>
                  </a:cubicBezTo>
                  <a:cubicBezTo>
                    <a:pt x="18526" y="6278"/>
                    <a:pt x="18749" y="4241"/>
                    <a:pt x="18721" y="1089"/>
                  </a:cubicBezTo>
                  <a:cubicBezTo>
                    <a:pt x="18721" y="921"/>
                    <a:pt x="18721" y="531"/>
                    <a:pt x="18442" y="280"/>
                  </a:cubicBezTo>
                  <a:cubicBezTo>
                    <a:pt x="18303" y="140"/>
                    <a:pt x="18135" y="57"/>
                    <a:pt x="17940" y="29"/>
                  </a:cubicBezTo>
                  <a:cubicBezTo>
                    <a:pt x="17856" y="1"/>
                    <a:pt x="17772" y="1"/>
                    <a:pt x="1768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7"/>
            <p:cNvSpPr/>
            <p:nvPr/>
          </p:nvSpPr>
          <p:spPr>
            <a:xfrm>
              <a:off x="3631075" y="1123900"/>
              <a:ext cx="385050" cy="25150"/>
            </a:xfrm>
            <a:custGeom>
              <a:rect b="b" l="l" r="r" t="t"/>
              <a:pathLst>
                <a:path extrusionOk="0" h="1006" w="15402">
                  <a:moveTo>
                    <a:pt x="503" y="1"/>
                  </a:moveTo>
                  <a:cubicBezTo>
                    <a:pt x="224" y="1"/>
                    <a:pt x="1" y="224"/>
                    <a:pt x="1" y="503"/>
                  </a:cubicBezTo>
                  <a:cubicBezTo>
                    <a:pt x="1" y="782"/>
                    <a:pt x="224" y="1005"/>
                    <a:pt x="503" y="1005"/>
                  </a:cubicBezTo>
                  <a:lnTo>
                    <a:pt x="14899" y="1005"/>
                  </a:lnTo>
                  <a:cubicBezTo>
                    <a:pt x="15178" y="1005"/>
                    <a:pt x="15401" y="782"/>
                    <a:pt x="15401" y="503"/>
                  </a:cubicBezTo>
                  <a:cubicBezTo>
                    <a:pt x="15401" y="224"/>
                    <a:pt x="15178" y="1"/>
                    <a:pt x="1489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3" name="Google Shape;753;p47"/>
          <p:cNvGrpSpPr/>
          <p:nvPr/>
        </p:nvGrpSpPr>
        <p:grpSpPr>
          <a:xfrm>
            <a:off x="7605158" y="2511442"/>
            <a:ext cx="1376009" cy="2534571"/>
            <a:chOff x="2932225" y="1704200"/>
            <a:chExt cx="1805075" cy="3324900"/>
          </a:xfrm>
        </p:grpSpPr>
        <p:sp>
          <p:nvSpPr>
            <p:cNvPr id="754" name="Google Shape;754;p47"/>
            <p:cNvSpPr/>
            <p:nvPr/>
          </p:nvSpPr>
          <p:spPr>
            <a:xfrm>
              <a:off x="3042425" y="2600475"/>
              <a:ext cx="297825" cy="226700"/>
            </a:xfrm>
            <a:custGeom>
              <a:rect b="b" l="l" r="r" t="t"/>
              <a:pathLst>
                <a:path extrusionOk="0" h="9068" w="11913">
                  <a:moveTo>
                    <a:pt x="1841" y="0"/>
                  </a:moveTo>
                  <a:lnTo>
                    <a:pt x="0" y="5747"/>
                  </a:lnTo>
                  <a:lnTo>
                    <a:pt x="10406" y="9067"/>
                  </a:lnTo>
                  <a:lnTo>
                    <a:pt x="11913" y="4408"/>
                  </a:lnTo>
                  <a:cubicBezTo>
                    <a:pt x="8537" y="2902"/>
                    <a:pt x="5189" y="1311"/>
                    <a:pt x="1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7"/>
            <p:cNvSpPr/>
            <p:nvPr/>
          </p:nvSpPr>
          <p:spPr>
            <a:xfrm>
              <a:off x="3088450" y="2583725"/>
              <a:ext cx="258100" cy="126975"/>
            </a:xfrm>
            <a:custGeom>
              <a:rect b="b" l="l" r="r" t="t"/>
              <a:pathLst>
                <a:path extrusionOk="0" h="5079" w="10324">
                  <a:moveTo>
                    <a:pt x="196" y="1"/>
                  </a:moveTo>
                  <a:lnTo>
                    <a:pt x="0" y="670"/>
                  </a:lnTo>
                  <a:cubicBezTo>
                    <a:pt x="3348" y="1981"/>
                    <a:pt x="6696" y="3572"/>
                    <a:pt x="10072" y="5078"/>
                  </a:cubicBezTo>
                  <a:lnTo>
                    <a:pt x="10323" y="4241"/>
                  </a:lnTo>
                  <a:lnTo>
                    <a:pt x="19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7"/>
            <p:cNvSpPr/>
            <p:nvPr/>
          </p:nvSpPr>
          <p:spPr>
            <a:xfrm>
              <a:off x="3103800" y="2338225"/>
              <a:ext cx="313175" cy="320150"/>
            </a:xfrm>
            <a:custGeom>
              <a:rect b="b" l="l" r="r" t="t"/>
              <a:pathLst>
                <a:path extrusionOk="0" h="12806" w="12527">
                  <a:moveTo>
                    <a:pt x="2734" y="0"/>
                  </a:moveTo>
                  <a:lnTo>
                    <a:pt x="0" y="8565"/>
                  </a:lnTo>
                  <a:lnTo>
                    <a:pt x="10128" y="12806"/>
                  </a:lnTo>
                  <a:lnTo>
                    <a:pt x="12527" y="5245"/>
                  </a:lnTo>
                  <a:cubicBezTo>
                    <a:pt x="9486" y="3153"/>
                    <a:pt x="5915" y="1897"/>
                    <a:pt x="27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7"/>
            <p:cNvSpPr/>
            <p:nvPr/>
          </p:nvSpPr>
          <p:spPr>
            <a:xfrm>
              <a:off x="3209800" y="1983900"/>
              <a:ext cx="164650" cy="145800"/>
            </a:xfrm>
            <a:custGeom>
              <a:rect b="b" l="l" r="r" t="t"/>
              <a:pathLst>
                <a:path extrusionOk="0" h="5832" w="6586">
                  <a:moveTo>
                    <a:pt x="3014" y="0"/>
                  </a:moveTo>
                  <a:lnTo>
                    <a:pt x="1" y="5134"/>
                  </a:lnTo>
                  <a:cubicBezTo>
                    <a:pt x="391" y="5469"/>
                    <a:pt x="782" y="5692"/>
                    <a:pt x="1145" y="5831"/>
                  </a:cubicBezTo>
                  <a:lnTo>
                    <a:pt x="1201" y="5664"/>
                  </a:lnTo>
                  <a:cubicBezTo>
                    <a:pt x="2874" y="5608"/>
                    <a:pt x="4604" y="5385"/>
                    <a:pt x="6306" y="5134"/>
                  </a:cubicBezTo>
                  <a:cubicBezTo>
                    <a:pt x="6334" y="5050"/>
                    <a:pt x="6334" y="4966"/>
                    <a:pt x="6362" y="4883"/>
                  </a:cubicBezTo>
                  <a:cubicBezTo>
                    <a:pt x="6390" y="4827"/>
                    <a:pt x="6390" y="4771"/>
                    <a:pt x="6418" y="4715"/>
                  </a:cubicBezTo>
                  <a:cubicBezTo>
                    <a:pt x="6473" y="4520"/>
                    <a:pt x="6501" y="4325"/>
                    <a:pt x="6529" y="4157"/>
                  </a:cubicBezTo>
                  <a:cubicBezTo>
                    <a:pt x="6529" y="4129"/>
                    <a:pt x="6529" y="4129"/>
                    <a:pt x="6529" y="4129"/>
                  </a:cubicBezTo>
                  <a:cubicBezTo>
                    <a:pt x="6585" y="3823"/>
                    <a:pt x="6585" y="3516"/>
                    <a:pt x="6585" y="3209"/>
                  </a:cubicBezTo>
                  <a:cubicBezTo>
                    <a:pt x="6585" y="3209"/>
                    <a:pt x="6585" y="3181"/>
                    <a:pt x="6585" y="3153"/>
                  </a:cubicBezTo>
                  <a:cubicBezTo>
                    <a:pt x="6585" y="3014"/>
                    <a:pt x="6557" y="2874"/>
                    <a:pt x="6557" y="2762"/>
                  </a:cubicBezTo>
                  <a:cubicBezTo>
                    <a:pt x="6557" y="2735"/>
                    <a:pt x="6529" y="2707"/>
                    <a:pt x="6529" y="2707"/>
                  </a:cubicBezTo>
                  <a:cubicBezTo>
                    <a:pt x="6529" y="2567"/>
                    <a:pt x="6501" y="2456"/>
                    <a:pt x="6473" y="2316"/>
                  </a:cubicBezTo>
                  <a:cubicBezTo>
                    <a:pt x="6446" y="2316"/>
                    <a:pt x="6446" y="2288"/>
                    <a:pt x="6446" y="2288"/>
                  </a:cubicBezTo>
                  <a:cubicBezTo>
                    <a:pt x="6418" y="2149"/>
                    <a:pt x="6362" y="2037"/>
                    <a:pt x="6306" y="1925"/>
                  </a:cubicBezTo>
                  <a:cubicBezTo>
                    <a:pt x="6306" y="1898"/>
                    <a:pt x="6306" y="1870"/>
                    <a:pt x="6278" y="1842"/>
                  </a:cubicBezTo>
                  <a:cubicBezTo>
                    <a:pt x="6222" y="1730"/>
                    <a:pt x="6167" y="1619"/>
                    <a:pt x="6111" y="1507"/>
                  </a:cubicBezTo>
                  <a:cubicBezTo>
                    <a:pt x="5553" y="670"/>
                    <a:pt x="4353" y="335"/>
                    <a:pt x="30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7"/>
            <p:cNvSpPr/>
            <p:nvPr/>
          </p:nvSpPr>
          <p:spPr>
            <a:xfrm>
              <a:off x="3196550" y="2112225"/>
              <a:ext cx="170925" cy="156825"/>
            </a:xfrm>
            <a:custGeom>
              <a:rect b="b" l="l" r="r" t="t"/>
              <a:pathLst>
                <a:path extrusionOk="0" h="6273" w="6837">
                  <a:moveTo>
                    <a:pt x="6836" y="1"/>
                  </a:moveTo>
                  <a:lnTo>
                    <a:pt x="6836" y="1"/>
                  </a:lnTo>
                  <a:cubicBezTo>
                    <a:pt x="5134" y="252"/>
                    <a:pt x="3404" y="475"/>
                    <a:pt x="1731" y="531"/>
                  </a:cubicBezTo>
                  <a:lnTo>
                    <a:pt x="1675" y="698"/>
                  </a:lnTo>
                  <a:lnTo>
                    <a:pt x="1" y="5943"/>
                  </a:lnTo>
                  <a:cubicBezTo>
                    <a:pt x="460" y="6155"/>
                    <a:pt x="939" y="6273"/>
                    <a:pt x="1405" y="6273"/>
                  </a:cubicBezTo>
                  <a:cubicBezTo>
                    <a:pt x="2042" y="6273"/>
                    <a:pt x="2654" y="6053"/>
                    <a:pt x="3153" y="5553"/>
                  </a:cubicBezTo>
                  <a:cubicBezTo>
                    <a:pt x="3237" y="5497"/>
                    <a:pt x="3321" y="5413"/>
                    <a:pt x="3404" y="5330"/>
                  </a:cubicBezTo>
                  <a:cubicBezTo>
                    <a:pt x="3432" y="5302"/>
                    <a:pt x="3460" y="5274"/>
                    <a:pt x="3488" y="5246"/>
                  </a:cubicBezTo>
                  <a:cubicBezTo>
                    <a:pt x="3544" y="5190"/>
                    <a:pt x="3600" y="5134"/>
                    <a:pt x="3683" y="5051"/>
                  </a:cubicBezTo>
                  <a:cubicBezTo>
                    <a:pt x="3711" y="5023"/>
                    <a:pt x="3739" y="4995"/>
                    <a:pt x="3767" y="4967"/>
                  </a:cubicBezTo>
                  <a:cubicBezTo>
                    <a:pt x="3823" y="4911"/>
                    <a:pt x="3879" y="4855"/>
                    <a:pt x="3935" y="4772"/>
                  </a:cubicBezTo>
                  <a:cubicBezTo>
                    <a:pt x="3962" y="4744"/>
                    <a:pt x="3990" y="4716"/>
                    <a:pt x="4046" y="4688"/>
                  </a:cubicBezTo>
                  <a:cubicBezTo>
                    <a:pt x="4102" y="4604"/>
                    <a:pt x="4158" y="4548"/>
                    <a:pt x="4241" y="4465"/>
                  </a:cubicBezTo>
                  <a:cubicBezTo>
                    <a:pt x="4241" y="4437"/>
                    <a:pt x="4269" y="4409"/>
                    <a:pt x="4297" y="4409"/>
                  </a:cubicBezTo>
                  <a:cubicBezTo>
                    <a:pt x="4465" y="4186"/>
                    <a:pt x="4632" y="3990"/>
                    <a:pt x="4799" y="3767"/>
                  </a:cubicBezTo>
                  <a:cubicBezTo>
                    <a:pt x="4827" y="3739"/>
                    <a:pt x="4827" y="3739"/>
                    <a:pt x="4855" y="3711"/>
                  </a:cubicBezTo>
                  <a:cubicBezTo>
                    <a:pt x="4911" y="3628"/>
                    <a:pt x="4995" y="3516"/>
                    <a:pt x="5050" y="3432"/>
                  </a:cubicBezTo>
                  <a:cubicBezTo>
                    <a:pt x="5078" y="3405"/>
                    <a:pt x="5078" y="3405"/>
                    <a:pt x="5106" y="3377"/>
                  </a:cubicBezTo>
                  <a:cubicBezTo>
                    <a:pt x="5162" y="3265"/>
                    <a:pt x="5246" y="3181"/>
                    <a:pt x="5302" y="3070"/>
                  </a:cubicBezTo>
                  <a:cubicBezTo>
                    <a:pt x="5329" y="3070"/>
                    <a:pt x="5329" y="3042"/>
                    <a:pt x="5329" y="3042"/>
                  </a:cubicBezTo>
                  <a:cubicBezTo>
                    <a:pt x="5581" y="2679"/>
                    <a:pt x="5804" y="2316"/>
                    <a:pt x="5999" y="1926"/>
                  </a:cubicBezTo>
                  <a:lnTo>
                    <a:pt x="6027" y="1926"/>
                  </a:lnTo>
                  <a:cubicBezTo>
                    <a:pt x="6083" y="1814"/>
                    <a:pt x="6139" y="1675"/>
                    <a:pt x="6222" y="1535"/>
                  </a:cubicBezTo>
                  <a:cubicBezTo>
                    <a:pt x="6306" y="1368"/>
                    <a:pt x="6390" y="1173"/>
                    <a:pt x="6473" y="977"/>
                  </a:cubicBezTo>
                  <a:cubicBezTo>
                    <a:pt x="6501" y="949"/>
                    <a:pt x="6501" y="894"/>
                    <a:pt x="6529" y="866"/>
                  </a:cubicBezTo>
                  <a:cubicBezTo>
                    <a:pt x="6585" y="670"/>
                    <a:pt x="6669" y="503"/>
                    <a:pt x="6724" y="308"/>
                  </a:cubicBezTo>
                  <a:cubicBezTo>
                    <a:pt x="6752" y="280"/>
                    <a:pt x="6752" y="252"/>
                    <a:pt x="6752" y="196"/>
                  </a:cubicBezTo>
                  <a:cubicBezTo>
                    <a:pt x="6780" y="140"/>
                    <a:pt x="6808" y="57"/>
                    <a:pt x="6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7"/>
            <p:cNvSpPr/>
            <p:nvPr/>
          </p:nvSpPr>
          <p:spPr>
            <a:xfrm>
              <a:off x="3384175" y="3362800"/>
              <a:ext cx="230900" cy="177900"/>
            </a:xfrm>
            <a:custGeom>
              <a:rect b="b" l="l" r="r" t="t"/>
              <a:pathLst>
                <a:path extrusionOk="0" h="7116" w="9236">
                  <a:moveTo>
                    <a:pt x="1730" y="1"/>
                  </a:moveTo>
                  <a:lnTo>
                    <a:pt x="1" y="5525"/>
                  </a:lnTo>
                  <a:cubicBezTo>
                    <a:pt x="308" y="6390"/>
                    <a:pt x="810" y="6892"/>
                    <a:pt x="1451" y="7115"/>
                  </a:cubicBezTo>
                  <a:cubicBezTo>
                    <a:pt x="4018" y="6501"/>
                    <a:pt x="6557" y="6111"/>
                    <a:pt x="9040" y="5525"/>
                  </a:cubicBezTo>
                  <a:cubicBezTo>
                    <a:pt x="9068" y="5190"/>
                    <a:pt x="9068" y="4855"/>
                    <a:pt x="9096" y="4548"/>
                  </a:cubicBezTo>
                  <a:cubicBezTo>
                    <a:pt x="9096" y="4409"/>
                    <a:pt x="9096" y="4297"/>
                    <a:pt x="9124" y="4186"/>
                  </a:cubicBezTo>
                  <a:cubicBezTo>
                    <a:pt x="9124" y="3935"/>
                    <a:pt x="9124" y="3684"/>
                    <a:pt x="9152" y="3432"/>
                  </a:cubicBezTo>
                  <a:cubicBezTo>
                    <a:pt x="9152" y="3265"/>
                    <a:pt x="9152" y="3126"/>
                    <a:pt x="9152" y="2958"/>
                  </a:cubicBezTo>
                  <a:cubicBezTo>
                    <a:pt x="9179" y="2651"/>
                    <a:pt x="9179" y="2372"/>
                    <a:pt x="9179" y="2065"/>
                  </a:cubicBezTo>
                  <a:cubicBezTo>
                    <a:pt x="9207" y="1703"/>
                    <a:pt x="9207" y="1368"/>
                    <a:pt x="9235" y="1033"/>
                  </a:cubicBezTo>
                  <a:cubicBezTo>
                    <a:pt x="6696" y="782"/>
                    <a:pt x="4185" y="447"/>
                    <a:pt x="17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7"/>
            <p:cNvSpPr/>
            <p:nvPr/>
          </p:nvSpPr>
          <p:spPr>
            <a:xfrm>
              <a:off x="3401625" y="3500900"/>
              <a:ext cx="208550" cy="234725"/>
            </a:xfrm>
            <a:custGeom>
              <a:rect b="b" l="l" r="r" t="t"/>
              <a:pathLst>
                <a:path extrusionOk="0" h="9389" w="8342">
                  <a:moveTo>
                    <a:pt x="8342" y="1"/>
                  </a:moveTo>
                  <a:cubicBezTo>
                    <a:pt x="5859" y="587"/>
                    <a:pt x="3320" y="977"/>
                    <a:pt x="753" y="1591"/>
                  </a:cubicBezTo>
                  <a:cubicBezTo>
                    <a:pt x="670" y="1619"/>
                    <a:pt x="586" y="1647"/>
                    <a:pt x="530" y="1647"/>
                  </a:cubicBezTo>
                  <a:lnTo>
                    <a:pt x="0" y="8901"/>
                  </a:lnTo>
                  <a:cubicBezTo>
                    <a:pt x="893" y="9219"/>
                    <a:pt x="1794" y="9389"/>
                    <a:pt x="2614" y="9389"/>
                  </a:cubicBezTo>
                  <a:cubicBezTo>
                    <a:pt x="3306" y="9389"/>
                    <a:pt x="3941" y="9268"/>
                    <a:pt x="4464" y="9012"/>
                  </a:cubicBezTo>
                  <a:cubicBezTo>
                    <a:pt x="4631" y="8901"/>
                    <a:pt x="4771" y="8789"/>
                    <a:pt x="4910" y="8678"/>
                  </a:cubicBezTo>
                  <a:cubicBezTo>
                    <a:pt x="4966" y="8650"/>
                    <a:pt x="4994" y="8622"/>
                    <a:pt x="5050" y="8594"/>
                  </a:cubicBezTo>
                  <a:cubicBezTo>
                    <a:pt x="5161" y="8482"/>
                    <a:pt x="5273" y="8399"/>
                    <a:pt x="5385" y="8287"/>
                  </a:cubicBezTo>
                  <a:cubicBezTo>
                    <a:pt x="5413" y="8259"/>
                    <a:pt x="5440" y="8259"/>
                    <a:pt x="5468" y="8231"/>
                  </a:cubicBezTo>
                  <a:cubicBezTo>
                    <a:pt x="5608" y="8092"/>
                    <a:pt x="5719" y="7952"/>
                    <a:pt x="5859" y="7841"/>
                  </a:cubicBezTo>
                  <a:cubicBezTo>
                    <a:pt x="5887" y="7785"/>
                    <a:pt x="5915" y="7757"/>
                    <a:pt x="5943" y="7729"/>
                  </a:cubicBezTo>
                  <a:cubicBezTo>
                    <a:pt x="6026" y="7617"/>
                    <a:pt x="6110" y="7506"/>
                    <a:pt x="6194" y="7394"/>
                  </a:cubicBezTo>
                  <a:cubicBezTo>
                    <a:pt x="6222" y="7366"/>
                    <a:pt x="6249" y="7310"/>
                    <a:pt x="6305" y="7283"/>
                  </a:cubicBezTo>
                  <a:cubicBezTo>
                    <a:pt x="6389" y="7143"/>
                    <a:pt x="6501" y="6976"/>
                    <a:pt x="6584" y="6836"/>
                  </a:cubicBezTo>
                  <a:cubicBezTo>
                    <a:pt x="6612" y="6808"/>
                    <a:pt x="6612" y="6808"/>
                    <a:pt x="6612" y="6808"/>
                  </a:cubicBezTo>
                  <a:cubicBezTo>
                    <a:pt x="6696" y="6641"/>
                    <a:pt x="6780" y="6501"/>
                    <a:pt x="6863" y="6362"/>
                  </a:cubicBezTo>
                  <a:cubicBezTo>
                    <a:pt x="6891" y="6306"/>
                    <a:pt x="6919" y="6278"/>
                    <a:pt x="6947" y="6222"/>
                  </a:cubicBezTo>
                  <a:cubicBezTo>
                    <a:pt x="7003" y="6083"/>
                    <a:pt x="7086" y="5943"/>
                    <a:pt x="7142" y="5804"/>
                  </a:cubicBezTo>
                  <a:cubicBezTo>
                    <a:pt x="7142" y="5776"/>
                    <a:pt x="7170" y="5748"/>
                    <a:pt x="7170" y="5720"/>
                  </a:cubicBezTo>
                  <a:cubicBezTo>
                    <a:pt x="7254" y="5553"/>
                    <a:pt x="7310" y="5385"/>
                    <a:pt x="7393" y="5190"/>
                  </a:cubicBezTo>
                  <a:cubicBezTo>
                    <a:pt x="7393" y="5162"/>
                    <a:pt x="7421" y="5134"/>
                    <a:pt x="7421" y="5079"/>
                  </a:cubicBezTo>
                  <a:cubicBezTo>
                    <a:pt x="7477" y="4939"/>
                    <a:pt x="7533" y="4800"/>
                    <a:pt x="7589" y="4632"/>
                  </a:cubicBezTo>
                  <a:cubicBezTo>
                    <a:pt x="7589" y="4604"/>
                    <a:pt x="7617" y="4576"/>
                    <a:pt x="7617" y="4521"/>
                  </a:cubicBezTo>
                  <a:cubicBezTo>
                    <a:pt x="7672" y="4353"/>
                    <a:pt x="7728" y="4158"/>
                    <a:pt x="7784" y="3963"/>
                  </a:cubicBezTo>
                  <a:cubicBezTo>
                    <a:pt x="7784" y="3935"/>
                    <a:pt x="7784" y="3935"/>
                    <a:pt x="7784" y="3935"/>
                  </a:cubicBezTo>
                  <a:cubicBezTo>
                    <a:pt x="7840" y="3739"/>
                    <a:pt x="7868" y="3572"/>
                    <a:pt x="7896" y="3377"/>
                  </a:cubicBezTo>
                  <a:lnTo>
                    <a:pt x="7923" y="3265"/>
                  </a:lnTo>
                  <a:cubicBezTo>
                    <a:pt x="8007" y="2875"/>
                    <a:pt x="8091" y="2456"/>
                    <a:pt x="8147" y="2038"/>
                  </a:cubicBezTo>
                  <a:cubicBezTo>
                    <a:pt x="8147" y="2010"/>
                    <a:pt x="8147" y="2010"/>
                    <a:pt x="8147" y="1982"/>
                  </a:cubicBezTo>
                  <a:cubicBezTo>
                    <a:pt x="8175" y="1759"/>
                    <a:pt x="8202" y="1563"/>
                    <a:pt x="8230" y="1368"/>
                  </a:cubicBezTo>
                  <a:cubicBezTo>
                    <a:pt x="8230" y="1340"/>
                    <a:pt x="8230" y="1340"/>
                    <a:pt x="8230" y="1340"/>
                  </a:cubicBezTo>
                  <a:cubicBezTo>
                    <a:pt x="8286" y="922"/>
                    <a:pt x="8314" y="475"/>
                    <a:pt x="8342" y="57"/>
                  </a:cubicBezTo>
                  <a:cubicBezTo>
                    <a:pt x="8342" y="29"/>
                    <a:pt x="8342" y="1"/>
                    <a:pt x="83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7"/>
            <p:cNvSpPr/>
            <p:nvPr/>
          </p:nvSpPr>
          <p:spPr>
            <a:xfrm>
              <a:off x="3401625" y="3388625"/>
              <a:ext cx="409425" cy="389200"/>
            </a:xfrm>
            <a:custGeom>
              <a:rect b="b" l="l" r="r" t="t"/>
              <a:pathLst>
                <a:path extrusionOk="0" h="15568" w="16377">
                  <a:moveTo>
                    <a:pt x="8537" y="0"/>
                  </a:moveTo>
                  <a:cubicBezTo>
                    <a:pt x="8509" y="335"/>
                    <a:pt x="8509" y="670"/>
                    <a:pt x="8481" y="1032"/>
                  </a:cubicBezTo>
                  <a:cubicBezTo>
                    <a:pt x="8481" y="1339"/>
                    <a:pt x="8481" y="1618"/>
                    <a:pt x="8454" y="1925"/>
                  </a:cubicBezTo>
                  <a:cubicBezTo>
                    <a:pt x="8454" y="2093"/>
                    <a:pt x="8454" y="2232"/>
                    <a:pt x="8454" y="2399"/>
                  </a:cubicBezTo>
                  <a:cubicBezTo>
                    <a:pt x="8426" y="2651"/>
                    <a:pt x="8426" y="2902"/>
                    <a:pt x="8426" y="3153"/>
                  </a:cubicBezTo>
                  <a:cubicBezTo>
                    <a:pt x="8398" y="3264"/>
                    <a:pt x="8398" y="3376"/>
                    <a:pt x="8398" y="3515"/>
                  </a:cubicBezTo>
                  <a:cubicBezTo>
                    <a:pt x="8370" y="3822"/>
                    <a:pt x="8370" y="4157"/>
                    <a:pt x="8342" y="4492"/>
                  </a:cubicBezTo>
                  <a:cubicBezTo>
                    <a:pt x="8342" y="4492"/>
                    <a:pt x="8342" y="4520"/>
                    <a:pt x="8342" y="4548"/>
                  </a:cubicBezTo>
                  <a:cubicBezTo>
                    <a:pt x="8314" y="4966"/>
                    <a:pt x="8286" y="5413"/>
                    <a:pt x="8230" y="5831"/>
                  </a:cubicBezTo>
                  <a:cubicBezTo>
                    <a:pt x="8230" y="5831"/>
                    <a:pt x="8230" y="5831"/>
                    <a:pt x="8230" y="5859"/>
                  </a:cubicBezTo>
                  <a:cubicBezTo>
                    <a:pt x="8202" y="6054"/>
                    <a:pt x="8175" y="6250"/>
                    <a:pt x="8147" y="6473"/>
                  </a:cubicBezTo>
                  <a:cubicBezTo>
                    <a:pt x="8147" y="6501"/>
                    <a:pt x="8147" y="6501"/>
                    <a:pt x="8147" y="6529"/>
                  </a:cubicBezTo>
                  <a:cubicBezTo>
                    <a:pt x="8091" y="6947"/>
                    <a:pt x="8007" y="7366"/>
                    <a:pt x="7923" y="7756"/>
                  </a:cubicBezTo>
                  <a:lnTo>
                    <a:pt x="7896" y="7868"/>
                  </a:lnTo>
                  <a:cubicBezTo>
                    <a:pt x="7868" y="8063"/>
                    <a:pt x="7840" y="8230"/>
                    <a:pt x="7784" y="8426"/>
                  </a:cubicBezTo>
                  <a:cubicBezTo>
                    <a:pt x="7784" y="8426"/>
                    <a:pt x="7784" y="8426"/>
                    <a:pt x="7784" y="8454"/>
                  </a:cubicBezTo>
                  <a:cubicBezTo>
                    <a:pt x="7728" y="8649"/>
                    <a:pt x="7672" y="8844"/>
                    <a:pt x="7617" y="9012"/>
                  </a:cubicBezTo>
                  <a:cubicBezTo>
                    <a:pt x="7617" y="9067"/>
                    <a:pt x="7589" y="9095"/>
                    <a:pt x="7589" y="9123"/>
                  </a:cubicBezTo>
                  <a:cubicBezTo>
                    <a:pt x="7533" y="9291"/>
                    <a:pt x="7477" y="9430"/>
                    <a:pt x="7421" y="9570"/>
                  </a:cubicBezTo>
                  <a:cubicBezTo>
                    <a:pt x="7421" y="9625"/>
                    <a:pt x="7393" y="9653"/>
                    <a:pt x="7393" y="9681"/>
                  </a:cubicBezTo>
                  <a:cubicBezTo>
                    <a:pt x="7310" y="9876"/>
                    <a:pt x="7254" y="10044"/>
                    <a:pt x="7170" y="10211"/>
                  </a:cubicBezTo>
                  <a:cubicBezTo>
                    <a:pt x="7170" y="10239"/>
                    <a:pt x="7142" y="10267"/>
                    <a:pt x="7142" y="10295"/>
                  </a:cubicBezTo>
                  <a:cubicBezTo>
                    <a:pt x="7086" y="10434"/>
                    <a:pt x="7003" y="10574"/>
                    <a:pt x="6947" y="10713"/>
                  </a:cubicBezTo>
                  <a:cubicBezTo>
                    <a:pt x="6919" y="10769"/>
                    <a:pt x="6891" y="10797"/>
                    <a:pt x="6863" y="10853"/>
                  </a:cubicBezTo>
                  <a:cubicBezTo>
                    <a:pt x="6780" y="10992"/>
                    <a:pt x="6696" y="11132"/>
                    <a:pt x="6612" y="11299"/>
                  </a:cubicBezTo>
                  <a:cubicBezTo>
                    <a:pt x="6612" y="11299"/>
                    <a:pt x="6612" y="11299"/>
                    <a:pt x="6584" y="11327"/>
                  </a:cubicBezTo>
                  <a:cubicBezTo>
                    <a:pt x="6501" y="11467"/>
                    <a:pt x="6389" y="11634"/>
                    <a:pt x="6305" y="11774"/>
                  </a:cubicBezTo>
                  <a:cubicBezTo>
                    <a:pt x="6249" y="11801"/>
                    <a:pt x="6222" y="11857"/>
                    <a:pt x="6194" y="11885"/>
                  </a:cubicBezTo>
                  <a:cubicBezTo>
                    <a:pt x="6110" y="11997"/>
                    <a:pt x="6026" y="12108"/>
                    <a:pt x="5943" y="12220"/>
                  </a:cubicBezTo>
                  <a:cubicBezTo>
                    <a:pt x="5915" y="12248"/>
                    <a:pt x="5887" y="12276"/>
                    <a:pt x="5859" y="12332"/>
                  </a:cubicBezTo>
                  <a:cubicBezTo>
                    <a:pt x="5719" y="12443"/>
                    <a:pt x="5608" y="12583"/>
                    <a:pt x="5468" y="12722"/>
                  </a:cubicBezTo>
                  <a:cubicBezTo>
                    <a:pt x="5440" y="12750"/>
                    <a:pt x="5413" y="12750"/>
                    <a:pt x="5385" y="12778"/>
                  </a:cubicBezTo>
                  <a:cubicBezTo>
                    <a:pt x="5273" y="12890"/>
                    <a:pt x="5161" y="12973"/>
                    <a:pt x="5050" y="13085"/>
                  </a:cubicBezTo>
                  <a:cubicBezTo>
                    <a:pt x="4994" y="13113"/>
                    <a:pt x="4966" y="13141"/>
                    <a:pt x="4910" y="13169"/>
                  </a:cubicBezTo>
                  <a:cubicBezTo>
                    <a:pt x="4771" y="13280"/>
                    <a:pt x="4631" y="13392"/>
                    <a:pt x="4464" y="13503"/>
                  </a:cubicBezTo>
                  <a:cubicBezTo>
                    <a:pt x="3941" y="13759"/>
                    <a:pt x="3306" y="13880"/>
                    <a:pt x="2614" y="13880"/>
                  </a:cubicBezTo>
                  <a:cubicBezTo>
                    <a:pt x="1794" y="13880"/>
                    <a:pt x="893" y="13710"/>
                    <a:pt x="0" y="13392"/>
                  </a:cubicBezTo>
                  <a:lnTo>
                    <a:pt x="0" y="13810"/>
                  </a:lnTo>
                  <a:lnTo>
                    <a:pt x="15345" y="15568"/>
                  </a:lnTo>
                  <a:lnTo>
                    <a:pt x="16377" y="558"/>
                  </a:lnTo>
                  <a:cubicBezTo>
                    <a:pt x="13782" y="419"/>
                    <a:pt x="11160" y="251"/>
                    <a:pt x="85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7"/>
            <p:cNvSpPr/>
            <p:nvPr/>
          </p:nvSpPr>
          <p:spPr>
            <a:xfrm>
              <a:off x="3396725" y="3766650"/>
              <a:ext cx="386425" cy="80225"/>
            </a:xfrm>
            <a:custGeom>
              <a:rect b="b" l="l" r="r" t="t"/>
              <a:pathLst>
                <a:path extrusionOk="0" h="3209" w="15457">
                  <a:moveTo>
                    <a:pt x="84" y="0"/>
                  </a:moveTo>
                  <a:lnTo>
                    <a:pt x="1" y="1144"/>
                  </a:lnTo>
                  <a:cubicBezTo>
                    <a:pt x="5078" y="2232"/>
                    <a:pt x="10156" y="2651"/>
                    <a:pt x="15345" y="3209"/>
                  </a:cubicBezTo>
                  <a:lnTo>
                    <a:pt x="15457" y="1786"/>
                  </a:lnTo>
                  <a:lnTo>
                    <a:pt x="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7"/>
            <p:cNvSpPr/>
            <p:nvPr/>
          </p:nvSpPr>
          <p:spPr>
            <a:xfrm>
              <a:off x="3375100" y="3795250"/>
              <a:ext cx="405275" cy="339700"/>
            </a:xfrm>
            <a:custGeom>
              <a:rect b="b" l="l" r="r" t="t"/>
              <a:pathLst>
                <a:path extrusionOk="0" h="13588" w="16211">
                  <a:moveTo>
                    <a:pt x="866" y="0"/>
                  </a:moveTo>
                  <a:lnTo>
                    <a:pt x="1" y="12527"/>
                  </a:lnTo>
                  <a:lnTo>
                    <a:pt x="15401" y="13587"/>
                  </a:lnTo>
                  <a:lnTo>
                    <a:pt x="16210" y="2065"/>
                  </a:lnTo>
                  <a:cubicBezTo>
                    <a:pt x="11021" y="1507"/>
                    <a:pt x="5943" y="1088"/>
                    <a:pt x="8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7"/>
            <p:cNvSpPr/>
            <p:nvPr/>
          </p:nvSpPr>
          <p:spPr>
            <a:xfrm>
              <a:off x="4352975" y="2600475"/>
              <a:ext cx="297850" cy="226700"/>
            </a:xfrm>
            <a:custGeom>
              <a:rect b="b" l="l" r="r" t="t"/>
              <a:pathLst>
                <a:path extrusionOk="0" h="9068" w="11914">
                  <a:moveTo>
                    <a:pt x="10100" y="0"/>
                  </a:moveTo>
                  <a:cubicBezTo>
                    <a:pt x="6724" y="1311"/>
                    <a:pt x="3376" y="2902"/>
                    <a:pt x="0" y="4408"/>
                  </a:cubicBezTo>
                  <a:lnTo>
                    <a:pt x="1507" y="9067"/>
                  </a:lnTo>
                  <a:lnTo>
                    <a:pt x="11913" y="5747"/>
                  </a:lnTo>
                  <a:lnTo>
                    <a:pt x="101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7"/>
            <p:cNvSpPr/>
            <p:nvPr/>
          </p:nvSpPr>
          <p:spPr>
            <a:xfrm>
              <a:off x="4346700" y="2584425"/>
              <a:ext cx="258775" cy="126275"/>
            </a:xfrm>
            <a:custGeom>
              <a:rect b="b" l="l" r="r" t="t"/>
              <a:pathLst>
                <a:path extrusionOk="0" h="5051" w="10351">
                  <a:moveTo>
                    <a:pt x="10128" y="1"/>
                  </a:moveTo>
                  <a:lnTo>
                    <a:pt x="0" y="4241"/>
                  </a:lnTo>
                  <a:lnTo>
                    <a:pt x="251" y="5050"/>
                  </a:lnTo>
                  <a:cubicBezTo>
                    <a:pt x="3627" y="3544"/>
                    <a:pt x="6975" y="1953"/>
                    <a:pt x="10351" y="642"/>
                  </a:cubicBezTo>
                  <a:lnTo>
                    <a:pt x="1012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7"/>
            <p:cNvSpPr/>
            <p:nvPr/>
          </p:nvSpPr>
          <p:spPr>
            <a:xfrm>
              <a:off x="4276250" y="2338225"/>
              <a:ext cx="313900" cy="320850"/>
            </a:xfrm>
            <a:custGeom>
              <a:rect b="b" l="l" r="r" t="t"/>
              <a:pathLst>
                <a:path extrusionOk="0" h="12834" w="12556">
                  <a:moveTo>
                    <a:pt x="9821" y="0"/>
                  </a:moveTo>
                  <a:cubicBezTo>
                    <a:pt x="6641" y="1897"/>
                    <a:pt x="3069" y="3153"/>
                    <a:pt x="1" y="5245"/>
                  </a:cubicBezTo>
                  <a:lnTo>
                    <a:pt x="2428" y="12834"/>
                  </a:lnTo>
                  <a:lnTo>
                    <a:pt x="12555" y="8593"/>
                  </a:lnTo>
                  <a:lnTo>
                    <a:pt x="982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7"/>
            <p:cNvSpPr/>
            <p:nvPr/>
          </p:nvSpPr>
          <p:spPr>
            <a:xfrm>
              <a:off x="4318800" y="1983900"/>
              <a:ext cx="164625" cy="145800"/>
            </a:xfrm>
            <a:custGeom>
              <a:rect b="b" l="l" r="r" t="t"/>
              <a:pathLst>
                <a:path extrusionOk="0" h="5832" w="6585">
                  <a:moveTo>
                    <a:pt x="3571" y="0"/>
                  </a:moveTo>
                  <a:cubicBezTo>
                    <a:pt x="2232" y="335"/>
                    <a:pt x="1033" y="670"/>
                    <a:pt x="503" y="1507"/>
                  </a:cubicBezTo>
                  <a:cubicBezTo>
                    <a:pt x="419" y="1619"/>
                    <a:pt x="363" y="1730"/>
                    <a:pt x="307" y="1842"/>
                  </a:cubicBezTo>
                  <a:cubicBezTo>
                    <a:pt x="307" y="1870"/>
                    <a:pt x="279" y="1898"/>
                    <a:pt x="279" y="1925"/>
                  </a:cubicBezTo>
                  <a:cubicBezTo>
                    <a:pt x="224" y="2037"/>
                    <a:pt x="168" y="2149"/>
                    <a:pt x="140" y="2288"/>
                  </a:cubicBezTo>
                  <a:cubicBezTo>
                    <a:pt x="140" y="2288"/>
                    <a:pt x="140" y="2316"/>
                    <a:pt x="140" y="2316"/>
                  </a:cubicBezTo>
                  <a:cubicBezTo>
                    <a:pt x="112" y="2456"/>
                    <a:pt x="84" y="2567"/>
                    <a:pt x="56" y="2707"/>
                  </a:cubicBezTo>
                  <a:cubicBezTo>
                    <a:pt x="56" y="2707"/>
                    <a:pt x="56" y="2735"/>
                    <a:pt x="56" y="2762"/>
                  </a:cubicBezTo>
                  <a:cubicBezTo>
                    <a:pt x="28" y="2874"/>
                    <a:pt x="0" y="3014"/>
                    <a:pt x="0" y="3153"/>
                  </a:cubicBezTo>
                  <a:cubicBezTo>
                    <a:pt x="0" y="3181"/>
                    <a:pt x="0" y="3209"/>
                    <a:pt x="0" y="3209"/>
                  </a:cubicBezTo>
                  <a:cubicBezTo>
                    <a:pt x="0" y="3516"/>
                    <a:pt x="28" y="3823"/>
                    <a:pt x="56" y="4129"/>
                  </a:cubicBezTo>
                  <a:cubicBezTo>
                    <a:pt x="56" y="4129"/>
                    <a:pt x="56" y="4129"/>
                    <a:pt x="56" y="4157"/>
                  </a:cubicBezTo>
                  <a:cubicBezTo>
                    <a:pt x="84" y="4325"/>
                    <a:pt x="140" y="4520"/>
                    <a:pt x="168" y="4715"/>
                  </a:cubicBezTo>
                  <a:cubicBezTo>
                    <a:pt x="196" y="4771"/>
                    <a:pt x="224" y="4827"/>
                    <a:pt x="224" y="4883"/>
                  </a:cubicBezTo>
                  <a:cubicBezTo>
                    <a:pt x="251" y="4966"/>
                    <a:pt x="279" y="5050"/>
                    <a:pt x="307" y="5134"/>
                  </a:cubicBezTo>
                  <a:cubicBezTo>
                    <a:pt x="1981" y="5385"/>
                    <a:pt x="3711" y="5608"/>
                    <a:pt x="5385" y="5664"/>
                  </a:cubicBezTo>
                  <a:lnTo>
                    <a:pt x="5441" y="5831"/>
                  </a:lnTo>
                  <a:cubicBezTo>
                    <a:pt x="5831" y="5692"/>
                    <a:pt x="6194" y="5469"/>
                    <a:pt x="6585" y="5134"/>
                  </a:cubicBezTo>
                  <a:lnTo>
                    <a:pt x="357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7"/>
            <p:cNvSpPr/>
            <p:nvPr/>
          </p:nvSpPr>
          <p:spPr>
            <a:xfrm>
              <a:off x="4326475" y="2112225"/>
              <a:ext cx="170200" cy="156825"/>
            </a:xfrm>
            <a:custGeom>
              <a:rect b="b" l="l" r="r" t="t"/>
              <a:pathLst>
                <a:path extrusionOk="0" h="6273" w="6808">
                  <a:moveTo>
                    <a:pt x="0" y="1"/>
                  </a:moveTo>
                  <a:cubicBezTo>
                    <a:pt x="0" y="57"/>
                    <a:pt x="28" y="140"/>
                    <a:pt x="56" y="196"/>
                  </a:cubicBezTo>
                  <a:cubicBezTo>
                    <a:pt x="56" y="252"/>
                    <a:pt x="84" y="280"/>
                    <a:pt x="84" y="308"/>
                  </a:cubicBezTo>
                  <a:cubicBezTo>
                    <a:pt x="140" y="503"/>
                    <a:pt x="223" y="670"/>
                    <a:pt x="279" y="866"/>
                  </a:cubicBezTo>
                  <a:cubicBezTo>
                    <a:pt x="307" y="894"/>
                    <a:pt x="335" y="949"/>
                    <a:pt x="335" y="977"/>
                  </a:cubicBezTo>
                  <a:cubicBezTo>
                    <a:pt x="419" y="1173"/>
                    <a:pt x="502" y="1340"/>
                    <a:pt x="614" y="1535"/>
                  </a:cubicBezTo>
                  <a:cubicBezTo>
                    <a:pt x="670" y="1675"/>
                    <a:pt x="726" y="1786"/>
                    <a:pt x="809" y="1926"/>
                  </a:cubicBezTo>
                  <a:cubicBezTo>
                    <a:pt x="1005" y="2316"/>
                    <a:pt x="1228" y="2679"/>
                    <a:pt x="1479" y="3042"/>
                  </a:cubicBezTo>
                  <a:cubicBezTo>
                    <a:pt x="1479" y="3042"/>
                    <a:pt x="1507" y="3070"/>
                    <a:pt x="1507" y="3070"/>
                  </a:cubicBezTo>
                  <a:cubicBezTo>
                    <a:pt x="1563" y="3181"/>
                    <a:pt x="1646" y="3265"/>
                    <a:pt x="1702" y="3377"/>
                  </a:cubicBezTo>
                  <a:cubicBezTo>
                    <a:pt x="1730" y="3405"/>
                    <a:pt x="1730" y="3405"/>
                    <a:pt x="1758" y="3432"/>
                  </a:cubicBezTo>
                  <a:cubicBezTo>
                    <a:pt x="1814" y="3516"/>
                    <a:pt x="1897" y="3628"/>
                    <a:pt x="1953" y="3711"/>
                  </a:cubicBezTo>
                  <a:cubicBezTo>
                    <a:pt x="1981" y="3739"/>
                    <a:pt x="1981" y="3739"/>
                    <a:pt x="2009" y="3767"/>
                  </a:cubicBezTo>
                  <a:cubicBezTo>
                    <a:pt x="2176" y="3990"/>
                    <a:pt x="2344" y="4186"/>
                    <a:pt x="2511" y="4409"/>
                  </a:cubicBezTo>
                  <a:cubicBezTo>
                    <a:pt x="2539" y="4409"/>
                    <a:pt x="2567" y="4437"/>
                    <a:pt x="2567" y="4465"/>
                  </a:cubicBezTo>
                  <a:cubicBezTo>
                    <a:pt x="2651" y="4548"/>
                    <a:pt x="2706" y="4604"/>
                    <a:pt x="2790" y="4688"/>
                  </a:cubicBezTo>
                  <a:cubicBezTo>
                    <a:pt x="2818" y="4716"/>
                    <a:pt x="2846" y="4744"/>
                    <a:pt x="2874" y="4772"/>
                  </a:cubicBezTo>
                  <a:cubicBezTo>
                    <a:pt x="2930" y="4855"/>
                    <a:pt x="2985" y="4911"/>
                    <a:pt x="3041" y="4967"/>
                  </a:cubicBezTo>
                  <a:cubicBezTo>
                    <a:pt x="3069" y="4995"/>
                    <a:pt x="3097" y="5023"/>
                    <a:pt x="3153" y="5051"/>
                  </a:cubicBezTo>
                  <a:cubicBezTo>
                    <a:pt x="3209" y="5134"/>
                    <a:pt x="3264" y="5190"/>
                    <a:pt x="3320" y="5246"/>
                  </a:cubicBezTo>
                  <a:cubicBezTo>
                    <a:pt x="3348" y="5274"/>
                    <a:pt x="3376" y="5302"/>
                    <a:pt x="3404" y="5330"/>
                  </a:cubicBezTo>
                  <a:cubicBezTo>
                    <a:pt x="3488" y="5413"/>
                    <a:pt x="3599" y="5497"/>
                    <a:pt x="3683" y="5553"/>
                  </a:cubicBezTo>
                  <a:cubicBezTo>
                    <a:pt x="4167" y="6053"/>
                    <a:pt x="4771" y="6273"/>
                    <a:pt x="5406" y="6273"/>
                  </a:cubicBezTo>
                  <a:cubicBezTo>
                    <a:pt x="5869" y="6273"/>
                    <a:pt x="6348" y="6155"/>
                    <a:pt x="6808" y="5943"/>
                  </a:cubicBezTo>
                  <a:lnTo>
                    <a:pt x="5134" y="698"/>
                  </a:lnTo>
                  <a:lnTo>
                    <a:pt x="5078" y="531"/>
                  </a:lnTo>
                  <a:cubicBezTo>
                    <a:pt x="3404" y="475"/>
                    <a:pt x="1674" y="252"/>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7"/>
            <p:cNvSpPr/>
            <p:nvPr/>
          </p:nvSpPr>
          <p:spPr>
            <a:xfrm>
              <a:off x="3856375" y="2714850"/>
              <a:ext cx="387825" cy="43975"/>
            </a:xfrm>
            <a:custGeom>
              <a:rect b="b" l="l" r="r" t="t"/>
              <a:pathLst>
                <a:path extrusionOk="0" h="1759" w="15513">
                  <a:moveTo>
                    <a:pt x="0" y="1"/>
                  </a:moveTo>
                  <a:lnTo>
                    <a:pt x="0" y="1396"/>
                  </a:lnTo>
                  <a:cubicBezTo>
                    <a:pt x="5162" y="1507"/>
                    <a:pt x="10351" y="1730"/>
                    <a:pt x="15512" y="1758"/>
                  </a:cubicBezTo>
                  <a:lnTo>
                    <a:pt x="155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7"/>
            <p:cNvSpPr/>
            <p:nvPr/>
          </p:nvSpPr>
          <p:spPr>
            <a:xfrm>
              <a:off x="3856375" y="2487475"/>
              <a:ext cx="387825" cy="194625"/>
            </a:xfrm>
            <a:custGeom>
              <a:rect b="b" l="l" r="r" t="t"/>
              <a:pathLst>
                <a:path extrusionOk="0" h="7785" w="15513">
                  <a:moveTo>
                    <a:pt x="0" y="1"/>
                  </a:moveTo>
                  <a:lnTo>
                    <a:pt x="0" y="7756"/>
                  </a:lnTo>
                  <a:lnTo>
                    <a:pt x="15512" y="7784"/>
                  </a:lnTo>
                  <a:lnTo>
                    <a:pt x="15512" y="84"/>
                  </a:lnTo>
                  <a:cubicBezTo>
                    <a:pt x="14013" y="142"/>
                    <a:pt x="12501" y="163"/>
                    <a:pt x="10983" y="163"/>
                  </a:cubicBezTo>
                  <a:cubicBezTo>
                    <a:pt x="7333" y="163"/>
                    <a:pt x="3646" y="40"/>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7"/>
            <p:cNvSpPr/>
            <p:nvPr/>
          </p:nvSpPr>
          <p:spPr>
            <a:xfrm>
              <a:off x="3449050" y="2487475"/>
              <a:ext cx="392000" cy="193925"/>
            </a:xfrm>
            <a:custGeom>
              <a:rect b="b" l="l" r="r" t="t"/>
              <a:pathLst>
                <a:path extrusionOk="0" h="7757" w="15680">
                  <a:moveTo>
                    <a:pt x="15680" y="1"/>
                  </a:moveTo>
                  <a:cubicBezTo>
                    <a:pt x="11975" y="40"/>
                    <a:pt x="8257" y="163"/>
                    <a:pt x="4574" y="163"/>
                  </a:cubicBezTo>
                  <a:cubicBezTo>
                    <a:pt x="3042" y="163"/>
                    <a:pt x="1516" y="142"/>
                    <a:pt x="0" y="84"/>
                  </a:cubicBezTo>
                  <a:lnTo>
                    <a:pt x="0" y="7756"/>
                  </a:lnTo>
                  <a:lnTo>
                    <a:pt x="15680" y="7756"/>
                  </a:lnTo>
                  <a:lnTo>
                    <a:pt x="1568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7"/>
            <p:cNvSpPr/>
            <p:nvPr/>
          </p:nvSpPr>
          <p:spPr>
            <a:xfrm>
              <a:off x="3449050" y="2714150"/>
              <a:ext cx="392000" cy="44675"/>
            </a:xfrm>
            <a:custGeom>
              <a:rect b="b" l="l" r="r" t="t"/>
              <a:pathLst>
                <a:path extrusionOk="0" h="1787" w="15680">
                  <a:moveTo>
                    <a:pt x="0" y="1"/>
                  </a:moveTo>
                  <a:lnTo>
                    <a:pt x="0" y="1786"/>
                  </a:lnTo>
                  <a:cubicBezTo>
                    <a:pt x="5217" y="1758"/>
                    <a:pt x="10462" y="1507"/>
                    <a:pt x="15680" y="1424"/>
                  </a:cubicBezTo>
                  <a:lnTo>
                    <a:pt x="15680" y="29"/>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7"/>
            <p:cNvSpPr/>
            <p:nvPr/>
          </p:nvSpPr>
          <p:spPr>
            <a:xfrm>
              <a:off x="3427425" y="2749725"/>
              <a:ext cx="839075" cy="652875"/>
            </a:xfrm>
            <a:custGeom>
              <a:rect b="b" l="l" r="r" t="t"/>
              <a:pathLst>
                <a:path extrusionOk="0" h="26115" w="33563">
                  <a:moveTo>
                    <a:pt x="16545" y="1"/>
                  </a:moveTo>
                  <a:cubicBezTo>
                    <a:pt x="11327" y="84"/>
                    <a:pt x="6082" y="335"/>
                    <a:pt x="865" y="363"/>
                  </a:cubicBezTo>
                  <a:lnTo>
                    <a:pt x="865" y="7840"/>
                  </a:lnTo>
                  <a:lnTo>
                    <a:pt x="1144" y="7840"/>
                  </a:lnTo>
                  <a:lnTo>
                    <a:pt x="0" y="24524"/>
                  </a:lnTo>
                  <a:cubicBezTo>
                    <a:pt x="2455" y="24970"/>
                    <a:pt x="4966" y="25305"/>
                    <a:pt x="7505" y="25556"/>
                  </a:cubicBezTo>
                  <a:cubicBezTo>
                    <a:pt x="10128" y="25807"/>
                    <a:pt x="12750" y="25975"/>
                    <a:pt x="15345" y="26114"/>
                  </a:cubicBezTo>
                  <a:lnTo>
                    <a:pt x="16238" y="13420"/>
                  </a:lnTo>
                  <a:lnTo>
                    <a:pt x="17298" y="13420"/>
                  </a:lnTo>
                  <a:lnTo>
                    <a:pt x="18191" y="26114"/>
                  </a:lnTo>
                  <a:cubicBezTo>
                    <a:pt x="20785" y="25975"/>
                    <a:pt x="23436" y="25807"/>
                    <a:pt x="26058" y="25556"/>
                  </a:cubicBezTo>
                  <a:cubicBezTo>
                    <a:pt x="28569" y="25305"/>
                    <a:pt x="31080" y="24970"/>
                    <a:pt x="33563" y="24524"/>
                  </a:cubicBezTo>
                  <a:lnTo>
                    <a:pt x="32391" y="7840"/>
                  </a:lnTo>
                  <a:lnTo>
                    <a:pt x="32670" y="7840"/>
                  </a:lnTo>
                  <a:lnTo>
                    <a:pt x="32670" y="363"/>
                  </a:lnTo>
                  <a:cubicBezTo>
                    <a:pt x="27509" y="335"/>
                    <a:pt x="22320" y="112"/>
                    <a:pt x="17158" y="1"/>
                  </a:cubicBezTo>
                  <a:lnTo>
                    <a:pt x="17158" y="6501"/>
                  </a:lnTo>
                  <a:lnTo>
                    <a:pt x="16545" y="6501"/>
                  </a:lnTo>
                  <a:lnTo>
                    <a:pt x="165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7"/>
            <p:cNvSpPr/>
            <p:nvPr/>
          </p:nvSpPr>
          <p:spPr>
            <a:xfrm>
              <a:off x="3172150" y="1748850"/>
              <a:ext cx="668900" cy="742700"/>
            </a:xfrm>
            <a:custGeom>
              <a:rect b="b" l="l" r="r" t="t"/>
              <a:pathLst>
                <a:path extrusionOk="0" h="29708" w="26756">
                  <a:moveTo>
                    <a:pt x="24245" y="12555"/>
                  </a:moveTo>
                  <a:lnTo>
                    <a:pt x="24245" y="17158"/>
                  </a:lnTo>
                  <a:lnTo>
                    <a:pt x="14619" y="17158"/>
                  </a:lnTo>
                  <a:lnTo>
                    <a:pt x="14619" y="12555"/>
                  </a:lnTo>
                  <a:close/>
                  <a:moveTo>
                    <a:pt x="18023" y="0"/>
                  </a:moveTo>
                  <a:lnTo>
                    <a:pt x="8621" y="1730"/>
                  </a:lnTo>
                  <a:cubicBezTo>
                    <a:pt x="7198" y="1730"/>
                    <a:pt x="6082" y="2846"/>
                    <a:pt x="6082" y="4269"/>
                  </a:cubicBezTo>
                  <a:lnTo>
                    <a:pt x="6082" y="4520"/>
                  </a:lnTo>
                  <a:lnTo>
                    <a:pt x="4520" y="9402"/>
                  </a:lnTo>
                  <a:cubicBezTo>
                    <a:pt x="5859" y="9737"/>
                    <a:pt x="7059" y="10072"/>
                    <a:pt x="7617" y="10909"/>
                  </a:cubicBezTo>
                  <a:cubicBezTo>
                    <a:pt x="7673" y="11021"/>
                    <a:pt x="7728" y="11132"/>
                    <a:pt x="7784" y="11244"/>
                  </a:cubicBezTo>
                  <a:cubicBezTo>
                    <a:pt x="7812" y="11272"/>
                    <a:pt x="7812" y="11300"/>
                    <a:pt x="7812" y="11327"/>
                  </a:cubicBezTo>
                  <a:cubicBezTo>
                    <a:pt x="7868" y="11439"/>
                    <a:pt x="7924" y="11551"/>
                    <a:pt x="7952" y="11690"/>
                  </a:cubicBezTo>
                  <a:cubicBezTo>
                    <a:pt x="7952" y="11690"/>
                    <a:pt x="7952" y="11718"/>
                    <a:pt x="7979" y="11718"/>
                  </a:cubicBezTo>
                  <a:cubicBezTo>
                    <a:pt x="8007" y="11858"/>
                    <a:pt x="8035" y="11969"/>
                    <a:pt x="8035" y="12109"/>
                  </a:cubicBezTo>
                  <a:cubicBezTo>
                    <a:pt x="8035" y="12109"/>
                    <a:pt x="8063" y="12137"/>
                    <a:pt x="8063" y="12164"/>
                  </a:cubicBezTo>
                  <a:cubicBezTo>
                    <a:pt x="8063" y="12276"/>
                    <a:pt x="8091" y="12416"/>
                    <a:pt x="8091" y="12555"/>
                  </a:cubicBezTo>
                  <a:cubicBezTo>
                    <a:pt x="8091" y="12583"/>
                    <a:pt x="8091" y="12611"/>
                    <a:pt x="8091" y="12611"/>
                  </a:cubicBezTo>
                  <a:cubicBezTo>
                    <a:pt x="8091" y="12918"/>
                    <a:pt x="8091" y="13225"/>
                    <a:pt x="8035" y="13531"/>
                  </a:cubicBezTo>
                  <a:cubicBezTo>
                    <a:pt x="8035" y="13531"/>
                    <a:pt x="8035" y="13531"/>
                    <a:pt x="8035" y="13559"/>
                  </a:cubicBezTo>
                  <a:cubicBezTo>
                    <a:pt x="8007" y="13727"/>
                    <a:pt x="7979" y="13922"/>
                    <a:pt x="7924" y="14117"/>
                  </a:cubicBezTo>
                  <a:cubicBezTo>
                    <a:pt x="7896" y="14173"/>
                    <a:pt x="7896" y="14229"/>
                    <a:pt x="7868" y="14285"/>
                  </a:cubicBezTo>
                  <a:cubicBezTo>
                    <a:pt x="7840" y="14368"/>
                    <a:pt x="7840" y="14452"/>
                    <a:pt x="7812" y="14536"/>
                  </a:cubicBezTo>
                  <a:cubicBezTo>
                    <a:pt x="7784" y="14592"/>
                    <a:pt x="7756" y="14675"/>
                    <a:pt x="7728" y="14731"/>
                  </a:cubicBezTo>
                  <a:cubicBezTo>
                    <a:pt x="7728" y="14787"/>
                    <a:pt x="7728" y="14815"/>
                    <a:pt x="7700" y="14843"/>
                  </a:cubicBezTo>
                  <a:cubicBezTo>
                    <a:pt x="7645" y="15038"/>
                    <a:pt x="7561" y="15205"/>
                    <a:pt x="7505" y="15401"/>
                  </a:cubicBezTo>
                  <a:cubicBezTo>
                    <a:pt x="7477" y="15429"/>
                    <a:pt x="7477" y="15484"/>
                    <a:pt x="7449" y="15512"/>
                  </a:cubicBezTo>
                  <a:cubicBezTo>
                    <a:pt x="7366" y="15708"/>
                    <a:pt x="7282" y="15903"/>
                    <a:pt x="7198" y="16070"/>
                  </a:cubicBezTo>
                  <a:cubicBezTo>
                    <a:pt x="7115" y="16210"/>
                    <a:pt x="7059" y="16349"/>
                    <a:pt x="7003" y="16461"/>
                  </a:cubicBezTo>
                  <a:lnTo>
                    <a:pt x="6975" y="16461"/>
                  </a:lnTo>
                  <a:cubicBezTo>
                    <a:pt x="6780" y="16851"/>
                    <a:pt x="6557" y="17214"/>
                    <a:pt x="6305" y="17577"/>
                  </a:cubicBezTo>
                  <a:cubicBezTo>
                    <a:pt x="6305" y="17577"/>
                    <a:pt x="6305" y="17605"/>
                    <a:pt x="6278" y="17605"/>
                  </a:cubicBezTo>
                  <a:cubicBezTo>
                    <a:pt x="6222" y="17716"/>
                    <a:pt x="6138" y="17800"/>
                    <a:pt x="6082" y="17912"/>
                  </a:cubicBezTo>
                  <a:cubicBezTo>
                    <a:pt x="6054" y="17940"/>
                    <a:pt x="6054" y="17940"/>
                    <a:pt x="6026" y="17967"/>
                  </a:cubicBezTo>
                  <a:cubicBezTo>
                    <a:pt x="5971" y="18051"/>
                    <a:pt x="5887" y="18163"/>
                    <a:pt x="5831" y="18246"/>
                  </a:cubicBezTo>
                  <a:cubicBezTo>
                    <a:pt x="5803" y="18274"/>
                    <a:pt x="5803" y="18274"/>
                    <a:pt x="5775" y="18302"/>
                  </a:cubicBezTo>
                  <a:cubicBezTo>
                    <a:pt x="5608" y="18525"/>
                    <a:pt x="5441" y="18721"/>
                    <a:pt x="5273" y="18944"/>
                  </a:cubicBezTo>
                  <a:cubicBezTo>
                    <a:pt x="5245" y="18944"/>
                    <a:pt x="5217" y="18972"/>
                    <a:pt x="5217" y="19000"/>
                  </a:cubicBezTo>
                  <a:cubicBezTo>
                    <a:pt x="5134" y="19083"/>
                    <a:pt x="5078" y="19139"/>
                    <a:pt x="5022" y="19223"/>
                  </a:cubicBezTo>
                  <a:cubicBezTo>
                    <a:pt x="4966" y="19251"/>
                    <a:pt x="4938" y="19279"/>
                    <a:pt x="4911" y="19307"/>
                  </a:cubicBezTo>
                  <a:cubicBezTo>
                    <a:pt x="4855" y="19390"/>
                    <a:pt x="4799" y="19446"/>
                    <a:pt x="4743" y="19502"/>
                  </a:cubicBezTo>
                  <a:cubicBezTo>
                    <a:pt x="4715" y="19530"/>
                    <a:pt x="4687" y="19558"/>
                    <a:pt x="4659" y="19586"/>
                  </a:cubicBezTo>
                  <a:cubicBezTo>
                    <a:pt x="4576" y="19669"/>
                    <a:pt x="4520" y="19725"/>
                    <a:pt x="4464" y="19781"/>
                  </a:cubicBezTo>
                  <a:cubicBezTo>
                    <a:pt x="4436" y="19809"/>
                    <a:pt x="4408" y="19837"/>
                    <a:pt x="4380" y="19865"/>
                  </a:cubicBezTo>
                  <a:cubicBezTo>
                    <a:pt x="4297" y="19948"/>
                    <a:pt x="4213" y="20032"/>
                    <a:pt x="4129" y="20088"/>
                  </a:cubicBezTo>
                  <a:cubicBezTo>
                    <a:pt x="3630" y="20588"/>
                    <a:pt x="3018" y="20808"/>
                    <a:pt x="2381" y="20808"/>
                  </a:cubicBezTo>
                  <a:cubicBezTo>
                    <a:pt x="1915" y="20808"/>
                    <a:pt x="1436" y="20690"/>
                    <a:pt x="977" y="20478"/>
                  </a:cubicBezTo>
                  <a:lnTo>
                    <a:pt x="0" y="23575"/>
                  </a:lnTo>
                  <a:cubicBezTo>
                    <a:pt x="3181" y="25472"/>
                    <a:pt x="6752" y="26728"/>
                    <a:pt x="9793" y="28820"/>
                  </a:cubicBezTo>
                  <a:lnTo>
                    <a:pt x="10546" y="26477"/>
                  </a:lnTo>
                  <a:lnTo>
                    <a:pt x="11076" y="26477"/>
                  </a:lnTo>
                  <a:lnTo>
                    <a:pt x="11076" y="29629"/>
                  </a:lnTo>
                  <a:cubicBezTo>
                    <a:pt x="12592" y="29687"/>
                    <a:pt x="14118" y="29708"/>
                    <a:pt x="15650" y="29708"/>
                  </a:cubicBezTo>
                  <a:cubicBezTo>
                    <a:pt x="19333" y="29708"/>
                    <a:pt x="23051" y="29585"/>
                    <a:pt x="26756" y="29546"/>
                  </a:cubicBezTo>
                  <a:lnTo>
                    <a:pt x="26756" y="2232"/>
                  </a:lnTo>
                  <a:cubicBezTo>
                    <a:pt x="25640" y="3906"/>
                    <a:pt x="23910" y="6389"/>
                    <a:pt x="22320" y="7812"/>
                  </a:cubicBezTo>
                  <a:cubicBezTo>
                    <a:pt x="21176" y="5357"/>
                    <a:pt x="18888" y="2121"/>
                    <a:pt x="180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7"/>
            <p:cNvSpPr/>
            <p:nvPr/>
          </p:nvSpPr>
          <p:spPr>
            <a:xfrm>
              <a:off x="3856375" y="1748150"/>
              <a:ext cx="665425" cy="743400"/>
            </a:xfrm>
            <a:custGeom>
              <a:rect b="b" l="l" r="r" t="t"/>
              <a:pathLst>
                <a:path extrusionOk="0" h="29736" w="26617">
                  <a:moveTo>
                    <a:pt x="13057" y="12583"/>
                  </a:moveTo>
                  <a:lnTo>
                    <a:pt x="13057" y="17186"/>
                  </a:lnTo>
                  <a:lnTo>
                    <a:pt x="3404" y="17186"/>
                  </a:lnTo>
                  <a:lnTo>
                    <a:pt x="3404" y="12583"/>
                  </a:lnTo>
                  <a:close/>
                  <a:moveTo>
                    <a:pt x="8426" y="1"/>
                  </a:moveTo>
                  <a:cubicBezTo>
                    <a:pt x="7589" y="2121"/>
                    <a:pt x="5273" y="5385"/>
                    <a:pt x="4101" y="7840"/>
                  </a:cubicBezTo>
                  <a:cubicBezTo>
                    <a:pt x="2679" y="6529"/>
                    <a:pt x="1116" y="4353"/>
                    <a:pt x="0" y="2707"/>
                  </a:cubicBezTo>
                  <a:lnTo>
                    <a:pt x="0" y="29574"/>
                  </a:lnTo>
                  <a:cubicBezTo>
                    <a:pt x="3646" y="29613"/>
                    <a:pt x="7333" y="29736"/>
                    <a:pt x="10983" y="29736"/>
                  </a:cubicBezTo>
                  <a:cubicBezTo>
                    <a:pt x="12501" y="29736"/>
                    <a:pt x="14013" y="29715"/>
                    <a:pt x="15512" y="29657"/>
                  </a:cubicBezTo>
                  <a:lnTo>
                    <a:pt x="15512" y="26505"/>
                  </a:lnTo>
                  <a:lnTo>
                    <a:pt x="16042" y="26505"/>
                  </a:lnTo>
                  <a:lnTo>
                    <a:pt x="16796" y="28848"/>
                  </a:lnTo>
                  <a:cubicBezTo>
                    <a:pt x="19864" y="26756"/>
                    <a:pt x="23436" y="25500"/>
                    <a:pt x="26616" y="23603"/>
                  </a:cubicBezTo>
                  <a:lnTo>
                    <a:pt x="25612" y="20506"/>
                  </a:lnTo>
                  <a:cubicBezTo>
                    <a:pt x="25152" y="20718"/>
                    <a:pt x="24673" y="20836"/>
                    <a:pt x="24210" y="20836"/>
                  </a:cubicBezTo>
                  <a:cubicBezTo>
                    <a:pt x="23575" y="20836"/>
                    <a:pt x="22971" y="20616"/>
                    <a:pt x="22487" y="20116"/>
                  </a:cubicBezTo>
                  <a:cubicBezTo>
                    <a:pt x="22403" y="20060"/>
                    <a:pt x="22292" y="19976"/>
                    <a:pt x="22208" y="19893"/>
                  </a:cubicBezTo>
                  <a:cubicBezTo>
                    <a:pt x="22180" y="19865"/>
                    <a:pt x="22152" y="19837"/>
                    <a:pt x="22124" y="19809"/>
                  </a:cubicBezTo>
                  <a:cubicBezTo>
                    <a:pt x="22068" y="19753"/>
                    <a:pt x="22013" y="19697"/>
                    <a:pt x="21957" y="19614"/>
                  </a:cubicBezTo>
                  <a:cubicBezTo>
                    <a:pt x="21901" y="19586"/>
                    <a:pt x="21873" y="19558"/>
                    <a:pt x="21845" y="19530"/>
                  </a:cubicBezTo>
                  <a:cubicBezTo>
                    <a:pt x="21789" y="19474"/>
                    <a:pt x="21734" y="19418"/>
                    <a:pt x="21678" y="19335"/>
                  </a:cubicBezTo>
                  <a:cubicBezTo>
                    <a:pt x="21650" y="19307"/>
                    <a:pt x="21622" y="19279"/>
                    <a:pt x="21594" y="19251"/>
                  </a:cubicBezTo>
                  <a:cubicBezTo>
                    <a:pt x="21510" y="19167"/>
                    <a:pt x="21455" y="19111"/>
                    <a:pt x="21371" y="19028"/>
                  </a:cubicBezTo>
                  <a:cubicBezTo>
                    <a:pt x="21371" y="19000"/>
                    <a:pt x="21343" y="18972"/>
                    <a:pt x="21315" y="18972"/>
                  </a:cubicBezTo>
                  <a:cubicBezTo>
                    <a:pt x="21148" y="18749"/>
                    <a:pt x="20980" y="18553"/>
                    <a:pt x="20813" y="18330"/>
                  </a:cubicBezTo>
                  <a:cubicBezTo>
                    <a:pt x="20785" y="18302"/>
                    <a:pt x="20785" y="18302"/>
                    <a:pt x="20757" y="18274"/>
                  </a:cubicBezTo>
                  <a:cubicBezTo>
                    <a:pt x="20701" y="18191"/>
                    <a:pt x="20618" y="18079"/>
                    <a:pt x="20562" y="17995"/>
                  </a:cubicBezTo>
                  <a:cubicBezTo>
                    <a:pt x="20534" y="17968"/>
                    <a:pt x="20534" y="17968"/>
                    <a:pt x="20506" y="17940"/>
                  </a:cubicBezTo>
                  <a:cubicBezTo>
                    <a:pt x="20450" y="17828"/>
                    <a:pt x="20367" y="17744"/>
                    <a:pt x="20311" y="17633"/>
                  </a:cubicBezTo>
                  <a:cubicBezTo>
                    <a:pt x="20311" y="17633"/>
                    <a:pt x="20283" y="17605"/>
                    <a:pt x="20283" y="17605"/>
                  </a:cubicBezTo>
                  <a:cubicBezTo>
                    <a:pt x="20032" y="17242"/>
                    <a:pt x="19809" y="16879"/>
                    <a:pt x="19613" y="16489"/>
                  </a:cubicBezTo>
                  <a:cubicBezTo>
                    <a:pt x="19530" y="16349"/>
                    <a:pt x="19474" y="16238"/>
                    <a:pt x="19418" y="16098"/>
                  </a:cubicBezTo>
                  <a:cubicBezTo>
                    <a:pt x="19306" y="15903"/>
                    <a:pt x="19223" y="15736"/>
                    <a:pt x="19139" y="15540"/>
                  </a:cubicBezTo>
                  <a:cubicBezTo>
                    <a:pt x="19139" y="15512"/>
                    <a:pt x="19111" y="15457"/>
                    <a:pt x="19083" y="15429"/>
                  </a:cubicBezTo>
                  <a:cubicBezTo>
                    <a:pt x="19027" y="15233"/>
                    <a:pt x="18944" y="15066"/>
                    <a:pt x="18888" y="14871"/>
                  </a:cubicBezTo>
                  <a:cubicBezTo>
                    <a:pt x="18888" y="14843"/>
                    <a:pt x="18860" y="14815"/>
                    <a:pt x="18860" y="14759"/>
                  </a:cubicBezTo>
                  <a:cubicBezTo>
                    <a:pt x="18832" y="14703"/>
                    <a:pt x="18804" y="14620"/>
                    <a:pt x="18804" y="14564"/>
                  </a:cubicBezTo>
                  <a:cubicBezTo>
                    <a:pt x="18776" y="14480"/>
                    <a:pt x="18748" y="14396"/>
                    <a:pt x="18721" y="14313"/>
                  </a:cubicBezTo>
                  <a:cubicBezTo>
                    <a:pt x="18721" y="14257"/>
                    <a:pt x="18693" y="14201"/>
                    <a:pt x="18665" y="14145"/>
                  </a:cubicBezTo>
                  <a:cubicBezTo>
                    <a:pt x="18637" y="13950"/>
                    <a:pt x="18581" y="13755"/>
                    <a:pt x="18553" y="13587"/>
                  </a:cubicBezTo>
                  <a:cubicBezTo>
                    <a:pt x="18553" y="13559"/>
                    <a:pt x="18553" y="13559"/>
                    <a:pt x="18553" y="13559"/>
                  </a:cubicBezTo>
                  <a:cubicBezTo>
                    <a:pt x="18525" y="13253"/>
                    <a:pt x="18497" y="12946"/>
                    <a:pt x="18497" y="12639"/>
                  </a:cubicBezTo>
                  <a:cubicBezTo>
                    <a:pt x="18497" y="12639"/>
                    <a:pt x="18497" y="12611"/>
                    <a:pt x="18497" y="12583"/>
                  </a:cubicBezTo>
                  <a:cubicBezTo>
                    <a:pt x="18497" y="12444"/>
                    <a:pt x="18525" y="12304"/>
                    <a:pt x="18553" y="12192"/>
                  </a:cubicBezTo>
                  <a:cubicBezTo>
                    <a:pt x="18553" y="12165"/>
                    <a:pt x="18553" y="12137"/>
                    <a:pt x="18553" y="12137"/>
                  </a:cubicBezTo>
                  <a:cubicBezTo>
                    <a:pt x="18581" y="11997"/>
                    <a:pt x="18609" y="11886"/>
                    <a:pt x="18637" y="11746"/>
                  </a:cubicBezTo>
                  <a:cubicBezTo>
                    <a:pt x="18637" y="11746"/>
                    <a:pt x="18637" y="11718"/>
                    <a:pt x="18637" y="11718"/>
                  </a:cubicBezTo>
                  <a:cubicBezTo>
                    <a:pt x="18665" y="11579"/>
                    <a:pt x="18721" y="11467"/>
                    <a:pt x="18776" y="11355"/>
                  </a:cubicBezTo>
                  <a:cubicBezTo>
                    <a:pt x="18776" y="11328"/>
                    <a:pt x="18804" y="11300"/>
                    <a:pt x="18804" y="11272"/>
                  </a:cubicBezTo>
                  <a:cubicBezTo>
                    <a:pt x="18860" y="11160"/>
                    <a:pt x="18916" y="11049"/>
                    <a:pt x="19000" y="10937"/>
                  </a:cubicBezTo>
                  <a:cubicBezTo>
                    <a:pt x="19530" y="10100"/>
                    <a:pt x="20729" y="9765"/>
                    <a:pt x="22068" y="9430"/>
                  </a:cubicBezTo>
                  <a:lnTo>
                    <a:pt x="20534" y="4548"/>
                  </a:lnTo>
                  <a:lnTo>
                    <a:pt x="20534" y="4297"/>
                  </a:lnTo>
                  <a:cubicBezTo>
                    <a:pt x="20534" y="2874"/>
                    <a:pt x="19390" y="1758"/>
                    <a:pt x="17995" y="1758"/>
                  </a:cubicBezTo>
                  <a:lnTo>
                    <a:pt x="84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7"/>
            <p:cNvSpPr/>
            <p:nvPr/>
          </p:nvSpPr>
          <p:spPr>
            <a:xfrm>
              <a:off x="4078875" y="3362800"/>
              <a:ext cx="230175" cy="177900"/>
            </a:xfrm>
            <a:custGeom>
              <a:rect b="b" l="l" r="r" t="t"/>
              <a:pathLst>
                <a:path extrusionOk="0" h="7116" w="9207">
                  <a:moveTo>
                    <a:pt x="7505" y="1"/>
                  </a:moveTo>
                  <a:cubicBezTo>
                    <a:pt x="5022" y="447"/>
                    <a:pt x="2511" y="782"/>
                    <a:pt x="0" y="1033"/>
                  </a:cubicBezTo>
                  <a:cubicBezTo>
                    <a:pt x="0" y="1368"/>
                    <a:pt x="28" y="1703"/>
                    <a:pt x="28" y="2065"/>
                  </a:cubicBezTo>
                  <a:cubicBezTo>
                    <a:pt x="28" y="2372"/>
                    <a:pt x="56" y="2651"/>
                    <a:pt x="56" y="2958"/>
                  </a:cubicBezTo>
                  <a:cubicBezTo>
                    <a:pt x="56" y="3126"/>
                    <a:pt x="56" y="3265"/>
                    <a:pt x="84" y="3432"/>
                  </a:cubicBezTo>
                  <a:cubicBezTo>
                    <a:pt x="84" y="3684"/>
                    <a:pt x="84" y="3935"/>
                    <a:pt x="112" y="4186"/>
                  </a:cubicBezTo>
                  <a:cubicBezTo>
                    <a:pt x="112" y="4297"/>
                    <a:pt x="112" y="4409"/>
                    <a:pt x="112" y="4548"/>
                  </a:cubicBezTo>
                  <a:cubicBezTo>
                    <a:pt x="140" y="4855"/>
                    <a:pt x="140" y="5190"/>
                    <a:pt x="167" y="5525"/>
                  </a:cubicBezTo>
                  <a:cubicBezTo>
                    <a:pt x="2651" y="6111"/>
                    <a:pt x="5189" y="6501"/>
                    <a:pt x="7756" y="7115"/>
                  </a:cubicBezTo>
                  <a:cubicBezTo>
                    <a:pt x="8398" y="6892"/>
                    <a:pt x="8900" y="6390"/>
                    <a:pt x="9207" y="5525"/>
                  </a:cubicBezTo>
                  <a:lnTo>
                    <a:pt x="7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7"/>
            <p:cNvSpPr/>
            <p:nvPr/>
          </p:nvSpPr>
          <p:spPr>
            <a:xfrm>
              <a:off x="4083050" y="3500900"/>
              <a:ext cx="208575" cy="234725"/>
            </a:xfrm>
            <a:custGeom>
              <a:rect b="b" l="l" r="r" t="t"/>
              <a:pathLst>
                <a:path extrusionOk="0" h="9389" w="8343">
                  <a:moveTo>
                    <a:pt x="0" y="1"/>
                  </a:moveTo>
                  <a:cubicBezTo>
                    <a:pt x="0" y="1"/>
                    <a:pt x="0" y="29"/>
                    <a:pt x="0" y="57"/>
                  </a:cubicBezTo>
                  <a:cubicBezTo>
                    <a:pt x="28" y="475"/>
                    <a:pt x="84" y="922"/>
                    <a:pt x="112" y="1340"/>
                  </a:cubicBezTo>
                  <a:cubicBezTo>
                    <a:pt x="112" y="1340"/>
                    <a:pt x="112" y="1340"/>
                    <a:pt x="112" y="1368"/>
                  </a:cubicBezTo>
                  <a:cubicBezTo>
                    <a:pt x="140" y="1563"/>
                    <a:pt x="168" y="1759"/>
                    <a:pt x="196" y="1982"/>
                  </a:cubicBezTo>
                  <a:cubicBezTo>
                    <a:pt x="196" y="2010"/>
                    <a:pt x="196" y="2010"/>
                    <a:pt x="196" y="2038"/>
                  </a:cubicBezTo>
                  <a:cubicBezTo>
                    <a:pt x="279" y="2456"/>
                    <a:pt x="335" y="2875"/>
                    <a:pt x="419" y="3265"/>
                  </a:cubicBezTo>
                  <a:lnTo>
                    <a:pt x="447" y="3377"/>
                  </a:lnTo>
                  <a:cubicBezTo>
                    <a:pt x="475" y="3572"/>
                    <a:pt x="531" y="3739"/>
                    <a:pt x="558" y="3935"/>
                  </a:cubicBezTo>
                  <a:cubicBezTo>
                    <a:pt x="558" y="3935"/>
                    <a:pt x="586" y="3935"/>
                    <a:pt x="586" y="3963"/>
                  </a:cubicBezTo>
                  <a:cubicBezTo>
                    <a:pt x="614" y="4158"/>
                    <a:pt x="670" y="4353"/>
                    <a:pt x="726" y="4521"/>
                  </a:cubicBezTo>
                  <a:cubicBezTo>
                    <a:pt x="754" y="4576"/>
                    <a:pt x="754" y="4604"/>
                    <a:pt x="782" y="4632"/>
                  </a:cubicBezTo>
                  <a:cubicBezTo>
                    <a:pt x="810" y="4800"/>
                    <a:pt x="865" y="4939"/>
                    <a:pt x="921" y="5079"/>
                  </a:cubicBezTo>
                  <a:cubicBezTo>
                    <a:pt x="949" y="5134"/>
                    <a:pt x="949" y="5162"/>
                    <a:pt x="977" y="5190"/>
                  </a:cubicBezTo>
                  <a:cubicBezTo>
                    <a:pt x="1033" y="5385"/>
                    <a:pt x="1089" y="5553"/>
                    <a:pt x="1172" y="5720"/>
                  </a:cubicBezTo>
                  <a:cubicBezTo>
                    <a:pt x="1172" y="5748"/>
                    <a:pt x="1200" y="5776"/>
                    <a:pt x="1200" y="5804"/>
                  </a:cubicBezTo>
                  <a:cubicBezTo>
                    <a:pt x="1284" y="5943"/>
                    <a:pt x="1340" y="6083"/>
                    <a:pt x="1423" y="6222"/>
                  </a:cubicBezTo>
                  <a:cubicBezTo>
                    <a:pt x="1423" y="6278"/>
                    <a:pt x="1451" y="6306"/>
                    <a:pt x="1479" y="6362"/>
                  </a:cubicBezTo>
                  <a:cubicBezTo>
                    <a:pt x="1563" y="6501"/>
                    <a:pt x="1647" y="6641"/>
                    <a:pt x="1730" y="6808"/>
                  </a:cubicBezTo>
                  <a:cubicBezTo>
                    <a:pt x="1730" y="6808"/>
                    <a:pt x="1758" y="6808"/>
                    <a:pt x="1758" y="6836"/>
                  </a:cubicBezTo>
                  <a:cubicBezTo>
                    <a:pt x="1842" y="6976"/>
                    <a:pt x="1953" y="7143"/>
                    <a:pt x="2065" y="7283"/>
                  </a:cubicBezTo>
                  <a:cubicBezTo>
                    <a:pt x="2093" y="7310"/>
                    <a:pt x="2121" y="7366"/>
                    <a:pt x="2149" y="7394"/>
                  </a:cubicBezTo>
                  <a:cubicBezTo>
                    <a:pt x="2232" y="7506"/>
                    <a:pt x="2316" y="7617"/>
                    <a:pt x="2428" y="7729"/>
                  </a:cubicBezTo>
                  <a:cubicBezTo>
                    <a:pt x="2456" y="7757"/>
                    <a:pt x="2484" y="7785"/>
                    <a:pt x="2511" y="7841"/>
                  </a:cubicBezTo>
                  <a:cubicBezTo>
                    <a:pt x="2623" y="7952"/>
                    <a:pt x="2735" y="8092"/>
                    <a:pt x="2874" y="8231"/>
                  </a:cubicBezTo>
                  <a:cubicBezTo>
                    <a:pt x="2902" y="8259"/>
                    <a:pt x="2930" y="8259"/>
                    <a:pt x="2958" y="8287"/>
                  </a:cubicBezTo>
                  <a:cubicBezTo>
                    <a:pt x="3069" y="8399"/>
                    <a:pt x="3181" y="8482"/>
                    <a:pt x="3293" y="8594"/>
                  </a:cubicBezTo>
                  <a:cubicBezTo>
                    <a:pt x="3348" y="8622"/>
                    <a:pt x="3376" y="8650"/>
                    <a:pt x="3432" y="8678"/>
                  </a:cubicBezTo>
                  <a:cubicBezTo>
                    <a:pt x="3572" y="8789"/>
                    <a:pt x="3739" y="8901"/>
                    <a:pt x="3906" y="9012"/>
                  </a:cubicBezTo>
                  <a:cubicBezTo>
                    <a:pt x="4417" y="9268"/>
                    <a:pt x="5044" y="9389"/>
                    <a:pt x="5732" y="9389"/>
                  </a:cubicBezTo>
                  <a:cubicBezTo>
                    <a:pt x="6548" y="9389"/>
                    <a:pt x="7449" y="9219"/>
                    <a:pt x="8342" y="8901"/>
                  </a:cubicBezTo>
                  <a:lnTo>
                    <a:pt x="7840" y="1647"/>
                  </a:lnTo>
                  <a:cubicBezTo>
                    <a:pt x="7756" y="1647"/>
                    <a:pt x="7673" y="1619"/>
                    <a:pt x="7589" y="1591"/>
                  </a:cubicBezTo>
                  <a:cubicBezTo>
                    <a:pt x="5022" y="977"/>
                    <a:pt x="2484" y="587"/>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7"/>
            <p:cNvSpPr/>
            <p:nvPr/>
          </p:nvSpPr>
          <p:spPr>
            <a:xfrm>
              <a:off x="3841025" y="2714850"/>
              <a:ext cx="15375" cy="197425"/>
            </a:xfrm>
            <a:custGeom>
              <a:rect b="b" l="l" r="r" t="t"/>
              <a:pathLst>
                <a:path extrusionOk="0" h="7897" w="615">
                  <a:moveTo>
                    <a:pt x="1" y="1"/>
                  </a:moveTo>
                  <a:lnTo>
                    <a:pt x="1" y="1396"/>
                  </a:lnTo>
                  <a:lnTo>
                    <a:pt x="1" y="7896"/>
                  </a:lnTo>
                  <a:lnTo>
                    <a:pt x="614" y="7896"/>
                  </a:lnTo>
                  <a:lnTo>
                    <a:pt x="61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7"/>
            <p:cNvSpPr/>
            <p:nvPr/>
          </p:nvSpPr>
          <p:spPr>
            <a:xfrm>
              <a:off x="3841025" y="1798375"/>
              <a:ext cx="15375" cy="883025"/>
            </a:xfrm>
            <a:custGeom>
              <a:rect b="b" l="l" r="r" t="t"/>
              <a:pathLst>
                <a:path extrusionOk="0" h="35321" w="615">
                  <a:moveTo>
                    <a:pt x="140" y="0"/>
                  </a:moveTo>
                  <a:cubicBezTo>
                    <a:pt x="84" y="84"/>
                    <a:pt x="56" y="168"/>
                    <a:pt x="1" y="251"/>
                  </a:cubicBezTo>
                  <a:lnTo>
                    <a:pt x="1" y="35320"/>
                  </a:lnTo>
                  <a:lnTo>
                    <a:pt x="614" y="35320"/>
                  </a:lnTo>
                  <a:lnTo>
                    <a:pt x="614" y="698"/>
                  </a:lnTo>
                  <a:cubicBezTo>
                    <a:pt x="447" y="447"/>
                    <a:pt x="280" y="223"/>
                    <a:pt x="14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7"/>
            <p:cNvSpPr/>
            <p:nvPr/>
          </p:nvSpPr>
          <p:spPr>
            <a:xfrm>
              <a:off x="3882175" y="3388625"/>
              <a:ext cx="410150" cy="389900"/>
            </a:xfrm>
            <a:custGeom>
              <a:rect b="b" l="l" r="r" t="t"/>
              <a:pathLst>
                <a:path extrusionOk="0" h="15596" w="16406">
                  <a:moveTo>
                    <a:pt x="7868" y="0"/>
                  </a:moveTo>
                  <a:cubicBezTo>
                    <a:pt x="5246" y="251"/>
                    <a:pt x="2595" y="419"/>
                    <a:pt x="1" y="558"/>
                  </a:cubicBezTo>
                  <a:lnTo>
                    <a:pt x="1033" y="15596"/>
                  </a:lnTo>
                  <a:lnTo>
                    <a:pt x="16405" y="13810"/>
                  </a:lnTo>
                  <a:lnTo>
                    <a:pt x="16377" y="13392"/>
                  </a:lnTo>
                  <a:cubicBezTo>
                    <a:pt x="15484" y="13710"/>
                    <a:pt x="14583" y="13880"/>
                    <a:pt x="13767" y="13880"/>
                  </a:cubicBezTo>
                  <a:cubicBezTo>
                    <a:pt x="13079" y="13880"/>
                    <a:pt x="12452" y="13759"/>
                    <a:pt x="11941" y="13503"/>
                  </a:cubicBezTo>
                  <a:cubicBezTo>
                    <a:pt x="11774" y="13392"/>
                    <a:pt x="11607" y="13280"/>
                    <a:pt x="11467" y="13169"/>
                  </a:cubicBezTo>
                  <a:cubicBezTo>
                    <a:pt x="11411" y="13141"/>
                    <a:pt x="11383" y="13113"/>
                    <a:pt x="11328" y="13085"/>
                  </a:cubicBezTo>
                  <a:cubicBezTo>
                    <a:pt x="11216" y="12973"/>
                    <a:pt x="11104" y="12890"/>
                    <a:pt x="10993" y="12778"/>
                  </a:cubicBezTo>
                  <a:cubicBezTo>
                    <a:pt x="10965" y="12750"/>
                    <a:pt x="10937" y="12750"/>
                    <a:pt x="10909" y="12722"/>
                  </a:cubicBezTo>
                  <a:cubicBezTo>
                    <a:pt x="10770" y="12583"/>
                    <a:pt x="10658" y="12443"/>
                    <a:pt x="10546" y="12332"/>
                  </a:cubicBezTo>
                  <a:cubicBezTo>
                    <a:pt x="10519" y="12276"/>
                    <a:pt x="10491" y="12248"/>
                    <a:pt x="10463" y="12220"/>
                  </a:cubicBezTo>
                  <a:cubicBezTo>
                    <a:pt x="10351" y="12108"/>
                    <a:pt x="10267" y="11997"/>
                    <a:pt x="10184" y="11885"/>
                  </a:cubicBezTo>
                  <a:cubicBezTo>
                    <a:pt x="10156" y="11857"/>
                    <a:pt x="10128" y="11801"/>
                    <a:pt x="10100" y="11774"/>
                  </a:cubicBezTo>
                  <a:cubicBezTo>
                    <a:pt x="9988" y="11634"/>
                    <a:pt x="9877" y="11467"/>
                    <a:pt x="9793" y="11327"/>
                  </a:cubicBezTo>
                  <a:cubicBezTo>
                    <a:pt x="9793" y="11299"/>
                    <a:pt x="9765" y="11299"/>
                    <a:pt x="9765" y="11299"/>
                  </a:cubicBezTo>
                  <a:cubicBezTo>
                    <a:pt x="9682" y="11132"/>
                    <a:pt x="9598" y="10992"/>
                    <a:pt x="9514" y="10853"/>
                  </a:cubicBezTo>
                  <a:cubicBezTo>
                    <a:pt x="9486" y="10797"/>
                    <a:pt x="9458" y="10769"/>
                    <a:pt x="9458" y="10713"/>
                  </a:cubicBezTo>
                  <a:cubicBezTo>
                    <a:pt x="9375" y="10574"/>
                    <a:pt x="9319" y="10434"/>
                    <a:pt x="9235" y="10295"/>
                  </a:cubicBezTo>
                  <a:cubicBezTo>
                    <a:pt x="9235" y="10267"/>
                    <a:pt x="9207" y="10239"/>
                    <a:pt x="9207" y="10211"/>
                  </a:cubicBezTo>
                  <a:cubicBezTo>
                    <a:pt x="9124" y="10044"/>
                    <a:pt x="9068" y="9876"/>
                    <a:pt x="9012" y="9681"/>
                  </a:cubicBezTo>
                  <a:cubicBezTo>
                    <a:pt x="8984" y="9653"/>
                    <a:pt x="8984" y="9625"/>
                    <a:pt x="8956" y="9570"/>
                  </a:cubicBezTo>
                  <a:cubicBezTo>
                    <a:pt x="8900" y="9430"/>
                    <a:pt x="8845" y="9291"/>
                    <a:pt x="8817" y="9123"/>
                  </a:cubicBezTo>
                  <a:cubicBezTo>
                    <a:pt x="8789" y="9095"/>
                    <a:pt x="8789" y="9067"/>
                    <a:pt x="8761" y="9012"/>
                  </a:cubicBezTo>
                  <a:cubicBezTo>
                    <a:pt x="8705" y="8844"/>
                    <a:pt x="8649" y="8649"/>
                    <a:pt x="8621" y="8454"/>
                  </a:cubicBezTo>
                  <a:cubicBezTo>
                    <a:pt x="8621" y="8426"/>
                    <a:pt x="8593" y="8426"/>
                    <a:pt x="8593" y="8426"/>
                  </a:cubicBezTo>
                  <a:cubicBezTo>
                    <a:pt x="8566" y="8230"/>
                    <a:pt x="8510" y="8063"/>
                    <a:pt x="8482" y="7868"/>
                  </a:cubicBezTo>
                  <a:lnTo>
                    <a:pt x="8454" y="7756"/>
                  </a:lnTo>
                  <a:cubicBezTo>
                    <a:pt x="8370" y="7366"/>
                    <a:pt x="8314" y="6947"/>
                    <a:pt x="8231" y="6529"/>
                  </a:cubicBezTo>
                  <a:cubicBezTo>
                    <a:pt x="8231" y="6501"/>
                    <a:pt x="8231" y="6501"/>
                    <a:pt x="8231" y="6473"/>
                  </a:cubicBezTo>
                  <a:cubicBezTo>
                    <a:pt x="8203" y="6250"/>
                    <a:pt x="8175" y="6054"/>
                    <a:pt x="8147" y="5859"/>
                  </a:cubicBezTo>
                  <a:cubicBezTo>
                    <a:pt x="8147" y="5831"/>
                    <a:pt x="8147" y="5831"/>
                    <a:pt x="8147" y="5831"/>
                  </a:cubicBezTo>
                  <a:cubicBezTo>
                    <a:pt x="8119" y="5413"/>
                    <a:pt x="8063" y="4966"/>
                    <a:pt x="8035" y="4548"/>
                  </a:cubicBezTo>
                  <a:cubicBezTo>
                    <a:pt x="8035" y="4520"/>
                    <a:pt x="8035" y="4492"/>
                    <a:pt x="8035" y="4492"/>
                  </a:cubicBezTo>
                  <a:cubicBezTo>
                    <a:pt x="8008" y="4157"/>
                    <a:pt x="8008" y="3822"/>
                    <a:pt x="7980" y="3515"/>
                  </a:cubicBezTo>
                  <a:cubicBezTo>
                    <a:pt x="7980" y="3376"/>
                    <a:pt x="7980" y="3264"/>
                    <a:pt x="7980" y="3153"/>
                  </a:cubicBezTo>
                  <a:cubicBezTo>
                    <a:pt x="7952" y="2902"/>
                    <a:pt x="7952" y="2651"/>
                    <a:pt x="7952" y="2399"/>
                  </a:cubicBezTo>
                  <a:cubicBezTo>
                    <a:pt x="7924" y="2232"/>
                    <a:pt x="7924" y="2093"/>
                    <a:pt x="7924" y="1925"/>
                  </a:cubicBezTo>
                  <a:cubicBezTo>
                    <a:pt x="7924" y="1618"/>
                    <a:pt x="7896" y="1339"/>
                    <a:pt x="7896" y="1032"/>
                  </a:cubicBezTo>
                  <a:cubicBezTo>
                    <a:pt x="7896" y="670"/>
                    <a:pt x="7868" y="335"/>
                    <a:pt x="78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7"/>
            <p:cNvSpPr/>
            <p:nvPr/>
          </p:nvSpPr>
          <p:spPr>
            <a:xfrm>
              <a:off x="3910775" y="3766650"/>
              <a:ext cx="385725" cy="80225"/>
            </a:xfrm>
            <a:custGeom>
              <a:rect b="b" l="l" r="r" t="t"/>
              <a:pathLst>
                <a:path extrusionOk="0" h="3209" w="15429">
                  <a:moveTo>
                    <a:pt x="15345" y="0"/>
                  </a:moveTo>
                  <a:lnTo>
                    <a:pt x="0" y="1786"/>
                  </a:lnTo>
                  <a:lnTo>
                    <a:pt x="84" y="3209"/>
                  </a:lnTo>
                  <a:cubicBezTo>
                    <a:pt x="5301" y="2651"/>
                    <a:pt x="10379" y="2232"/>
                    <a:pt x="15429" y="1144"/>
                  </a:cubicBezTo>
                  <a:lnTo>
                    <a:pt x="153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7"/>
            <p:cNvSpPr/>
            <p:nvPr/>
          </p:nvSpPr>
          <p:spPr>
            <a:xfrm>
              <a:off x="3912875" y="3795250"/>
              <a:ext cx="405250" cy="339700"/>
            </a:xfrm>
            <a:custGeom>
              <a:rect b="b" l="l" r="r" t="t"/>
              <a:pathLst>
                <a:path extrusionOk="0" h="13588" w="16210">
                  <a:moveTo>
                    <a:pt x="15345" y="0"/>
                  </a:moveTo>
                  <a:cubicBezTo>
                    <a:pt x="10295" y="1088"/>
                    <a:pt x="5217" y="1507"/>
                    <a:pt x="0" y="2065"/>
                  </a:cubicBezTo>
                  <a:lnTo>
                    <a:pt x="809" y="13587"/>
                  </a:lnTo>
                  <a:lnTo>
                    <a:pt x="16209" y="12527"/>
                  </a:lnTo>
                  <a:lnTo>
                    <a:pt x="153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7"/>
            <p:cNvSpPr/>
            <p:nvPr/>
          </p:nvSpPr>
          <p:spPr>
            <a:xfrm>
              <a:off x="3617125" y="1704200"/>
              <a:ext cx="454800" cy="239975"/>
            </a:xfrm>
            <a:custGeom>
              <a:rect b="b" l="l" r="r" t="t"/>
              <a:pathLst>
                <a:path extrusionOk="0" h="9599" w="18192">
                  <a:moveTo>
                    <a:pt x="3739" y="1"/>
                  </a:moveTo>
                  <a:lnTo>
                    <a:pt x="1" y="1145"/>
                  </a:lnTo>
                  <a:cubicBezTo>
                    <a:pt x="57" y="1340"/>
                    <a:pt x="140" y="1563"/>
                    <a:pt x="224" y="1786"/>
                  </a:cubicBezTo>
                  <a:cubicBezTo>
                    <a:pt x="1089" y="3907"/>
                    <a:pt x="3377" y="7143"/>
                    <a:pt x="4521" y="9598"/>
                  </a:cubicBezTo>
                  <a:cubicBezTo>
                    <a:pt x="6111" y="8175"/>
                    <a:pt x="7841" y="5692"/>
                    <a:pt x="8957" y="4018"/>
                  </a:cubicBezTo>
                  <a:cubicBezTo>
                    <a:pt x="9012" y="3935"/>
                    <a:pt x="9040" y="3851"/>
                    <a:pt x="9096" y="3767"/>
                  </a:cubicBezTo>
                  <a:cubicBezTo>
                    <a:pt x="9236" y="3990"/>
                    <a:pt x="9403" y="4214"/>
                    <a:pt x="9570" y="4465"/>
                  </a:cubicBezTo>
                  <a:cubicBezTo>
                    <a:pt x="10686" y="6111"/>
                    <a:pt x="12249" y="8287"/>
                    <a:pt x="13671" y="9598"/>
                  </a:cubicBezTo>
                  <a:cubicBezTo>
                    <a:pt x="14843" y="7143"/>
                    <a:pt x="17159" y="3879"/>
                    <a:pt x="17996" y="1759"/>
                  </a:cubicBezTo>
                  <a:cubicBezTo>
                    <a:pt x="18080" y="1535"/>
                    <a:pt x="18135" y="1340"/>
                    <a:pt x="18191" y="1145"/>
                  </a:cubicBezTo>
                  <a:lnTo>
                    <a:pt x="14481" y="1"/>
                  </a:lnTo>
                  <a:lnTo>
                    <a:pt x="9096" y="3321"/>
                  </a:lnTo>
                  <a:lnTo>
                    <a:pt x="373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7"/>
            <p:cNvSpPr/>
            <p:nvPr/>
          </p:nvSpPr>
          <p:spPr>
            <a:xfrm>
              <a:off x="3093325" y="2552350"/>
              <a:ext cx="263675" cy="137425"/>
            </a:xfrm>
            <a:custGeom>
              <a:rect b="b" l="l" r="r" t="t"/>
              <a:pathLst>
                <a:path extrusionOk="0" h="5497" w="10547">
                  <a:moveTo>
                    <a:pt x="419" y="0"/>
                  </a:moveTo>
                  <a:lnTo>
                    <a:pt x="1" y="1256"/>
                  </a:lnTo>
                  <a:lnTo>
                    <a:pt x="10128" y="5496"/>
                  </a:lnTo>
                  <a:lnTo>
                    <a:pt x="10547" y="4241"/>
                  </a:lnTo>
                  <a:lnTo>
                    <a:pt x="419" y="0"/>
                  </a:lnTo>
                  <a:close/>
                </a:path>
              </a:pathLst>
            </a:custGeom>
            <a:solidFill>
              <a:srgbClr val="88A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7"/>
            <p:cNvSpPr/>
            <p:nvPr/>
          </p:nvSpPr>
          <p:spPr>
            <a:xfrm>
              <a:off x="3398825" y="3733875"/>
              <a:ext cx="386425" cy="77425"/>
            </a:xfrm>
            <a:custGeom>
              <a:rect b="b" l="l" r="r" t="t"/>
              <a:pathLst>
                <a:path extrusionOk="0" h="3097" w="15457">
                  <a:moveTo>
                    <a:pt x="112" y="0"/>
                  </a:moveTo>
                  <a:lnTo>
                    <a:pt x="0" y="1311"/>
                  </a:lnTo>
                  <a:lnTo>
                    <a:pt x="15373" y="3097"/>
                  </a:lnTo>
                  <a:lnTo>
                    <a:pt x="15457" y="1758"/>
                  </a:lnTo>
                  <a:lnTo>
                    <a:pt x="112" y="0"/>
                  </a:lnTo>
                  <a:close/>
                </a:path>
              </a:pathLst>
            </a:custGeom>
            <a:solidFill>
              <a:srgbClr val="88A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7"/>
            <p:cNvSpPr/>
            <p:nvPr/>
          </p:nvSpPr>
          <p:spPr>
            <a:xfrm>
              <a:off x="4336925" y="2553050"/>
              <a:ext cx="262975" cy="137425"/>
            </a:xfrm>
            <a:custGeom>
              <a:rect b="b" l="l" r="r" t="t"/>
              <a:pathLst>
                <a:path extrusionOk="0" h="5497" w="10519">
                  <a:moveTo>
                    <a:pt x="10128" y="0"/>
                  </a:moveTo>
                  <a:lnTo>
                    <a:pt x="1" y="4241"/>
                  </a:lnTo>
                  <a:lnTo>
                    <a:pt x="391" y="5496"/>
                  </a:lnTo>
                  <a:lnTo>
                    <a:pt x="10519" y="1256"/>
                  </a:lnTo>
                  <a:lnTo>
                    <a:pt x="10128" y="0"/>
                  </a:lnTo>
                  <a:close/>
                </a:path>
              </a:pathLst>
            </a:custGeom>
            <a:solidFill>
              <a:srgbClr val="88A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7"/>
            <p:cNvSpPr/>
            <p:nvPr/>
          </p:nvSpPr>
          <p:spPr>
            <a:xfrm>
              <a:off x="3907975" y="3733875"/>
              <a:ext cx="386425" cy="77425"/>
            </a:xfrm>
            <a:custGeom>
              <a:rect b="b" l="l" r="r" t="t"/>
              <a:pathLst>
                <a:path extrusionOk="0" h="3097" w="15457">
                  <a:moveTo>
                    <a:pt x="15373" y="0"/>
                  </a:moveTo>
                  <a:lnTo>
                    <a:pt x="1" y="1786"/>
                  </a:lnTo>
                  <a:lnTo>
                    <a:pt x="112" y="3097"/>
                  </a:lnTo>
                  <a:lnTo>
                    <a:pt x="15457" y="1311"/>
                  </a:lnTo>
                  <a:lnTo>
                    <a:pt x="15373" y="0"/>
                  </a:lnTo>
                  <a:close/>
                </a:path>
              </a:pathLst>
            </a:custGeom>
            <a:solidFill>
              <a:srgbClr val="88A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7"/>
            <p:cNvSpPr/>
            <p:nvPr/>
          </p:nvSpPr>
          <p:spPr>
            <a:xfrm>
              <a:off x="3449050" y="2681375"/>
              <a:ext cx="795150" cy="33500"/>
            </a:xfrm>
            <a:custGeom>
              <a:rect b="b" l="l" r="r" t="t"/>
              <a:pathLst>
                <a:path extrusionOk="0" h="1340" w="31806">
                  <a:moveTo>
                    <a:pt x="0" y="0"/>
                  </a:moveTo>
                  <a:lnTo>
                    <a:pt x="0" y="1312"/>
                  </a:lnTo>
                  <a:lnTo>
                    <a:pt x="15680" y="1340"/>
                  </a:lnTo>
                  <a:lnTo>
                    <a:pt x="31805" y="1340"/>
                  </a:lnTo>
                  <a:lnTo>
                    <a:pt x="31805" y="28"/>
                  </a:lnTo>
                  <a:lnTo>
                    <a:pt x="16293" y="0"/>
                  </a:lnTo>
                  <a:close/>
                </a:path>
              </a:pathLst>
            </a:custGeom>
            <a:solidFill>
              <a:srgbClr val="88A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7"/>
            <p:cNvSpPr/>
            <p:nvPr/>
          </p:nvSpPr>
          <p:spPr>
            <a:xfrm>
              <a:off x="3537625" y="2062725"/>
              <a:ext cx="240650" cy="115100"/>
            </a:xfrm>
            <a:custGeom>
              <a:rect b="b" l="l" r="r" t="t"/>
              <a:pathLst>
                <a:path extrusionOk="0" h="4604" w="9626">
                  <a:moveTo>
                    <a:pt x="0" y="0"/>
                  </a:moveTo>
                  <a:lnTo>
                    <a:pt x="0" y="4603"/>
                  </a:lnTo>
                  <a:lnTo>
                    <a:pt x="9626" y="4603"/>
                  </a:lnTo>
                  <a:lnTo>
                    <a:pt x="962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7"/>
            <p:cNvSpPr/>
            <p:nvPr/>
          </p:nvSpPr>
          <p:spPr>
            <a:xfrm>
              <a:off x="3941450" y="2062725"/>
              <a:ext cx="241375" cy="115100"/>
            </a:xfrm>
            <a:custGeom>
              <a:rect b="b" l="l" r="r" t="t"/>
              <a:pathLst>
                <a:path extrusionOk="0" h="4604" w="9655">
                  <a:moveTo>
                    <a:pt x="1" y="0"/>
                  </a:moveTo>
                  <a:lnTo>
                    <a:pt x="1" y="4603"/>
                  </a:lnTo>
                  <a:lnTo>
                    <a:pt x="9654" y="4603"/>
                  </a:lnTo>
                  <a:lnTo>
                    <a:pt x="96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7"/>
            <p:cNvSpPr/>
            <p:nvPr/>
          </p:nvSpPr>
          <p:spPr>
            <a:xfrm>
              <a:off x="3984000" y="4637100"/>
              <a:ext cx="283900" cy="77450"/>
            </a:xfrm>
            <a:custGeom>
              <a:rect b="b" l="l" r="r" t="t"/>
              <a:pathLst>
                <a:path extrusionOk="0" h="3098" w="11356">
                  <a:moveTo>
                    <a:pt x="11356" y="1"/>
                  </a:moveTo>
                  <a:cubicBezTo>
                    <a:pt x="9214" y="445"/>
                    <a:pt x="6738" y="582"/>
                    <a:pt x="4487" y="582"/>
                  </a:cubicBezTo>
                  <a:cubicBezTo>
                    <a:pt x="2781" y="582"/>
                    <a:pt x="1204" y="503"/>
                    <a:pt x="1" y="419"/>
                  </a:cubicBezTo>
                  <a:lnTo>
                    <a:pt x="1" y="419"/>
                  </a:lnTo>
                  <a:lnTo>
                    <a:pt x="112" y="2232"/>
                  </a:lnTo>
                  <a:cubicBezTo>
                    <a:pt x="3739" y="2763"/>
                    <a:pt x="7534" y="3014"/>
                    <a:pt x="11272" y="3097"/>
                  </a:cubicBezTo>
                  <a:lnTo>
                    <a:pt x="113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7"/>
            <p:cNvSpPr/>
            <p:nvPr/>
          </p:nvSpPr>
          <p:spPr>
            <a:xfrm>
              <a:off x="3986800" y="4692900"/>
              <a:ext cx="573350" cy="288750"/>
            </a:xfrm>
            <a:custGeom>
              <a:rect b="b" l="l" r="r" t="t"/>
              <a:pathLst>
                <a:path extrusionOk="0" h="11550" w="22934">
                  <a:moveTo>
                    <a:pt x="0" y="0"/>
                  </a:moveTo>
                  <a:lnTo>
                    <a:pt x="196" y="3739"/>
                  </a:lnTo>
                  <a:cubicBezTo>
                    <a:pt x="196" y="3739"/>
                    <a:pt x="196" y="3990"/>
                    <a:pt x="196" y="4436"/>
                  </a:cubicBezTo>
                  <a:cubicBezTo>
                    <a:pt x="531" y="4604"/>
                    <a:pt x="782" y="4743"/>
                    <a:pt x="1005" y="4743"/>
                  </a:cubicBezTo>
                  <a:cubicBezTo>
                    <a:pt x="4101" y="9151"/>
                    <a:pt x="9208" y="11550"/>
                    <a:pt x="14446" y="11550"/>
                  </a:cubicBezTo>
                  <a:cubicBezTo>
                    <a:pt x="17230" y="11550"/>
                    <a:pt x="20051" y="10872"/>
                    <a:pt x="22627" y="9458"/>
                  </a:cubicBezTo>
                  <a:cubicBezTo>
                    <a:pt x="22710" y="9458"/>
                    <a:pt x="22822" y="9430"/>
                    <a:pt x="22933" y="9402"/>
                  </a:cubicBezTo>
                  <a:cubicBezTo>
                    <a:pt x="22320" y="7003"/>
                    <a:pt x="19669" y="6557"/>
                    <a:pt x="13922" y="4966"/>
                  </a:cubicBezTo>
                  <a:cubicBezTo>
                    <a:pt x="13587" y="4855"/>
                    <a:pt x="11132" y="2818"/>
                    <a:pt x="11132" y="1479"/>
                  </a:cubicBezTo>
                  <a:lnTo>
                    <a:pt x="11160" y="865"/>
                  </a:lnTo>
                  <a:cubicBezTo>
                    <a:pt x="7422" y="782"/>
                    <a:pt x="3627" y="531"/>
                    <a:pt x="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7"/>
            <p:cNvSpPr/>
            <p:nvPr/>
          </p:nvSpPr>
          <p:spPr>
            <a:xfrm>
              <a:off x="3924725" y="4354625"/>
              <a:ext cx="402475" cy="297050"/>
            </a:xfrm>
            <a:custGeom>
              <a:rect b="b" l="l" r="r" t="t"/>
              <a:pathLst>
                <a:path extrusionOk="0" h="11882" w="16099">
                  <a:moveTo>
                    <a:pt x="14899" y="0"/>
                  </a:moveTo>
                  <a:lnTo>
                    <a:pt x="0" y="28"/>
                  </a:lnTo>
                  <a:lnTo>
                    <a:pt x="0" y="11495"/>
                  </a:lnTo>
                  <a:cubicBezTo>
                    <a:pt x="0" y="11495"/>
                    <a:pt x="921" y="11606"/>
                    <a:pt x="2372" y="11718"/>
                  </a:cubicBezTo>
                  <a:cubicBezTo>
                    <a:pt x="3575" y="11802"/>
                    <a:pt x="5152" y="11881"/>
                    <a:pt x="6858" y="11881"/>
                  </a:cubicBezTo>
                  <a:cubicBezTo>
                    <a:pt x="9109" y="11881"/>
                    <a:pt x="11585" y="11744"/>
                    <a:pt x="13727" y="11300"/>
                  </a:cubicBezTo>
                  <a:cubicBezTo>
                    <a:pt x="14564" y="11104"/>
                    <a:pt x="15373" y="10881"/>
                    <a:pt x="16098" y="10602"/>
                  </a:cubicBezTo>
                  <a:cubicBezTo>
                    <a:pt x="15261" y="3571"/>
                    <a:pt x="14899" y="0"/>
                    <a:pt x="148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7"/>
            <p:cNvSpPr/>
            <p:nvPr/>
          </p:nvSpPr>
          <p:spPr>
            <a:xfrm>
              <a:off x="3990975" y="4803800"/>
              <a:ext cx="572650" cy="225300"/>
            </a:xfrm>
            <a:custGeom>
              <a:rect b="b" l="l" r="r" t="t"/>
              <a:pathLst>
                <a:path extrusionOk="0" h="9012" w="22906">
                  <a:moveTo>
                    <a:pt x="29" y="0"/>
                  </a:moveTo>
                  <a:cubicBezTo>
                    <a:pt x="29" y="1088"/>
                    <a:pt x="1" y="3404"/>
                    <a:pt x="57" y="6724"/>
                  </a:cubicBezTo>
                  <a:cubicBezTo>
                    <a:pt x="57" y="6724"/>
                    <a:pt x="168" y="6780"/>
                    <a:pt x="447" y="6836"/>
                  </a:cubicBezTo>
                  <a:lnTo>
                    <a:pt x="447" y="7784"/>
                  </a:lnTo>
                  <a:cubicBezTo>
                    <a:pt x="559" y="7784"/>
                    <a:pt x="670" y="7784"/>
                    <a:pt x="782" y="7812"/>
                  </a:cubicBezTo>
                  <a:cubicBezTo>
                    <a:pt x="1033" y="7868"/>
                    <a:pt x="1256" y="7924"/>
                    <a:pt x="1507" y="7952"/>
                  </a:cubicBezTo>
                  <a:lnTo>
                    <a:pt x="1507" y="7087"/>
                  </a:lnTo>
                  <a:cubicBezTo>
                    <a:pt x="1926" y="7170"/>
                    <a:pt x="2400" y="7254"/>
                    <a:pt x="3042" y="7338"/>
                  </a:cubicBezTo>
                  <a:lnTo>
                    <a:pt x="3042" y="8231"/>
                  </a:lnTo>
                  <a:cubicBezTo>
                    <a:pt x="3377" y="8286"/>
                    <a:pt x="3739" y="8342"/>
                    <a:pt x="4074" y="8370"/>
                  </a:cubicBezTo>
                  <a:lnTo>
                    <a:pt x="4074" y="7477"/>
                  </a:lnTo>
                  <a:cubicBezTo>
                    <a:pt x="4548" y="7533"/>
                    <a:pt x="5051" y="7589"/>
                    <a:pt x="5609" y="7645"/>
                  </a:cubicBezTo>
                  <a:lnTo>
                    <a:pt x="5609" y="8565"/>
                  </a:lnTo>
                  <a:cubicBezTo>
                    <a:pt x="5943" y="8593"/>
                    <a:pt x="6306" y="8621"/>
                    <a:pt x="6641" y="8677"/>
                  </a:cubicBezTo>
                  <a:lnTo>
                    <a:pt x="6641" y="7756"/>
                  </a:lnTo>
                  <a:cubicBezTo>
                    <a:pt x="7143" y="7784"/>
                    <a:pt x="7645" y="7840"/>
                    <a:pt x="8175" y="7868"/>
                  </a:cubicBezTo>
                  <a:lnTo>
                    <a:pt x="8175" y="8789"/>
                  </a:lnTo>
                  <a:cubicBezTo>
                    <a:pt x="8538" y="8817"/>
                    <a:pt x="8873" y="8844"/>
                    <a:pt x="9235" y="8844"/>
                  </a:cubicBezTo>
                  <a:lnTo>
                    <a:pt x="9235" y="7952"/>
                  </a:lnTo>
                  <a:cubicBezTo>
                    <a:pt x="9710" y="7980"/>
                    <a:pt x="10212" y="8007"/>
                    <a:pt x="10742" y="8035"/>
                  </a:cubicBezTo>
                  <a:lnTo>
                    <a:pt x="10742" y="8928"/>
                  </a:lnTo>
                  <a:cubicBezTo>
                    <a:pt x="11105" y="8928"/>
                    <a:pt x="11439" y="8956"/>
                    <a:pt x="11802" y="8956"/>
                  </a:cubicBezTo>
                  <a:lnTo>
                    <a:pt x="11802" y="8063"/>
                  </a:lnTo>
                  <a:cubicBezTo>
                    <a:pt x="12332" y="8091"/>
                    <a:pt x="12834" y="8091"/>
                    <a:pt x="13337" y="8091"/>
                  </a:cubicBezTo>
                  <a:lnTo>
                    <a:pt x="13337" y="8984"/>
                  </a:lnTo>
                  <a:lnTo>
                    <a:pt x="13448" y="8984"/>
                  </a:lnTo>
                  <a:cubicBezTo>
                    <a:pt x="13727" y="9012"/>
                    <a:pt x="14062" y="9012"/>
                    <a:pt x="14369" y="9012"/>
                  </a:cubicBezTo>
                  <a:lnTo>
                    <a:pt x="14369" y="8091"/>
                  </a:lnTo>
                  <a:cubicBezTo>
                    <a:pt x="14899" y="8063"/>
                    <a:pt x="15401" y="8035"/>
                    <a:pt x="15903" y="8007"/>
                  </a:cubicBezTo>
                  <a:lnTo>
                    <a:pt x="15903" y="8817"/>
                  </a:lnTo>
                  <a:cubicBezTo>
                    <a:pt x="16238" y="8733"/>
                    <a:pt x="16601" y="8677"/>
                    <a:pt x="16936" y="8621"/>
                  </a:cubicBezTo>
                  <a:lnTo>
                    <a:pt x="16936" y="7952"/>
                  </a:lnTo>
                  <a:cubicBezTo>
                    <a:pt x="17494" y="7896"/>
                    <a:pt x="17996" y="7840"/>
                    <a:pt x="18470" y="7756"/>
                  </a:cubicBezTo>
                  <a:lnTo>
                    <a:pt x="18470" y="8482"/>
                  </a:lnTo>
                  <a:cubicBezTo>
                    <a:pt x="18693" y="8454"/>
                    <a:pt x="18944" y="8426"/>
                    <a:pt x="19167" y="8398"/>
                  </a:cubicBezTo>
                  <a:cubicBezTo>
                    <a:pt x="19279" y="8370"/>
                    <a:pt x="19391" y="8370"/>
                    <a:pt x="19530" y="8342"/>
                  </a:cubicBezTo>
                  <a:lnTo>
                    <a:pt x="19530" y="7617"/>
                  </a:lnTo>
                  <a:cubicBezTo>
                    <a:pt x="20088" y="7505"/>
                    <a:pt x="20618" y="7394"/>
                    <a:pt x="21037" y="7282"/>
                  </a:cubicBezTo>
                  <a:lnTo>
                    <a:pt x="21037" y="8119"/>
                  </a:lnTo>
                  <a:cubicBezTo>
                    <a:pt x="21399" y="8063"/>
                    <a:pt x="21734" y="7980"/>
                    <a:pt x="22097" y="7896"/>
                  </a:cubicBezTo>
                  <a:lnTo>
                    <a:pt x="22097" y="6919"/>
                  </a:lnTo>
                  <a:cubicBezTo>
                    <a:pt x="22627" y="6696"/>
                    <a:pt x="22906" y="6473"/>
                    <a:pt x="22906" y="6278"/>
                  </a:cubicBezTo>
                  <a:cubicBezTo>
                    <a:pt x="22906" y="5776"/>
                    <a:pt x="22850" y="5357"/>
                    <a:pt x="22766" y="4966"/>
                  </a:cubicBezTo>
                  <a:cubicBezTo>
                    <a:pt x="22655" y="4994"/>
                    <a:pt x="22543" y="5022"/>
                    <a:pt x="22460" y="5022"/>
                  </a:cubicBezTo>
                  <a:cubicBezTo>
                    <a:pt x="19884" y="6436"/>
                    <a:pt x="17063" y="7114"/>
                    <a:pt x="14279" y="7114"/>
                  </a:cubicBezTo>
                  <a:cubicBezTo>
                    <a:pt x="9041" y="7114"/>
                    <a:pt x="3934" y="4715"/>
                    <a:pt x="838" y="307"/>
                  </a:cubicBezTo>
                  <a:cubicBezTo>
                    <a:pt x="615" y="307"/>
                    <a:pt x="364" y="168"/>
                    <a:pt x="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7"/>
            <p:cNvSpPr/>
            <p:nvPr/>
          </p:nvSpPr>
          <p:spPr>
            <a:xfrm>
              <a:off x="3373725" y="4635700"/>
              <a:ext cx="283900" cy="78150"/>
            </a:xfrm>
            <a:custGeom>
              <a:rect b="b" l="l" r="r" t="t"/>
              <a:pathLst>
                <a:path extrusionOk="0" h="3126" w="11356">
                  <a:moveTo>
                    <a:pt x="0" y="1"/>
                  </a:moveTo>
                  <a:lnTo>
                    <a:pt x="84" y="3125"/>
                  </a:lnTo>
                  <a:cubicBezTo>
                    <a:pt x="3822" y="3014"/>
                    <a:pt x="7589" y="2791"/>
                    <a:pt x="11243" y="2261"/>
                  </a:cubicBezTo>
                  <a:lnTo>
                    <a:pt x="11355" y="419"/>
                  </a:lnTo>
                  <a:lnTo>
                    <a:pt x="11355" y="419"/>
                  </a:lnTo>
                  <a:cubicBezTo>
                    <a:pt x="10155" y="514"/>
                    <a:pt x="8600" y="594"/>
                    <a:pt x="6919" y="594"/>
                  </a:cubicBezTo>
                  <a:cubicBezTo>
                    <a:pt x="4655" y="594"/>
                    <a:pt x="2162" y="449"/>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7"/>
            <p:cNvSpPr/>
            <p:nvPr/>
          </p:nvSpPr>
          <p:spPr>
            <a:xfrm>
              <a:off x="3081475" y="4692200"/>
              <a:ext cx="573350" cy="288425"/>
            </a:xfrm>
            <a:custGeom>
              <a:rect b="b" l="l" r="r" t="t"/>
              <a:pathLst>
                <a:path extrusionOk="0" h="11537" w="22934">
                  <a:moveTo>
                    <a:pt x="22933" y="1"/>
                  </a:moveTo>
                  <a:lnTo>
                    <a:pt x="22933" y="1"/>
                  </a:lnTo>
                  <a:cubicBezTo>
                    <a:pt x="19279" y="531"/>
                    <a:pt x="15512" y="754"/>
                    <a:pt x="11774" y="865"/>
                  </a:cubicBezTo>
                  <a:lnTo>
                    <a:pt x="11774" y="1451"/>
                  </a:lnTo>
                  <a:cubicBezTo>
                    <a:pt x="11774" y="2818"/>
                    <a:pt x="9347" y="4855"/>
                    <a:pt x="8984" y="4967"/>
                  </a:cubicBezTo>
                  <a:cubicBezTo>
                    <a:pt x="3237" y="6529"/>
                    <a:pt x="614" y="6975"/>
                    <a:pt x="0" y="9375"/>
                  </a:cubicBezTo>
                  <a:cubicBezTo>
                    <a:pt x="84" y="9430"/>
                    <a:pt x="196" y="9458"/>
                    <a:pt x="279" y="9458"/>
                  </a:cubicBezTo>
                  <a:cubicBezTo>
                    <a:pt x="2863" y="10861"/>
                    <a:pt x="5689" y="11536"/>
                    <a:pt x="8474" y="11536"/>
                  </a:cubicBezTo>
                  <a:cubicBezTo>
                    <a:pt x="13719" y="11536"/>
                    <a:pt x="18822" y="9143"/>
                    <a:pt x="21901" y="4715"/>
                  </a:cubicBezTo>
                  <a:cubicBezTo>
                    <a:pt x="22124" y="4715"/>
                    <a:pt x="22403" y="4604"/>
                    <a:pt x="22710" y="4436"/>
                  </a:cubicBezTo>
                  <a:cubicBezTo>
                    <a:pt x="22710" y="3962"/>
                    <a:pt x="22710" y="3711"/>
                    <a:pt x="22710" y="3711"/>
                  </a:cubicBezTo>
                  <a:lnTo>
                    <a:pt x="2293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7"/>
            <p:cNvSpPr/>
            <p:nvPr/>
          </p:nvSpPr>
          <p:spPr>
            <a:xfrm>
              <a:off x="3313725" y="4353925"/>
              <a:ext cx="402475" cy="296650"/>
            </a:xfrm>
            <a:custGeom>
              <a:rect b="b" l="l" r="r" t="t"/>
              <a:pathLst>
                <a:path extrusionOk="0" h="11866" w="16099">
                  <a:moveTo>
                    <a:pt x="1228" y="0"/>
                  </a:moveTo>
                  <a:cubicBezTo>
                    <a:pt x="1228" y="0"/>
                    <a:pt x="838" y="3544"/>
                    <a:pt x="1" y="10574"/>
                  </a:cubicBezTo>
                  <a:cubicBezTo>
                    <a:pt x="726" y="10881"/>
                    <a:pt x="1535" y="11104"/>
                    <a:pt x="2400" y="11272"/>
                  </a:cubicBezTo>
                  <a:cubicBezTo>
                    <a:pt x="4562" y="11720"/>
                    <a:pt x="7055" y="11865"/>
                    <a:pt x="9319" y="11865"/>
                  </a:cubicBezTo>
                  <a:cubicBezTo>
                    <a:pt x="11000" y="11865"/>
                    <a:pt x="12555" y="11785"/>
                    <a:pt x="13755" y="11690"/>
                  </a:cubicBezTo>
                  <a:cubicBezTo>
                    <a:pt x="15178" y="11607"/>
                    <a:pt x="16099" y="11495"/>
                    <a:pt x="16099" y="11495"/>
                  </a:cubicBezTo>
                  <a:lnTo>
                    <a:pt x="16099" y="28"/>
                  </a:lnTo>
                  <a:lnTo>
                    <a:pt x="12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7"/>
            <p:cNvSpPr/>
            <p:nvPr/>
          </p:nvSpPr>
          <p:spPr>
            <a:xfrm>
              <a:off x="3077300" y="4803100"/>
              <a:ext cx="572650" cy="224600"/>
            </a:xfrm>
            <a:custGeom>
              <a:rect b="b" l="l" r="r" t="t"/>
              <a:pathLst>
                <a:path extrusionOk="0" h="8984" w="22906">
                  <a:moveTo>
                    <a:pt x="22877" y="0"/>
                  </a:moveTo>
                  <a:cubicBezTo>
                    <a:pt x="22570" y="168"/>
                    <a:pt x="22291" y="279"/>
                    <a:pt x="22068" y="279"/>
                  </a:cubicBezTo>
                  <a:cubicBezTo>
                    <a:pt x="18989" y="4707"/>
                    <a:pt x="13886" y="7100"/>
                    <a:pt x="8641" y="7100"/>
                  </a:cubicBezTo>
                  <a:cubicBezTo>
                    <a:pt x="5856" y="7100"/>
                    <a:pt x="3030" y="6425"/>
                    <a:pt x="446" y="5022"/>
                  </a:cubicBezTo>
                  <a:cubicBezTo>
                    <a:pt x="363" y="5022"/>
                    <a:pt x="251" y="4994"/>
                    <a:pt x="167" y="4939"/>
                  </a:cubicBezTo>
                  <a:cubicBezTo>
                    <a:pt x="56" y="5329"/>
                    <a:pt x="0" y="5776"/>
                    <a:pt x="0" y="6250"/>
                  </a:cubicBezTo>
                  <a:cubicBezTo>
                    <a:pt x="0" y="6445"/>
                    <a:pt x="279" y="6696"/>
                    <a:pt x="809" y="6919"/>
                  </a:cubicBezTo>
                  <a:lnTo>
                    <a:pt x="809" y="7896"/>
                  </a:lnTo>
                  <a:cubicBezTo>
                    <a:pt x="1172" y="7980"/>
                    <a:pt x="1507" y="8035"/>
                    <a:pt x="1869" y="8091"/>
                  </a:cubicBezTo>
                  <a:lnTo>
                    <a:pt x="1869" y="7254"/>
                  </a:lnTo>
                  <a:cubicBezTo>
                    <a:pt x="2316" y="7366"/>
                    <a:pt x="2818" y="7505"/>
                    <a:pt x="3404" y="7589"/>
                  </a:cubicBezTo>
                  <a:lnTo>
                    <a:pt x="3404" y="8342"/>
                  </a:lnTo>
                  <a:cubicBezTo>
                    <a:pt x="3515" y="8342"/>
                    <a:pt x="3627" y="8370"/>
                    <a:pt x="3738" y="8370"/>
                  </a:cubicBezTo>
                  <a:cubicBezTo>
                    <a:pt x="3990" y="8426"/>
                    <a:pt x="4213" y="8454"/>
                    <a:pt x="4436" y="8454"/>
                  </a:cubicBezTo>
                  <a:lnTo>
                    <a:pt x="4436" y="7756"/>
                  </a:lnTo>
                  <a:cubicBezTo>
                    <a:pt x="4910" y="7812"/>
                    <a:pt x="5412" y="7896"/>
                    <a:pt x="5970" y="7924"/>
                  </a:cubicBezTo>
                  <a:lnTo>
                    <a:pt x="5970" y="8621"/>
                  </a:lnTo>
                  <a:cubicBezTo>
                    <a:pt x="6333" y="8677"/>
                    <a:pt x="6668" y="8733"/>
                    <a:pt x="7003" y="8817"/>
                  </a:cubicBezTo>
                  <a:lnTo>
                    <a:pt x="7003" y="8008"/>
                  </a:lnTo>
                  <a:cubicBezTo>
                    <a:pt x="7505" y="8035"/>
                    <a:pt x="8007" y="8063"/>
                    <a:pt x="8537" y="8063"/>
                  </a:cubicBezTo>
                  <a:lnTo>
                    <a:pt x="8537" y="8984"/>
                  </a:lnTo>
                  <a:lnTo>
                    <a:pt x="9597" y="8984"/>
                  </a:lnTo>
                  <a:lnTo>
                    <a:pt x="9597" y="8091"/>
                  </a:lnTo>
                  <a:cubicBezTo>
                    <a:pt x="10072" y="8091"/>
                    <a:pt x="10602" y="8063"/>
                    <a:pt x="11104" y="8063"/>
                  </a:cubicBezTo>
                  <a:lnTo>
                    <a:pt x="11104" y="8956"/>
                  </a:lnTo>
                  <a:cubicBezTo>
                    <a:pt x="11467" y="8956"/>
                    <a:pt x="11801" y="8928"/>
                    <a:pt x="12164" y="8928"/>
                  </a:cubicBezTo>
                  <a:lnTo>
                    <a:pt x="12164" y="8008"/>
                  </a:lnTo>
                  <a:cubicBezTo>
                    <a:pt x="12694" y="7980"/>
                    <a:pt x="13196" y="7952"/>
                    <a:pt x="13698" y="7924"/>
                  </a:cubicBezTo>
                  <a:lnTo>
                    <a:pt x="13698" y="8845"/>
                  </a:lnTo>
                  <a:cubicBezTo>
                    <a:pt x="14033" y="8817"/>
                    <a:pt x="14396" y="8789"/>
                    <a:pt x="14731" y="8789"/>
                  </a:cubicBezTo>
                  <a:lnTo>
                    <a:pt x="14731" y="7868"/>
                  </a:lnTo>
                  <a:cubicBezTo>
                    <a:pt x="15289" y="7812"/>
                    <a:pt x="15791" y="7784"/>
                    <a:pt x="16265" y="7729"/>
                  </a:cubicBezTo>
                  <a:lnTo>
                    <a:pt x="16265" y="8649"/>
                  </a:lnTo>
                  <a:cubicBezTo>
                    <a:pt x="16600" y="8621"/>
                    <a:pt x="16963" y="8593"/>
                    <a:pt x="17297" y="8566"/>
                  </a:cubicBezTo>
                  <a:lnTo>
                    <a:pt x="17297" y="7645"/>
                  </a:lnTo>
                  <a:cubicBezTo>
                    <a:pt x="17883" y="7589"/>
                    <a:pt x="18386" y="7533"/>
                    <a:pt x="18832" y="7477"/>
                  </a:cubicBezTo>
                  <a:lnTo>
                    <a:pt x="18832" y="8370"/>
                  </a:lnTo>
                  <a:cubicBezTo>
                    <a:pt x="19195" y="8314"/>
                    <a:pt x="19529" y="8259"/>
                    <a:pt x="19892" y="8203"/>
                  </a:cubicBezTo>
                  <a:lnTo>
                    <a:pt x="19892" y="7338"/>
                  </a:lnTo>
                  <a:cubicBezTo>
                    <a:pt x="20506" y="7226"/>
                    <a:pt x="21008" y="7143"/>
                    <a:pt x="21399" y="7059"/>
                  </a:cubicBezTo>
                  <a:lnTo>
                    <a:pt x="21399" y="7952"/>
                  </a:lnTo>
                  <a:cubicBezTo>
                    <a:pt x="21650" y="7896"/>
                    <a:pt x="21901" y="7868"/>
                    <a:pt x="22124" y="7812"/>
                  </a:cubicBezTo>
                  <a:cubicBezTo>
                    <a:pt x="22236" y="7784"/>
                    <a:pt x="22347" y="7784"/>
                    <a:pt x="22459" y="7784"/>
                  </a:cubicBezTo>
                  <a:lnTo>
                    <a:pt x="22459" y="6836"/>
                  </a:lnTo>
                  <a:cubicBezTo>
                    <a:pt x="22738" y="6752"/>
                    <a:pt x="22877" y="6724"/>
                    <a:pt x="22877" y="6724"/>
                  </a:cubicBezTo>
                  <a:cubicBezTo>
                    <a:pt x="22905" y="3404"/>
                    <a:pt x="22905" y="1089"/>
                    <a:pt x="2287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7"/>
            <p:cNvSpPr/>
            <p:nvPr/>
          </p:nvSpPr>
          <p:spPr>
            <a:xfrm>
              <a:off x="3005450" y="3092875"/>
              <a:ext cx="198100" cy="57225"/>
            </a:xfrm>
            <a:custGeom>
              <a:rect b="b" l="l" r="r" t="t"/>
              <a:pathLst>
                <a:path extrusionOk="0" h="2289" w="7924">
                  <a:moveTo>
                    <a:pt x="112" y="1"/>
                  </a:moveTo>
                  <a:lnTo>
                    <a:pt x="0" y="1898"/>
                  </a:lnTo>
                  <a:cubicBezTo>
                    <a:pt x="2595" y="1898"/>
                    <a:pt x="3125" y="1954"/>
                    <a:pt x="7812" y="2289"/>
                  </a:cubicBezTo>
                  <a:lnTo>
                    <a:pt x="7924" y="531"/>
                  </a:lnTo>
                  <a:lnTo>
                    <a:pt x="1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7"/>
            <p:cNvSpPr/>
            <p:nvPr/>
          </p:nvSpPr>
          <p:spPr>
            <a:xfrm>
              <a:off x="2932225" y="3140325"/>
              <a:ext cx="366875" cy="406050"/>
            </a:xfrm>
            <a:custGeom>
              <a:rect b="b" l="l" r="r" t="t"/>
              <a:pathLst>
                <a:path extrusionOk="0" h="16242" w="14675">
                  <a:moveTo>
                    <a:pt x="2929" y="0"/>
                  </a:moveTo>
                  <a:lnTo>
                    <a:pt x="2818" y="1646"/>
                  </a:lnTo>
                  <a:cubicBezTo>
                    <a:pt x="2427" y="2399"/>
                    <a:pt x="2204" y="2957"/>
                    <a:pt x="2204" y="2957"/>
                  </a:cubicBezTo>
                  <a:cubicBezTo>
                    <a:pt x="2176" y="3013"/>
                    <a:pt x="2176" y="3069"/>
                    <a:pt x="2148" y="3125"/>
                  </a:cubicBezTo>
                  <a:lnTo>
                    <a:pt x="112" y="11439"/>
                  </a:lnTo>
                  <a:cubicBezTo>
                    <a:pt x="0" y="11997"/>
                    <a:pt x="363" y="12583"/>
                    <a:pt x="976" y="12722"/>
                  </a:cubicBezTo>
                  <a:cubicBezTo>
                    <a:pt x="1084" y="12750"/>
                    <a:pt x="1190" y="12763"/>
                    <a:pt x="1292" y="12763"/>
                  </a:cubicBezTo>
                  <a:cubicBezTo>
                    <a:pt x="1802" y="12763"/>
                    <a:pt x="2227" y="12438"/>
                    <a:pt x="2344" y="11997"/>
                  </a:cubicBezTo>
                  <a:lnTo>
                    <a:pt x="3543" y="7059"/>
                  </a:lnTo>
                  <a:cubicBezTo>
                    <a:pt x="3571" y="7059"/>
                    <a:pt x="3599" y="7086"/>
                    <a:pt x="3599" y="7086"/>
                  </a:cubicBezTo>
                  <a:lnTo>
                    <a:pt x="2650" y="14257"/>
                  </a:lnTo>
                  <a:cubicBezTo>
                    <a:pt x="2567" y="14898"/>
                    <a:pt x="3013" y="15456"/>
                    <a:pt x="3655" y="15540"/>
                  </a:cubicBezTo>
                  <a:cubicBezTo>
                    <a:pt x="3705" y="15547"/>
                    <a:pt x="3754" y="15550"/>
                    <a:pt x="3804" y="15550"/>
                  </a:cubicBezTo>
                  <a:cubicBezTo>
                    <a:pt x="4360" y="15550"/>
                    <a:pt x="4861" y="15127"/>
                    <a:pt x="4938" y="14563"/>
                  </a:cubicBezTo>
                  <a:lnTo>
                    <a:pt x="5859" y="7561"/>
                  </a:lnTo>
                  <a:lnTo>
                    <a:pt x="6082" y="7589"/>
                  </a:lnTo>
                  <a:lnTo>
                    <a:pt x="5552" y="15038"/>
                  </a:lnTo>
                  <a:cubicBezTo>
                    <a:pt x="5524" y="15651"/>
                    <a:pt x="5998" y="16209"/>
                    <a:pt x="6612" y="16237"/>
                  </a:cubicBezTo>
                  <a:cubicBezTo>
                    <a:pt x="6646" y="16240"/>
                    <a:pt x="6681" y="16242"/>
                    <a:pt x="6714" y="16242"/>
                  </a:cubicBezTo>
                  <a:cubicBezTo>
                    <a:pt x="7309" y="16242"/>
                    <a:pt x="7787" y="15784"/>
                    <a:pt x="7840" y="15177"/>
                  </a:cubicBezTo>
                  <a:lnTo>
                    <a:pt x="8370" y="7589"/>
                  </a:lnTo>
                  <a:cubicBezTo>
                    <a:pt x="8370" y="7561"/>
                    <a:pt x="8398" y="7561"/>
                    <a:pt x="8398" y="7561"/>
                  </a:cubicBezTo>
                  <a:lnTo>
                    <a:pt x="8677" y="14340"/>
                  </a:lnTo>
                  <a:cubicBezTo>
                    <a:pt x="8677" y="14982"/>
                    <a:pt x="9207" y="15456"/>
                    <a:pt x="9848" y="15456"/>
                  </a:cubicBezTo>
                  <a:cubicBezTo>
                    <a:pt x="10155" y="15428"/>
                    <a:pt x="10434" y="15317"/>
                    <a:pt x="10657" y="15093"/>
                  </a:cubicBezTo>
                  <a:cubicBezTo>
                    <a:pt x="10853" y="14870"/>
                    <a:pt x="10964" y="14563"/>
                    <a:pt x="10936" y="14257"/>
                  </a:cubicBezTo>
                  <a:lnTo>
                    <a:pt x="10657" y="6361"/>
                  </a:lnTo>
                  <a:lnTo>
                    <a:pt x="12610" y="9402"/>
                  </a:lnTo>
                  <a:cubicBezTo>
                    <a:pt x="12735" y="9620"/>
                    <a:pt x="12998" y="9734"/>
                    <a:pt x="13298" y="9734"/>
                  </a:cubicBezTo>
                  <a:cubicBezTo>
                    <a:pt x="13537" y="9734"/>
                    <a:pt x="13799" y="9662"/>
                    <a:pt x="14033" y="9514"/>
                  </a:cubicBezTo>
                  <a:cubicBezTo>
                    <a:pt x="14256" y="9346"/>
                    <a:pt x="14452" y="9151"/>
                    <a:pt x="14563" y="8900"/>
                  </a:cubicBezTo>
                  <a:cubicBezTo>
                    <a:pt x="14675" y="8649"/>
                    <a:pt x="14647" y="8398"/>
                    <a:pt x="14535" y="8175"/>
                  </a:cubicBezTo>
                  <a:lnTo>
                    <a:pt x="10964" y="2595"/>
                  </a:lnTo>
                  <a:cubicBezTo>
                    <a:pt x="10936" y="2539"/>
                    <a:pt x="10881" y="2483"/>
                    <a:pt x="10825" y="2455"/>
                  </a:cubicBezTo>
                  <a:cubicBezTo>
                    <a:pt x="10825" y="2455"/>
                    <a:pt x="10769" y="2232"/>
                    <a:pt x="10630" y="1897"/>
                  </a:cubicBezTo>
                  <a:lnTo>
                    <a:pt x="10741" y="391"/>
                  </a:lnTo>
                  <a:cubicBezTo>
                    <a:pt x="6054" y="56"/>
                    <a:pt x="5524" y="0"/>
                    <a:pt x="29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7"/>
            <p:cNvSpPr/>
            <p:nvPr/>
          </p:nvSpPr>
          <p:spPr>
            <a:xfrm>
              <a:off x="2958725" y="2924100"/>
              <a:ext cx="281100" cy="184850"/>
            </a:xfrm>
            <a:custGeom>
              <a:rect b="b" l="l" r="r" t="t"/>
              <a:pathLst>
                <a:path extrusionOk="0" h="7394" w="11244">
                  <a:moveTo>
                    <a:pt x="1981" y="0"/>
                  </a:moveTo>
                  <a:lnTo>
                    <a:pt x="0" y="6612"/>
                  </a:lnTo>
                  <a:lnTo>
                    <a:pt x="1981" y="6752"/>
                  </a:lnTo>
                  <a:lnTo>
                    <a:pt x="9793" y="7282"/>
                  </a:lnTo>
                  <a:lnTo>
                    <a:pt x="11244" y="7394"/>
                  </a:lnTo>
                  <a:lnTo>
                    <a:pt x="11244" y="7394"/>
                  </a:lnTo>
                  <a:lnTo>
                    <a:pt x="10267" y="558"/>
                  </a:lnTo>
                  <a:lnTo>
                    <a:pt x="19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7"/>
            <p:cNvSpPr/>
            <p:nvPr/>
          </p:nvSpPr>
          <p:spPr>
            <a:xfrm>
              <a:off x="4465275" y="3092875"/>
              <a:ext cx="198800" cy="57225"/>
            </a:xfrm>
            <a:custGeom>
              <a:rect b="b" l="l" r="r" t="t"/>
              <a:pathLst>
                <a:path extrusionOk="0" h="2289" w="7952">
                  <a:moveTo>
                    <a:pt x="7812" y="1"/>
                  </a:moveTo>
                  <a:lnTo>
                    <a:pt x="0" y="531"/>
                  </a:lnTo>
                  <a:lnTo>
                    <a:pt x="140" y="2289"/>
                  </a:lnTo>
                  <a:cubicBezTo>
                    <a:pt x="4799" y="1954"/>
                    <a:pt x="5329" y="1898"/>
                    <a:pt x="7951" y="1898"/>
                  </a:cubicBezTo>
                  <a:lnTo>
                    <a:pt x="78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7"/>
            <p:cNvSpPr/>
            <p:nvPr/>
          </p:nvSpPr>
          <p:spPr>
            <a:xfrm>
              <a:off x="4370400" y="3140325"/>
              <a:ext cx="366900" cy="406050"/>
            </a:xfrm>
            <a:custGeom>
              <a:rect b="b" l="l" r="r" t="t"/>
              <a:pathLst>
                <a:path extrusionOk="0" h="16242" w="14676">
                  <a:moveTo>
                    <a:pt x="11746" y="0"/>
                  </a:moveTo>
                  <a:cubicBezTo>
                    <a:pt x="9124" y="0"/>
                    <a:pt x="8594" y="56"/>
                    <a:pt x="3935" y="391"/>
                  </a:cubicBezTo>
                  <a:lnTo>
                    <a:pt x="4018" y="1897"/>
                  </a:lnTo>
                  <a:cubicBezTo>
                    <a:pt x="3879" y="2232"/>
                    <a:pt x="3823" y="2455"/>
                    <a:pt x="3823" y="2455"/>
                  </a:cubicBezTo>
                  <a:cubicBezTo>
                    <a:pt x="3767" y="2483"/>
                    <a:pt x="3711" y="2539"/>
                    <a:pt x="3684" y="2595"/>
                  </a:cubicBezTo>
                  <a:lnTo>
                    <a:pt x="140" y="8175"/>
                  </a:lnTo>
                  <a:cubicBezTo>
                    <a:pt x="1" y="8398"/>
                    <a:pt x="1" y="8649"/>
                    <a:pt x="85" y="8900"/>
                  </a:cubicBezTo>
                  <a:cubicBezTo>
                    <a:pt x="196" y="9151"/>
                    <a:pt x="392" y="9346"/>
                    <a:pt x="643" y="9514"/>
                  </a:cubicBezTo>
                  <a:cubicBezTo>
                    <a:pt x="865" y="9662"/>
                    <a:pt x="1120" y="9734"/>
                    <a:pt x="1357" y="9734"/>
                  </a:cubicBezTo>
                  <a:cubicBezTo>
                    <a:pt x="1655" y="9734"/>
                    <a:pt x="1925" y="9620"/>
                    <a:pt x="2065" y="9402"/>
                  </a:cubicBezTo>
                  <a:lnTo>
                    <a:pt x="3990" y="6361"/>
                  </a:lnTo>
                  <a:lnTo>
                    <a:pt x="3711" y="14257"/>
                  </a:lnTo>
                  <a:cubicBezTo>
                    <a:pt x="3684" y="14563"/>
                    <a:pt x="3795" y="14870"/>
                    <a:pt x="4018" y="15093"/>
                  </a:cubicBezTo>
                  <a:cubicBezTo>
                    <a:pt x="4214" y="15317"/>
                    <a:pt x="4493" y="15428"/>
                    <a:pt x="4800" y="15456"/>
                  </a:cubicBezTo>
                  <a:cubicBezTo>
                    <a:pt x="5441" y="15456"/>
                    <a:pt x="5971" y="14982"/>
                    <a:pt x="5999" y="14340"/>
                  </a:cubicBezTo>
                  <a:lnTo>
                    <a:pt x="6250" y="7561"/>
                  </a:lnTo>
                  <a:cubicBezTo>
                    <a:pt x="6250" y="7561"/>
                    <a:pt x="6278" y="7561"/>
                    <a:pt x="6278" y="7589"/>
                  </a:cubicBezTo>
                  <a:lnTo>
                    <a:pt x="6808" y="15177"/>
                  </a:lnTo>
                  <a:cubicBezTo>
                    <a:pt x="6861" y="15784"/>
                    <a:pt x="7364" y="16242"/>
                    <a:pt x="7938" y="16242"/>
                  </a:cubicBezTo>
                  <a:cubicBezTo>
                    <a:pt x="7970" y="16242"/>
                    <a:pt x="8003" y="16240"/>
                    <a:pt x="8036" y="16237"/>
                  </a:cubicBezTo>
                  <a:cubicBezTo>
                    <a:pt x="8678" y="16209"/>
                    <a:pt x="9152" y="15651"/>
                    <a:pt x="9096" y="15038"/>
                  </a:cubicBezTo>
                  <a:lnTo>
                    <a:pt x="8594" y="7589"/>
                  </a:lnTo>
                  <a:lnTo>
                    <a:pt x="8789" y="7561"/>
                  </a:lnTo>
                  <a:lnTo>
                    <a:pt x="9738" y="14563"/>
                  </a:lnTo>
                  <a:cubicBezTo>
                    <a:pt x="9815" y="15127"/>
                    <a:pt x="10292" y="15550"/>
                    <a:pt x="10867" y="15550"/>
                  </a:cubicBezTo>
                  <a:cubicBezTo>
                    <a:pt x="10917" y="15550"/>
                    <a:pt x="10969" y="15547"/>
                    <a:pt x="11021" y="15540"/>
                  </a:cubicBezTo>
                  <a:cubicBezTo>
                    <a:pt x="11635" y="15456"/>
                    <a:pt x="12081" y="14898"/>
                    <a:pt x="11998" y="14257"/>
                  </a:cubicBezTo>
                  <a:lnTo>
                    <a:pt x="11049" y="7086"/>
                  </a:lnTo>
                  <a:cubicBezTo>
                    <a:pt x="11077" y="7086"/>
                    <a:pt x="11077" y="7059"/>
                    <a:pt x="11105" y="7059"/>
                  </a:cubicBezTo>
                  <a:lnTo>
                    <a:pt x="12304" y="11997"/>
                  </a:lnTo>
                  <a:cubicBezTo>
                    <a:pt x="12421" y="12438"/>
                    <a:pt x="12865" y="12763"/>
                    <a:pt x="13365" y="12763"/>
                  </a:cubicBezTo>
                  <a:cubicBezTo>
                    <a:pt x="13466" y="12763"/>
                    <a:pt x="13569" y="12750"/>
                    <a:pt x="13671" y="12722"/>
                  </a:cubicBezTo>
                  <a:cubicBezTo>
                    <a:pt x="14285" y="12583"/>
                    <a:pt x="14676" y="11997"/>
                    <a:pt x="14536" y="11439"/>
                  </a:cubicBezTo>
                  <a:lnTo>
                    <a:pt x="12500" y="3125"/>
                  </a:lnTo>
                  <a:cubicBezTo>
                    <a:pt x="12500" y="3069"/>
                    <a:pt x="12472" y="3013"/>
                    <a:pt x="12444" y="2957"/>
                  </a:cubicBezTo>
                  <a:cubicBezTo>
                    <a:pt x="12444" y="2957"/>
                    <a:pt x="12221" y="2399"/>
                    <a:pt x="11858" y="1646"/>
                  </a:cubicBezTo>
                  <a:lnTo>
                    <a:pt x="1174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7"/>
            <p:cNvSpPr/>
            <p:nvPr/>
          </p:nvSpPr>
          <p:spPr>
            <a:xfrm>
              <a:off x="4429700" y="2924100"/>
              <a:ext cx="281100" cy="184850"/>
            </a:xfrm>
            <a:custGeom>
              <a:rect b="b" l="l" r="r" t="t"/>
              <a:pathLst>
                <a:path extrusionOk="0" h="7394" w="11244">
                  <a:moveTo>
                    <a:pt x="9235" y="0"/>
                  </a:moveTo>
                  <a:lnTo>
                    <a:pt x="949" y="558"/>
                  </a:lnTo>
                  <a:lnTo>
                    <a:pt x="0" y="7394"/>
                  </a:lnTo>
                  <a:lnTo>
                    <a:pt x="0" y="7394"/>
                  </a:lnTo>
                  <a:lnTo>
                    <a:pt x="1423" y="7282"/>
                  </a:lnTo>
                  <a:lnTo>
                    <a:pt x="9235" y="6752"/>
                  </a:lnTo>
                  <a:lnTo>
                    <a:pt x="11244" y="6612"/>
                  </a:lnTo>
                  <a:lnTo>
                    <a:pt x="923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5" name="Google Shape;805;p47"/>
          <p:cNvGrpSpPr/>
          <p:nvPr/>
        </p:nvGrpSpPr>
        <p:grpSpPr>
          <a:xfrm>
            <a:off x="6204988" y="2073953"/>
            <a:ext cx="1257395" cy="2972080"/>
            <a:chOff x="5740950" y="382450"/>
            <a:chExt cx="459675" cy="1086525"/>
          </a:xfrm>
        </p:grpSpPr>
        <p:sp>
          <p:nvSpPr>
            <p:cNvPr id="806" name="Google Shape;806;p47"/>
            <p:cNvSpPr/>
            <p:nvPr/>
          </p:nvSpPr>
          <p:spPr>
            <a:xfrm>
              <a:off x="5932050" y="534825"/>
              <a:ext cx="127675" cy="49950"/>
            </a:xfrm>
            <a:custGeom>
              <a:rect b="b" l="l" r="r" t="t"/>
              <a:pathLst>
                <a:path extrusionOk="0" h="1998" w="5107">
                  <a:moveTo>
                    <a:pt x="2556" y="0"/>
                  </a:moveTo>
                  <a:cubicBezTo>
                    <a:pt x="1736" y="0"/>
                    <a:pt x="935" y="90"/>
                    <a:pt x="643" y="129"/>
                  </a:cubicBezTo>
                  <a:cubicBezTo>
                    <a:pt x="1" y="240"/>
                    <a:pt x="447" y="687"/>
                    <a:pt x="392" y="1021"/>
                  </a:cubicBezTo>
                  <a:cubicBezTo>
                    <a:pt x="392" y="1021"/>
                    <a:pt x="503" y="1105"/>
                    <a:pt x="531" y="1189"/>
                  </a:cubicBezTo>
                  <a:cubicBezTo>
                    <a:pt x="559" y="1272"/>
                    <a:pt x="1787" y="1998"/>
                    <a:pt x="2121" y="1998"/>
                  </a:cubicBezTo>
                  <a:cubicBezTo>
                    <a:pt x="2456" y="1998"/>
                    <a:pt x="5106" y="1524"/>
                    <a:pt x="4744" y="631"/>
                  </a:cubicBezTo>
                  <a:cubicBezTo>
                    <a:pt x="4546" y="129"/>
                    <a:pt x="3538" y="0"/>
                    <a:pt x="25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7"/>
            <p:cNvSpPr/>
            <p:nvPr/>
          </p:nvSpPr>
          <p:spPr>
            <a:xfrm>
              <a:off x="6100150" y="602200"/>
              <a:ext cx="96975" cy="166475"/>
            </a:xfrm>
            <a:custGeom>
              <a:rect b="b" l="l" r="r" t="t"/>
              <a:pathLst>
                <a:path extrusionOk="0" h="6659" w="3879">
                  <a:moveTo>
                    <a:pt x="587" y="0"/>
                  </a:moveTo>
                  <a:cubicBezTo>
                    <a:pt x="587" y="0"/>
                    <a:pt x="1" y="4799"/>
                    <a:pt x="140" y="5580"/>
                  </a:cubicBezTo>
                  <a:cubicBezTo>
                    <a:pt x="281" y="6238"/>
                    <a:pt x="2142" y="6658"/>
                    <a:pt x="3027" y="6658"/>
                  </a:cubicBezTo>
                  <a:cubicBezTo>
                    <a:pt x="3193" y="6658"/>
                    <a:pt x="3325" y="6643"/>
                    <a:pt x="3404" y="6612"/>
                  </a:cubicBezTo>
                  <a:cubicBezTo>
                    <a:pt x="3879" y="6389"/>
                    <a:pt x="2763" y="3544"/>
                    <a:pt x="2233" y="2037"/>
                  </a:cubicBezTo>
                  <a:cubicBezTo>
                    <a:pt x="1730" y="558"/>
                    <a:pt x="893" y="140"/>
                    <a:pt x="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7"/>
            <p:cNvSpPr/>
            <p:nvPr/>
          </p:nvSpPr>
          <p:spPr>
            <a:xfrm>
              <a:off x="6047850" y="1382825"/>
              <a:ext cx="106725" cy="86150"/>
            </a:xfrm>
            <a:custGeom>
              <a:rect b="b" l="l" r="r" t="t"/>
              <a:pathLst>
                <a:path extrusionOk="0" h="3446" w="4269">
                  <a:moveTo>
                    <a:pt x="1888" y="1"/>
                  </a:moveTo>
                  <a:cubicBezTo>
                    <a:pt x="1395" y="1"/>
                    <a:pt x="806" y="86"/>
                    <a:pt x="614" y="134"/>
                  </a:cubicBezTo>
                  <a:cubicBezTo>
                    <a:pt x="307" y="218"/>
                    <a:pt x="0" y="2003"/>
                    <a:pt x="530" y="2450"/>
                  </a:cubicBezTo>
                  <a:cubicBezTo>
                    <a:pt x="865" y="2729"/>
                    <a:pt x="977" y="3091"/>
                    <a:pt x="977" y="3091"/>
                  </a:cubicBezTo>
                  <a:cubicBezTo>
                    <a:pt x="1130" y="3351"/>
                    <a:pt x="1657" y="3446"/>
                    <a:pt x="2227" y="3446"/>
                  </a:cubicBezTo>
                  <a:cubicBezTo>
                    <a:pt x="3006" y="3446"/>
                    <a:pt x="3865" y="3268"/>
                    <a:pt x="3962" y="3091"/>
                  </a:cubicBezTo>
                  <a:cubicBezTo>
                    <a:pt x="4269" y="2561"/>
                    <a:pt x="4129" y="1808"/>
                    <a:pt x="3488" y="1557"/>
                  </a:cubicBezTo>
                  <a:cubicBezTo>
                    <a:pt x="2846" y="1306"/>
                    <a:pt x="2790" y="524"/>
                    <a:pt x="2623" y="190"/>
                  </a:cubicBezTo>
                  <a:cubicBezTo>
                    <a:pt x="2563" y="47"/>
                    <a:pt x="2252" y="1"/>
                    <a:pt x="18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7"/>
            <p:cNvSpPr/>
            <p:nvPr/>
          </p:nvSpPr>
          <p:spPr>
            <a:xfrm>
              <a:off x="5982275" y="825400"/>
              <a:ext cx="164625" cy="609950"/>
            </a:xfrm>
            <a:custGeom>
              <a:rect b="b" l="l" r="r" t="t"/>
              <a:pathLst>
                <a:path extrusionOk="0" h="24398" w="6585">
                  <a:moveTo>
                    <a:pt x="3349" y="0"/>
                  </a:moveTo>
                  <a:lnTo>
                    <a:pt x="252" y="56"/>
                  </a:lnTo>
                  <a:lnTo>
                    <a:pt x="1" y="5719"/>
                  </a:lnTo>
                  <a:cubicBezTo>
                    <a:pt x="1005" y="13392"/>
                    <a:pt x="1228" y="22989"/>
                    <a:pt x="2512" y="24384"/>
                  </a:cubicBezTo>
                  <a:cubicBezTo>
                    <a:pt x="2521" y="24393"/>
                    <a:pt x="2534" y="24397"/>
                    <a:pt x="2551" y="24397"/>
                  </a:cubicBezTo>
                  <a:cubicBezTo>
                    <a:pt x="2788" y="24397"/>
                    <a:pt x="3748" y="23534"/>
                    <a:pt x="4660" y="23352"/>
                  </a:cubicBezTo>
                  <a:cubicBezTo>
                    <a:pt x="4702" y="23342"/>
                    <a:pt x="4749" y="23338"/>
                    <a:pt x="4799" y="23338"/>
                  </a:cubicBezTo>
                  <a:cubicBezTo>
                    <a:pt x="5285" y="23338"/>
                    <a:pt x="6097" y="23735"/>
                    <a:pt x="6292" y="23735"/>
                  </a:cubicBezTo>
                  <a:cubicBezTo>
                    <a:pt x="6316" y="23735"/>
                    <a:pt x="6331" y="23729"/>
                    <a:pt x="6334" y="23714"/>
                  </a:cubicBezTo>
                  <a:cubicBezTo>
                    <a:pt x="6585" y="22431"/>
                    <a:pt x="6138" y="15121"/>
                    <a:pt x="5832" y="13754"/>
                  </a:cubicBezTo>
                  <a:cubicBezTo>
                    <a:pt x="5190" y="10741"/>
                    <a:pt x="5664" y="6640"/>
                    <a:pt x="5581" y="5329"/>
                  </a:cubicBezTo>
                  <a:cubicBezTo>
                    <a:pt x="5441" y="3404"/>
                    <a:pt x="3655" y="1004"/>
                    <a:pt x="33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7"/>
            <p:cNvSpPr/>
            <p:nvPr/>
          </p:nvSpPr>
          <p:spPr>
            <a:xfrm>
              <a:off x="5982275" y="890250"/>
              <a:ext cx="125575" cy="545150"/>
            </a:xfrm>
            <a:custGeom>
              <a:rect b="b" l="l" r="r" t="t"/>
              <a:pathLst>
                <a:path extrusionOk="0" h="21806" w="5023">
                  <a:moveTo>
                    <a:pt x="140" y="1"/>
                  </a:moveTo>
                  <a:lnTo>
                    <a:pt x="1" y="3125"/>
                  </a:lnTo>
                  <a:cubicBezTo>
                    <a:pt x="1005" y="10798"/>
                    <a:pt x="1228" y="20395"/>
                    <a:pt x="2512" y="21790"/>
                  </a:cubicBezTo>
                  <a:cubicBezTo>
                    <a:pt x="2522" y="21801"/>
                    <a:pt x="2538" y="21806"/>
                    <a:pt x="2557" y="21806"/>
                  </a:cubicBezTo>
                  <a:cubicBezTo>
                    <a:pt x="2737" y="21806"/>
                    <a:pt x="3274" y="21364"/>
                    <a:pt x="3879" y="21037"/>
                  </a:cubicBezTo>
                  <a:cubicBezTo>
                    <a:pt x="3851" y="20869"/>
                    <a:pt x="3823" y="20534"/>
                    <a:pt x="3823" y="20227"/>
                  </a:cubicBezTo>
                  <a:cubicBezTo>
                    <a:pt x="3823" y="19837"/>
                    <a:pt x="5023" y="19335"/>
                    <a:pt x="4799" y="19279"/>
                  </a:cubicBezTo>
                  <a:cubicBezTo>
                    <a:pt x="4774" y="19270"/>
                    <a:pt x="4735" y="19267"/>
                    <a:pt x="4685" y="19267"/>
                  </a:cubicBezTo>
                  <a:cubicBezTo>
                    <a:pt x="4419" y="19267"/>
                    <a:pt x="3849" y="19372"/>
                    <a:pt x="3449" y="19372"/>
                  </a:cubicBezTo>
                  <a:cubicBezTo>
                    <a:pt x="3198" y="19372"/>
                    <a:pt x="3014" y="19331"/>
                    <a:pt x="3014" y="19195"/>
                  </a:cubicBezTo>
                  <a:cubicBezTo>
                    <a:pt x="3014" y="18777"/>
                    <a:pt x="3990" y="18860"/>
                    <a:pt x="4716" y="18442"/>
                  </a:cubicBezTo>
                  <a:cubicBezTo>
                    <a:pt x="4130" y="18135"/>
                    <a:pt x="3321" y="18219"/>
                    <a:pt x="3153" y="17717"/>
                  </a:cubicBezTo>
                  <a:cubicBezTo>
                    <a:pt x="3014" y="17242"/>
                    <a:pt x="2846" y="13587"/>
                    <a:pt x="2595" y="12778"/>
                  </a:cubicBezTo>
                  <a:cubicBezTo>
                    <a:pt x="2344" y="11969"/>
                    <a:pt x="2846" y="9542"/>
                    <a:pt x="2595" y="8621"/>
                  </a:cubicBezTo>
                  <a:cubicBezTo>
                    <a:pt x="2344" y="7729"/>
                    <a:pt x="1284" y="1005"/>
                    <a:pt x="1284" y="29"/>
                  </a:cubicBezTo>
                  <a:lnTo>
                    <a:pt x="1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7"/>
            <p:cNvSpPr/>
            <p:nvPr/>
          </p:nvSpPr>
          <p:spPr>
            <a:xfrm>
              <a:off x="5884625" y="471200"/>
              <a:ext cx="209975" cy="27000"/>
            </a:xfrm>
            <a:custGeom>
              <a:rect b="b" l="l" r="r" t="t"/>
              <a:pathLst>
                <a:path extrusionOk="0" h="1080" w="8399">
                  <a:moveTo>
                    <a:pt x="5737" y="0"/>
                  </a:moveTo>
                  <a:cubicBezTo>
                    <a:pt x="5498" y="0"/>
                    <a:pt x="5250" y="8"/>
                    <a:pt x="4995" y="23"/>
                  </a:cubicBezTo>
                  <a:cubicBezTo>
                    <a:pt x="4372" y="51"/>
                    <a:pt x="3807" y="60"/>
                    <a:pt x="3332" y="60"/>
                  </a:cubicBezTo>
                  <a:cubicBezTo>
                    <a:pt x="2382" y="60"/>
                    <a:pt x="1786" y="23"/>
                    <a:pt x="1786" y="23"/>
                  </a:cubicBezTo>
                  <a:cubicBezTo>
                    <a:pt x="503" y="386"/>
                    <a:pt x="1" y="525"/>
                    <a:pt x="503" y="832"/>
                  </a:cubicBezTo>
                  <a:cubicBezTo>
                    <a:pt x="750" y="983"/>
                    <a:pt x="2667" y="1080"/>
                    <a:pt x="4547" y="1080"/>
                  </a:cubicBezTo>
                  <a:cubicBezTo>
                    <a:pt x="6493" y="1080"/>
                    <a:pt x="8399" y="976"/>
                    <a:pt x="8371" y="721"/>
                  </a:cubicBezTo>
                  <a:cubicBezTo>
                    <a:pt x="8347" y="288"/>
                    <a:pt x="7225" y="0"/>
                    <a:pt x="57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7"/>
            <p:cNvSpPr/>
            <p:nvPr/>
          </p:nvSpPr>
          <p:spPr>
            <a:xfrm>
              <a:off x="5839300" y="1382825"/>
              <a:ext cx="106725" cy="86150"/>
            </a:xfrm>
            <a:custGeom>
              <a:rect b="b" l="l" r="r" t="t"/>
              <a:pathLst>
                <a:path extrusionOk="0" h="3446" w="4269">
                  <a:moveTo>
                    <a:pt x="2382" y="1"/>
                  </a:moveTo>
                  <a:cubicBezTo>
                    <a:pt x="2017" y="1"/>
                    <a:pt x="1706" y="47"/>
                    <a:pt x="1646" y="190"/>
                  </a:cubicBezTo>
                  <a:cubicBezTo>
                    <a:pt x="1479" y="524"/>
                    <a:pt x="1423" y="1306"/>
                    <a:pt x="782" y="1557"/>
                  </a:cubicBezTo>
                  <a:cubicBezTo>
                    <a:pt x="140" y="1808"/>
                    <a:pt x="0" y="2561"/>
                    <a:pt x="307" y="3091"/>
                  </a:cubicBezTo>
                  <a:cubicBezTo>
                    <a:pt x="404" y="3268"/>
                    <a:pt x="1263" y="3446"/>
                    <a:pt x="2042" y="3446"/>
                  </a:cubicBezTo>
                  <a:cubicBezTo>
                    <a:pt x="2612" y="3446"/>
                    <a:pt x="3139" y="3351"/>
                    <a:pt x="3292" y="3091"/>
                  </a:cubicBezTo>
                  <a:cubicBezTo>
                    <a:pt x="3292" y="3091"/>
                    <a:pt x="3404" y="2729"/>
                    <a:pt x="3739" y="2450"/>
                  </a:cubicBezTo>
                  <a:cubicBezTo>
                    <a:pt x="4269" y="2003"/>
                    <a:pt x="3962" y="218"/>
                    <a:pt x="3655" y="134"/>
                  </a:cubicBezTo>
                  <a:cubicBezTo>
                    <a:pt x="3463" y="86"/>
                    <a:pt x="2874" y="1"/>
                    <a:pt x="238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7"/>
            <p:cNvSpPr/>
            <p:nvPr/>
          </p:nvSpPr>
          <p:spPr>
            <a:xfrm>
              <a:off x="5852550" y="825400"/>
              <a:ext cx="152775" cy="610000"/>
            </a:xfrm>
            <a:custGeom>
              <a:rect b="b" l="l" r="r" t="t"/>
              <a:pathLst>
                <a:path extrusionOk="0" h="24400" w="6111">
                  <a:moveTo>
                    <a:pt x="3014" y="0"/>
                  </a:moveTo>
                  <a:cubicBezTo>
                    <a:pt x="2707" y="1004"/>
                    <a:pt x="391" y="3850"/>
                    <a:pt x="279" y="5775"/>
                  </a:cubicBezTo>
                  <a:cubicBezTo>
                    <a:pt x="168" y="7086"/>
                    <a:pt x="1200" y="11104"/>
                    <a:pt x="558" y="14117"/>
                  </a:cubicBezTo>
                  <a:cubicBezTo>
                    <a:pt x="252" y="15484"/>
                    <a:pt x="0" y="21789"/>
                    <a:pt x="84" y="23770"/>
                  </a:cubicBezTo>
                  <a:cubicBezTo>
                    <a:pt x="84" y="23783"/>
                    <a:pt x="98" y="23788"/>
                    <a:pt x="123" y="23788"/>
                  </a:cubicBezTo>
                  <a:cubicBezTo>
                    <a:pt x="302" y="23788"/>
                    <a:pt x="1058" y="23508"/>
                    <a:pt x="1532" y="23508"/>
                  </a:cubicBezTo>
                  <a:cubicBezTo>
                    <a:pt x="1583" y="23508"/>
                    <a:pt x="1631" y="23512"/>
                    <a:pt x="1674" y="23519"/>
                  </a:cubicBezTo>
                  <a:cubicBezTo>
                    <a:pt x="2548" y="23699"/>
                    <a:pt x="3517" y="24400"/>
                    <a:pt x="3751" y="24400"/>
                  </a:cubicBezTo>
                  <a:cubicBezTo>
                    <a:pt x="3771" y="24400"/>
                    <a:pt x="3786" y="24395"/>
                    <a:pt x="3795" y="24384"/>
                  </a:cubicBezTo>
                  <a:cubicBezTo>
                    <a:pt x="4911" y="23045"/>
                    <a:pt x="5273" y="13754"/>
                    <a:pt x="6027" y="6026"/>
                  </a:cubicBezTo>
                  <a:lnTo>
                    <a:pt x="6110" y="56"/>
                  </a:lnTo>
                  <a:lnTo>
                    <a:pt x="30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7"/>
            <p:cNvSpPr/>
            <p:nvPr/>
          </p:nvSpPr>
          <p:spPr>
            <a:xfrm>
              <a:off x="5836500" y="574300"/>
              <a:ext cx="196725" cy="418500"/>
            </a:xfrm>
            <a:custGeom>
              <a:rect b="b" l="l" r="r" t="t"/>
              <a:pathLst>
                <a:path extrusionOk="0" h="16740" w="7869">
                  <a:moveTo>
                    <a:pt x="4381" y="0"/>
                  </a:moveTo>
                  <a:cubicBezTo>
                    <a:pt x="4381" y="0"/>
                    <a:pt x="3293" y="279"/>
                    <a:pt x="1842" y="865"/>
                  </a:cubicBezTo>
                  <a:cubicBezTo>
                    <a:pt x="810" y="1284"/>
                    <a:pt x="1117" y="1395"/>
                    <a:pt x="1061" y="1953"/>
                  </a:cubicBezTo>
                  <a:cubicBezTo>
                    <a:pt x="1005" y="2483"/>
                    <a:pt x="1312" y="5971"/>
                    <a:pt x="1452" y="6585"/>
                  </a:cubicBezTo>
                  <a:cubicBezTo>
                    <a:pt x="1563" y="7115"/>
                    <a:pt x="1173" y="8370"/>
                    <a:pt x="1061" y="10156"/>
                  </a:cubicBezTo>
                  <a:cubicBezTo>
                    <a:pt x="1061" y="10379"/>
                    <a:pt x="1563" y="10686"/>
                    <a:pt x="1507" y="10909"/>
                  </a:cubicBezTo>
                  <a:cubicBezTo>
                    <a:pt x="1479" y="10937"/>
                    <a:pt x="1424" y="11299"/>
                    <a:pt x="1340" y="11802"/>
                  </a:cubicBezTo>
                  <a:cubicBezTo>
                    <a:pt x="1312" y="11913"/>
                    <a:pt x="977" y="11802"/>
                    <a:pt x="587" y="12890"/>
                  </a:cubicBezTo>
                  <a:cubicBezTo>
                    <a:pt x="1" y="14843"/>
                    <a:pt x="29" y="16126"/>
                    <a:pt x="252" y="16238"/>
                  </a:cubicBezTo>
                  <a:cubicBezTo>
                    <a:pt x="1015" y="16624"/>
                    <a:pt x="1983" y="16740"/>
                    <a:pt x="2961" y="16740"/>
                  </a:cubicBezTo>
                  <a:cubicBezTo>
                    <a:pt x="4407" y="16740"/>
                    <a:pt x="5874" y="16488"/>
                    <a:pt x="6729" y="16488"/>
                  </a:cubicBezTo>
                  <a:cubicBezTo>
                    <a:pt x="6756" y="16488"/>
                    <a:pt x="6782" y="16488"/>
                    <a:pt x="6808" y="16489"/>
                  </a:cubicBezTo>
                  <a:cubicBezTo>
                    <a:pt x="6808" y="14257"/>
                    <a:pt x="6724" y="6222"/>
                    <a:pt x="7199" y="5106"/>
                  </a:cubicBezTo>
                  <a:cubicBezTo>
                    <a:pt x="7868" y="3627"/>
                    <a:pt x="7143" y="1423"/>
                    <a:pt x="6724" y="1228"/>
                  </a:cubicBezTo>
                  <a:cubicBezTo>
                    <a:pt x="6585" y="1144"/>
                    <a:pt x="4381" y="0"/>
                    <a:pt x="43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7"/>
            <p:cNvSpPr/>
            <p:nvPr/>
          </p:nvSpPr>
          <p:spPr>
            <a:xfrm>
              <a:off x="5973900" y="573550"/>
              <a:ext cx="177775" cy="413025"/>
            </a:xfrm>
            <a:custGeom>
              <a:rect b="b" l="l" r="r" t="t"/>
              <a:pathLst>
                <a:path extrusionOk="0" h="16521" w="7111">
                  <a:moveTo>
                    <a:pt x="2808" y="1"/>
                  </a:moveTo>
                  <a:cubicBezTo>
                    <a:pt x="2584" y="1"/>
                    <a:pt x="2568" y="114"/>
                    <a:pt x="2568" y="114"/>
                  </a:cubicBezTo>
                  <a:cubicBezTo>
                    <a:pt x="2261" y="672"/>
                    <a:pt x="1954" y="588"/>
                    <a:pt x="1842" y="728"/>
                  </a:cubicBezTo>
                  <a:cubicBezTo>
                    <a:pt x="1651" y="1001"/>
                    <a:pt x="1443" y="1090"/>
                    <a:pt x="1238" y="1090"/>
                  </a:cubicBezTo>
                  <a:cubicBezTo>
                    <a:pt x="851" y="1090"/>
                    <a:pt x="473" y="770"/>
                    <a:pt x="239" y="770"/>
                  </a:cubicBezTo>
                  <a:cubicBezTo>
                    <a:pt x="91" y="770"/>
                    <a:pt x="1" y="898"/>
                    <a:pt x="1" y="1314"/>
                  </a:cubicBezTo>
                  <a:cubicBezTo>
                    <a:pt x="1" y="2848"/>
                    <a:pt x="1563" y="6921"/>
                    <a:pt x="1312" y="16519"/>
                  </a:cubicBezTo>
                  <a:cubicBezTo>
                    <a:pt x="1408" y="16520"/>
                    <a:pt x="1505" y="16520"/>
                    <a:pt x="1605" y="16520"/>
                  </a:cubicBezTo>
                  <a:cubicBezTo>
                    <a:pt x="3887" y="16520"/>
                    <a:pt x="7111" y="16214"/>
                    <a:pt x="7004" y="15626"/>
                  </a:cubicBezTo>
                  <a:cubicBezTo>
                    <a:pt x="6836" y="14705"/>
                    <a:pt x="6780" y="14091"/>
                    <a:pt x="6306" y="12501"/>
                  </a:cubicBezTo>
                  <a:cubicBezTo>
                    <a:pt x="6139" y="11832"/>
                    <a:pt x="5553" y="11357"/>
                    <a:pt x="5525" y="11190"/>
                  </a:cubicBezTo>
                  <a:cubicBezTo>
                    <a:pt x="5497" y="10967"/>
                    <a:pt x="5441" y="10827"/>
                    <a:pt x="5413" y="10604"/>
                  </a:cubicBezTo>
                  <a:cubicBezTo>
                    <a:pt x="5385" y="10465"/>
                    <a:pt x="6167" y="10074"/>
                    <a:pt x="5943" y="9209"/>
                  </a:cubicBezTo>
                  <a:cubicBezTo>
                    <a:pt x="5581" y="7675"/>
                    <a:pt x="5302" y="7284"/>
                    <a:pt x="5358" y="7005"/>
                  </a:cubicBezTo>
                  <a:cubicBezTo>
                    <a:pt x="5497" y="6419"/>
                    <a:pt x="5860" y="1983"/>
                    <a:pt x="5804" y="1425"/>
                  </a:cubicBezTo>
                  <a:cubicBezTo>
                    <a:pt x="5748" y="895"/>
                    <a:pt x="4911" y="867"/>
                    <a:pt x="3963" y="393"/>
                  </a:cubicBezTo>
                  <a:cubicBezTo>
                    <a:pt x="3345" y="84"/>
                    <a:pt x="3000" y="1"/>
                    <a:pt x="28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7"/>
            <p:cNvSpPr/>
            <p:nvPr/>
          </p:nvSpPr>
          <p:spPr>
            <a:xfrm>
              <a:off x="5939025" y="413875"/>
              <a:ext cx="116525" cy="152275"/>
            </a:xfrm>
            <a:custGeom>
              <a:rect b="b" l="l" r="r" t="t"/>
              <a:pathLst>
                <a:path extrusionOk="0" h="6091" w="4661">
                  <a:moveTo>
                    <a:pt x="2298" y="0"/>
                  </a:moveTo>
                  <a:cubicBezTo>
                    <a:pt x="2276" y="0"/>
                    <a:pt x="2255" y="0"/>
                    <a:pt x="2233" y="1"/>
                  </a:cubicBezTo>
                  <a:cubicBezTo>
                    <a:pt x="1" y="28"/>
                    <a:pt x="224" y="1396"/>
                    <a:pt x="196" y="2930"/>
                  </a:cubicBezTo>
                  <a:cubicBezTo>
                    <a:pt x="196" y="4437"/>
                    <a:pt x="1145" y="5999"/>
                    <a:pt x="2289" y="6083"/>
                  </a:cubicBezTo>
                  <a:cubicBezTo>
                    <a:pt x="2361" y="6088"/>
                    <a:pt x="2430" y="6091"/>
                    <a:pt x="2496" y="6091"/>
                  </a:cubicBezTo>
                  <a:cubicBezTo>
                    <a:pt x="3787" y="6091"/>
                    <a:pt x="3978" y="5080"/>
                    <a:pt x="4270" y="4018"/>
                  </a:cubicBezTo>
                  <a:cubicBezTo>
                    <a:pt x="4437" y="3906"/>
                    <a:pt x="4493" y="3572"/>
                    <a:pt x="4549" y="3181"/>
                  </a:cubicBezTo>
                  <a:cubicBezTo>
                    <a:pt x="4632" y="2735"/>
                    <a:pt x="4660" y="2372"/>
                    <a:pt x="4409" y="2316"/>
                  </a:cubicBezTo>
                  <a:cubicBezTo>
                    <a:pt x="4381" y="1104"/>
                    <a:pt x="4027" y="0"/>
                    <a:pt x="2298" y="0"/>
                  </a:cubicBezTo>
                  <a:close/>
                </a:path>
              </a:pathLst>
            </a:custGeom>
            <a:solidFill>
              <a:srgbClr val="FFBE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7"/>
            <p:cNvSpPr/>
            <p:nvPr/>
          </p:nvSpPr>
          <p:spPr>
            <a:xfrm>
              <a:off x="5932750" y="413875"/>
              <a:ext cx="72575" cy="152950"/>
            </a:xfrm>
            <a:custGeom>
              <a:rect b="b" l="l" r="r" t="t"/>
              <a:pathLst>
                <a:path extrusionOk="0" h="6118" w="2903">
                  <a:moveTo>
                    <a:pt x="2456" y="1"/>
                  </a:moveTo>
                  <a:cubicBezTo>
                    <a:pt x="559" y="28"/>
                    <a:pt x="447" y="1033"/>
                    <a:pt x="447" y="2288"/>
                  </a:cubicBezTo>
                  <a:lnTo>
                    <a:pt x="336" y="2288"/>
                  </a:lnTo>
                  <a:cubicBezTo>
                    <a:pt x="1" y="2316"/>
                    <a:pt x="29" y="2707"/>
                    <a:pt x="57" y="3209"/>
                  </a:cubicBezTo>
                  <a:cubicBezTo>
                    <a:pt x="85" y="3655"/>
                    <a:pt x="308" y="4102"/>
                    <a:pt x="587" y="4185"/>
                  </a:cubicBezTo>
                  <a:cubicBezTo>
                    <a:pt x="782" y="5608"/>
                    <a:pt x="1563" y="6110"/>
                    <a:pt x="2400" y="6110"/>
                  </a:cubicBezTo>
                  <a:cubicBezTo>
                    <a:pt x="2400" y="6110"/>
                    <a:pt x="2456" y="6117"/>
                    <a:pt x="2547" y="6117"/>
                  </a:cubicBezTo>
                  <a:cubicBezTo>
                    <a:pt x="2637" y="6117"/>
                    <a:pt x="2763" y="6110"/>
                    <a:pt x="2902" y="6083"/>
                  </a:cubicBezTo>
                  <a:cubicBezTo>
                    <a:pt x="2456" y="5999"/>
                    <a:pt x="1842" y="4771"/>
                    <a:pt x="1926" y="3711"/>
                  </a:cubicBezTo>
                  <a:cubicBezTo>
                    <a:pt x="1982" y="2456"/>
                    <a:pt x="2177" y="1423"/>
                    <a:pt x="2902" y="893"/>
                  </a:cubicBezTo>
                  <a:lnTo>
                    <a:pt x="2456" y="1"/>
                  </a:lnTo>
                  <a:close/>
                </a:path>
              </a:pathLst>
            </a:custGeom>
            <a:solidFill>
              <a:srgbClr val="F4A6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7"/>
            <p:cNvSpPr/>
            <p:nvPr/>
          </p:nvSpPr>
          <p:spPr>
            <a:xfrm>
              <a:off x="5927875" y="408275"/>
              <a:ext cx="78150" cy="85150"/>
            </a:xfrm>
            <a:custGeom>
              <a:rect b="b" l="l" r="r" t="t"/>
              <a:pathLst>
                <a:path extrusionOk="0" h="3406" w="3126">
                  <a:moveTo>
                    <a:pt x="1733" y="1"/>
                  </a:moveTo>
                  <a:cubicBezTo>
                    <a:pt x="1409" y="1"/>
                    <a:pt x="949" y="197"/>
                    <a:pt x="670" y="476"/>
                  </a:cubicBezTo>
                  <a:cubicBezTo>
                    <a:pt x="335" y="783"/>
                    <a:pt x="28" y="1424"/>
                    <a:pt x="1" y="2094"/>
                  </a:cubicBezTo>
                  <a:cubicBezTo>
                    <a:pt x="1" y="2763"/>
                    <a:pt x="224" y="3405"/>
                    <a:pt x="224" y="3405"/>
                  </a:cubicBezTo>
                  <a:lnTo>
                    <a:pt x="280" y="2959"/>
                  </a:lnTo>
                  <a:cubicBezTo>
                    <a:pt x="280" y="2959"/>
                    <a:pt x="415" y="2862"/>
                    <a:pt x="573" y="2862"/>
                  </a:cubicBezTo>
                  <a:cubicBezTo>
                    <a:pt x="605" y="2862"/>
                    <a:pt x="638" y="2866"/>
                    <a:pt x="670" y="2875"/>
                  </a:cubicBezTo>
                  <a:cubicBezTo>
                    <a:pt x="782" y="2903"/>
                    <a:pt x="893" y="3154"/>
                    <a:pt x="977" y="3182"/>
                  </a:cubicBezTo>
                  <a:cubicBezTo>
                    <a:pt x="1033" y="3182"/>
                    <a:pt x="1089" y="3194"/>
                    <a:pt x="1128" y="3194"/>
                  </a:cubicBezTo>
                  <a:cubicBezTo>
                    <a:pt x="1148" y="3194"/>
                    <a:pt x="1163" y="3191"/>
                    <a:pt x="1172" y="3182"/>
                  </a:cubicBezTo>
                  <a:cubicBezTo>
                    <a:pt x="1340" y="3154"/>
                    <a:pt x="1479" y="2456"/>
                    <a:pt x="1786" y="2094"/>
                  </a:cubicBezTo>
                  <a:cubicBezTo>
                    <a:pt x="2104" y="1691"/>
                    <a:pt x="2712" y="1643"/>
                    <a:pt x="2986" y="1643"/>
                  </a:cubicBezTo>
                  <a:cubicBezTo>
                    <a:pt x="3072" y="1643"/>
                    <a:pt x="3125" y="1647"/>
                    <a:pt x="3125" y="1647"/>
                  </a:cubicBezTo>
                  <a:lnTo>
                    <a:pt x="1981" y="57"/>
                  </a:lnTo>
                  <a:cubicBezTo>
                    <a:pt x="1917" y="18"/>
                    <a:pt x="1831" y="1"/>
                    <a:pt x="1733" y="1"/>
                  </a:cubicBezTo>
                  <a:close/>
                </a:path>
              </a:pathLst>
            </a:custGeom>
            <a:solidFill>
              <a:srgbClr val="2F0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7"/>
            <p:cNvSpPr/>
            <p:nvPr/>
          </p:nvSpPr>
          <p:spPr>
            <a:xfrm>
              <a:off x="5971125" y="402350"/>
              <a:ext cx="88600" cy="79900"/>
            </a:xfrm>
            <a:custGeom>
              <a:rect b="b" l="l" r="r" t="t"/>
              <a:pathLst>
                <a:path extrusionOk="0" h="3196" w="3544">
                  <a:moveTo>
                    <a:pt x="916" y="1"/>
                  </a:moveTo>
                  <a:cubicBezTo>
                    <a:pt x="566" y="1"/>
                    <a:pt x="231" y="68"/>
                    <a:pt x="112" y="294"/>
                  </a:cubicBezTo>
                  <a:cubicBezTo>
                    <a:pt x="0" y="517"/>
                    <a:pt x="224" y="1103"/>
                    <a:pt x="224" y="1103"/>
                  </a:cubicBezTo>
                  <a:cubicBezTo>
                    <a:pt x="443" y="1323"/>
                    <a:pt x="474" y="2164"/>
                    <a:pt x="1060" y="2164"/>
                  </a:cubicBezTo>
                  <a:cubicBezTo>
                    <a:pt x="1069" y="2164"/>
                    <a:pt x="1079" y="2164"/>
                    <a:pt x="1088" y="2163"/>
                  </a:cubicBezTo>
                  <a:cubicBezTo>
                    <a:pt x="1253" y="2148"/>
                    <a:pt x="1439" y="2139"/>
                    <a:pt x="1626" y="2139"/>
                  </a:cubicBezTo>
                  <a:cubicBezTo>
                    <a:pt x="2105" y="2139"/>
                    <a:pt x="2586" y="2198"/>
                    <a:pt x="2707" y="2359"/>
                  </a:cubicBezTo>
                  <a:cubicBezTo>
                    <a:pt x="3013" y="2693"/>
                    <a:pt x="3013" y="3196"/>
                    <a:pt x="3013" y="3196"/>
                  </a:cubicBezTo>
                  <a:lnTo>
                    <a:pt x="3320" y="3056"/>
                  </a:lnTo>
                  <a:cubicBezTo>
                    <a:pt x="3320" y="3056"/>
                    <a:pt x="3543" y="2080"/>
                    <a:pt x="3153" y="1326"/>
                  </a:cubicBezTo>
                  <a:cubicBezTo>
                    <a:pt x="2846" y="768"/>
                    <a:pt x="2595" y="322"/>
                    <a:pt x="1870" y="127"/>
                  </a:cubicBezTo>
                  <a:cubicBezTo>
                    <a:pt x="1709" y="83"/>
                    <a:pt x="1303" y="1"/>
                    <a:pt x="916" y="1"/>
                  </a:cubicBezTo>
                  <a:close/>
                </a:path>
              </a:pathLst>
            </a:custGeom>
            <a:solidFill>
              <a:srgbClr val="750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7"/>
            <p:cNvSpPr/>
            <p:nvPr/>
          </p:nvSpPr>
          <p:spPr>
            <a:xfrm>
              <a:off x="5878350" y="1024875"/>
              <a:ext cx="115800" cy="414325"/>
            </a:xfrm>
            <a:custGeom>
              <a:rect b="b" l="l" r="r" t="t"/>
              <a:pathLst>
                <a:path extrusionOk="0" h="16573" w="4632">
                  <a:moveTo>
                    <a:pt x="252" y="13141"/>
                  </a:moveTo>
                  <a:cubicBezTo>
                    <a:pt x="252" y="13141"/>
                    <a:pt x="252" y="13141"/>
                    <a:pt x="252" y="13141"/>
                  </a:cubicBezTo>
                  <a:lnTo>
                    <a:pt x="252" y="13141"/>
                  </a:lnTo>
                  <a:cubicBezTo>
                    <a:pt x="252" y="13141"/>
                    <a:pt x="252" y="13141"/>
                    <a:pt x="252" y="13141"/>
                  </a:cubicBezTo>
                  <a:close/>
                  <a:moveTo>
                    <a:pt x="4576" y="0"/>
                  </a:moveTo>
                  <a:cubicBezTo>
                    <a:pt x="4186" y="1311"/>
                    <a:pt x="3656" y="4548"/>
                    <a:pt x="3321" y="5943"/>
                  </a:cubicBezTo>
                  <a:cubicBezTo>
                    <a:pt x="2986" y="7310"/>
                    <a:pt x="2819" y="7505"/>
                    <a:pt x="2484" y="7979"/>
                  </a:cubicBezTo>
                  <a:cubicBezTo>
                    <a:pt x="2177" y="8481"/>
                    <a:pt x="2986" y="10574"/>
                    <a:pt x="2121" y="12750"/>
                  </a:cubicBezTo>
                  <a:cubicBezTo>
                    <a:pt x="1979" y="13134"/>
                    <a:pt x="1497" y="13228"/>
                    <a:pt x="1057" y="13228"/>
                  </a:cubicBezTo>
                  <a:cubicBezTo>
                    <a:pt x="640" y="13228"/>
                    <a:pt x="262" y="13143"/>
                    <a:pt x="252" y="13141"/>
                  </a:cubicBezTo>
                  <a:lnTo>
                    <a:pt x="252" y="13141"/>
                  </a:lnTo>
                  <a:cubicBezTo>
                    <a:pt x="273" y="13145"/>
                    <a:pt x="1731" y="13478"/>
                    <a:pt x="1814" y="13810"/>
                  </a:cubicBezTo>
                  <a:cubicBezTo>
                    <a:pt x="1870" y="14117"/>
                    <a:pt x="670" y="14284"/>
                    <a:pt x="670" y="14284"/>
                  </a:cubicBezTo>
                  <a:cubicBezTo>
                    <a:pt x="670" y="14284"/>
                    <a:pt x="2037" y="14284"/>
                    <a:pt x="2205" y="14842"/>
                  </a:cubicBezTo>
                  <a:cubicBezTo>
                    <a:pt x="2268" y="15063"/>
                    <a:pt x="1971" y="15118"/>
                    <a:pt x="1576" y="15118"/>
                  </a:cubicBezTo>
                  <a:cubicBezTo>
                    <a:pt x="1191" y="15118"/>
                    <a:pt x="714" y="15066"/>
                    <a:pt x="386" y="15066"/>
                  </a:cubicBezTo>
                  <a:cubicBezTo>
                    <a:pt x="157" y="15066"/>
                    <a:pt x="1" y="15091"/>
                    <a:pt x="1" y="15177"/>
                  </a:cubicBezTo>
                  <a:cubicBezTo>
                    <a:pt x="1" y="15512"/>
                    <a:pt x="2037" y="16014"/>
                    <a:pt x="2763" y="16572"/>
                  </a:cubicBezTo>
                  <a:cubicBezTo>
                    <a:pt x="4102" y="14201"/>
                    <a:pt x="4632" y="5189"/>
                    <a:pt x="4632" y="3906"/>
                  </a:cubicBezTo>
                  <a:cubicBezTo>
                    <a:pt x="4632" y="2595"/>
                    <a:pt x="4576" y="0"/>
                    <a:pt x="45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7"/>
            <p:cNvSpPr/>
            <p:nvPr/>
          </p:nvSpPr>
          <p:spPr>
            <a:xfrm>
              <a:off x="5835100" y="1006725"/>
              <a:ext cx="53750" cy="135825"/>
            </a:xfrm>
            <a:custGeom>
              <a:rect b="b" l="l" r="r" t="t"/>
              <a:pathLst>
                <a:path extrusionOk="0" h="5433" w="2150">
                  <a:moveTo>
                    <a:pt x="2149" y="1"/>
                  </a:moveTo>
                  <a:cubicBezTo>
                    <a:pt x="2149" y="1"/>
                    <a:pt x="1786" y="83"/>
                    <a:pt x="1403" y="83"/>
                  </a:cubicBezTo>
                  <a:cubicBezTo>
                    <a:pt x="1287" y="83"/>
                    <a:pt x="1171" y="76"/>
                    <a:pt x="1061" y="57"/>
                  </a:cubicBezTo>
                  <a:cubicBezTo>
                    <a:pt x="1052" y="55"/>
                    <a:pt x="1043" y="54"/>
                    <a:pt x="1034" y="54"/>
                  </a:cubicBezTo>
                  <a:cubicBezTo>
                    <a:pt x="545" y="54"/>
                    <a:pt x="168" y="2233"/>
                    <a:pt x="168" y="2233"/>
                  </a:cubicBezTo>
                  <a:cubicBezTo>
                    <a:pt x="783" y="2011"/>
                    <a:pt x="993" y="1935"/>
                    <a:pt x="1008" y="1935"/>
                  </a:cubicBezTo>
                  <a:lnTo>
                    <a:pt x="1008" y="1935"/>
                  </a:lnTo>
                  <a:cubicBezTo>
                    <a:pt x="1026" y="1935"/>
                    <a:pt x="793" y="2032"/>
                    <a:pt x="615" y="2121"/>
                  </a:cubicBezTo>
                  <a:cubicBezTo>
                    <a:pt x="1" y="2400"/>
                    <a:pt x="280" y="4799"/>
                    <a:pt x="364" y="5190"/>
                  </a:cubicBezTo>
                  <a:cubicBezTo>
                    <a:pt x="402" y="5380"/>
                    <a:pt x="624" y="5432"/>
                    <a:pt x="884" y="5432"/>
                  </a:cubicBezTo>
                  <a:cubicBezTo>
                    <a:pt x="1197" y="5432"/>
                    <a:pt x="1563" y="5357"/>
                    <a:pt x="1731" y="5357"/>
                  </a:cubicBezTo>
                  <a:cubicBezTo>
                    <a:pt x="2066" y="5357"/>
                    <a:pt x="2066" y="2456"/>
                    <a:pt x="2149" y="1563"/>
                  </a:cubicBezTo>
                  <a:lnTo>
                    <a:pt x="21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7"/>
            <p:cNvSpPr/>
            <p:nvPr/>
          </p:nvSpPr>
          <p:spPr>
            <a:xfrm>
              <a:off x="6107825" y="994050"/>
              <a:ext cx="54525" cy="137575"/>
            </a:xfrm>
            <a:custGeom>
              <a:rect b="b" l="l" r="r" t="t"/>
              <a:pathLst>
                <a:path extrusionOk="0" h="5503" w="2181">
                  <a:moveTo>
                    <a:pt x="683" y="1"/>
                  </a:moveTo>
                  <a:cubicBezTo>
                    <a:pt x="669" y="1"/>
                    <a:pt x="656" y="2"/>
                    <a:pt x="642" y="6"/>
                  </a:cubicBezTo>
                  <a:cubicBezTo>
                    <a:pt x="363" y="61"/>
                    <a:pt x="28" y="145"/>
                    <a:pt x="28" y="145"/>
                  </a:cubicBezTo>
                  <a:lnTo>
                    <a:pt x="1" y="1680"/>
                  </a:lnTo>
                  <a:cubicBezTo>
                    <a:pt x="84" y="2572"/>
                    <a:pt x="84" y="5502"/>
                    <a:pt x="419" y="5502"/>
                  </a:cubicBezTo>
                  <a:cubicBezTo>
                    <a:pt x="458" y="5502"/>
                    <a:pt x="508" y="5502"/>
                    <a:pt x="566" y="5502"/>
                  </a:cubicBezTo>
                  <a:cubicBezTo>
                    <a:pt x="996" y="5502"/>
                    <a:pt x="1852" y="5480"/>
                    <a:pt x="1926" y="5111"/>
                  </a:cubicBezTo>
                  <a:cubicBezTo>
                    <a:pt x="2180" y="3733"/>
                    <a:pt x="1741" y="2790"/>
                    <a:pt x="1480" y="2380"/>
                  </a:cubicBezTo>
                  <a:lnTo>
                    <a:pt x="1480" y="2380"/>
                  </a:lnTo>
                  <a:cubicBezTo>
                    <a:pt x="1612" y="2354"/>
                    <a:pt x="1758" y="1819"/>
                    <a:pt x="1758" y="1819"/>
                  </a:cubicBezTo>
                  <a:cubicBezTo>
                    <a:pt x="1758" y="1819"/>
                    <a:pt x="1152" y="1"/>
                    <a:pt x="6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7"/>
            <p:cNvSpPr/>
            <p:nvPr/>
          </p:nvSpPr>
          <p:spPr>
            <a:xfrm>
              <a:off x="5929275" y="473025"/>
              <a:ext cx="79525" cy="104925"/>
            </a:xfrm>
            <a:custGeom>
              <a:rect b="b" l="l" r="r" t="t"/>
              <a:pathLst>
                <a:path extrusionOk="0" h="4197" w="3181">
                  <a:moveTo>
                    <a:pt x="278" y="0"/>
                  </a:moveTo>
                  <a:cubicBezTo>
                    <a:pt x="209" y="0"/>
                    <a:pt x="147" y="30"/>
                    <a:pt x="112" y="118"/>
                  </a:cubicBezTo>
                  <a:cubicBezTo>
                    <a:pt x="0" y="397"/>
                    <a:pt x="279" y="1429"/>
                    <a:pt x="642" y="2433"/>
                  </a:cubicBezTo>
                  <a:cubicBezTo>
                    <a:pt x="1200" y="4061"/>
                    <a:pt x="2514" y="4196"/>
                    <a:pt x="2936" y="4196"/>
                  </a:cubicBezTo>
                  <a:cubicBezTo>
                    <a:pt x="3020" y="4196"/>
                    <a:pt x="3069" y="4191"/>
                    <a:pt x="3069" y="4191"/>
                  </a:cubicBezTo>
                  <a:lnTo>
                    <a:pt x="3181" y="3968"/>
                  </a:lnTo>
                  <a:cubicBezTo>
                    <a:pt x="1674" y="3968"/>
                    <a:pt x="1172" y="2405"/>
                    <a:pt x="1033" y="2043"/>
                  </a:cubicBezTo>
                  <a:cubicBezTo>
                    <a:pt x="865" y="1513"/>
                    <a:pt x="670" y="871"/>
                    <a:pt x="614" y="145"/>
                  </a:cubicBezTo>
                  <a:cubicBezTo>
                    <a:pt x="614" y="145"/>
                    <a:pt x="430" y="0"/>
                    <a:pt x="27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7"/>
            <p:cNvSpPr/>
            <p:nvPr/>
          </p:nvSpPr>
          <p:spPr>
            <a:xfrm>
              <a:off x="6006000" y="480125"/>
              <a:ext cx="55825" cy="98775"/>
            </a:xfrm>
            <a:custGeom>
              <a:rect b="b" l="l" r="r" t="t"/>
              <a:pathLst>
                <a:path extrusionOk="0" h="3951" w="2233">
                  <a:moveTo>
                    <a:pt x="1925" y="1"/>
                  </a:moveTo>
                  <a:cubicBezTo>
                    <a:pt x="1925" y="1"/>
                    <a:pt x="1507" y="2177"/>
                    <a:pt x="1144" y="2902"/>
                  </a:cubicBezTo>
                  <a:cubicBezTo>
                    <a:pt x="1005" y="3181"/>
                    <a:pt x="28" y="3628"/>
                    <a:pt x="28" y="3628"/>
                  </a:cubicBezTo>
                  <a:cubicBezTo>
                    <a:pt x="28" y="3628"/>
                    <a:pt x="0" y="3712"/>
                    <a:pt x="0" y="3907"/>
                  </a:cubicBezTo>
                  <a:cubicBezTo>
                    <a:pt x="35" y="3937"/>
                    <a:pt x="79" y="3950"/>
                    <a:pt x="132" y="3950"/>
                  </a:cubicBezTo>
                  <a:cubicBezTo>
                    <a:pt x="423" y="3950"/>
                    <a:pt x="953" y="3540"/>
                    <a:pt x="1284" y="3209"/>
                  </a:cubicBezTo>
                  <a:cubicBezTo>
                    <a:pt x="1702" y="2819"/>
                    <a:pt x="2204" y="559"/>
                    <a:pt x="2232" y="113"/>
                  </a:cubicBezTo>
                  <a:lnTo>
                    <a:pt x="1925" y="1"/>
                  </a:lnTo>
                  <a:close/>
                </a:path>
              </a:pathLst>
            </a:custGeom>
            <a:solidFill>
              <a:srgbClr val="211D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7"/>
            <p:cNvSpPr/>
            <p:nvPr/>
          </p:nvSpPr>
          <p:spPr>
            <a:xfrm>
              <a:off x="5925075" y="540175"/>
              <a:ext cx="100475" cy="74275"/>
            </a:xfrm>
            <a:custGeom>
              <a:rect b="b" l="l" r="r" t="t"/>
              <a:pathLst>
                <a:path extrusionOk="0" h="2971" w="4019">
                  <a:moveTo>
                    <a:pt x="635" y="0"/>
                  </a:moveTo>
                  <a:cubicBezTo>
                    <a:pt x="557" y="0"/>
                    <a:pt x="1" y="1784"/>
                    <a:pt x="1" y="1784"/>
                  </a:cubicBezTo>
                  <a:cubicBezTo>
                    <a:pt x="1" y="1784"/>
                    <a:pt x="2052" y="2970"/>
                    <a:pt x="2991" y="2970"/>
                  </a:cubicBezTo>
                  <a:cubicBezTo>
                    <a:pt x="3050" y="2970"/>
                    <a:pt x="3104" y="2965"/>
                    <a:pt x="3154" y="2956"/>
                  </a:cubicBezTo>
                  <a:cubicBezTo>
                    <a:pt x="4018" y="2760"/>
                    <a:pt x="3349" y="1728"/>
                    <a:pt x="3349" y="1728"/>
                  </a:cubicBezTo>
                  <a:cubicBezTo>
                    <a:pt x="3349" y="1728"/>
                    <a:pt x="615" y="724"/>
                    <a:pt x="643" y="54"/>
                  </a:cubicBezTo>
                  <a:cubicBezTo>
                    <a:pt x="645" y="17"/>
                    <a:pt x="642" y="0"/>
                    <a:pt x="6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7"/>
            <p:cNvSpPr/>
            <p:nvPr/>
          </p:nvSpPr>
          <p:spPr>
            <a:xfrm>
              <a:off x="5973900" y="547800"/>
              <a:ext cx="89300" cy="65575"/>
            </a:xfrm>
            <a:custGeom>
              <a:rect b="b" l="l" r="r" t="t"/>
              <a:pathLst>
                <a:path extrusionOk="0" h="2623" w="3572">
                  <a:moveTo>
                    <a:pt x="3014" y="0"/>
                  </a:moveTo>
                  <a:cubicBezTo>
                    <a:pt x="2913" y="406"/>
                    <a:pt x="923" y="995"/>
                    <a:pt x="392" y="995"/>
                  </a:cubicBezTo>
                  <a:cubicBezTo>
                    <a:pt x="339" y="995"/>
                    <a:pt x="300" y="989"/>
                    <a:pt x="280" y="977"/>
                  </a:cubicBezTo>
                  <a:lnTo>
                    <a:pt x="280" y="977"/>
                  </a:lnTo>
                  <a:cubicBezTo>
                    <a:pt x="280" y="977"/>
                    <a:pt x="1" y="2148"/>
                    <a:pt x="810" y="2539"/>
                  </a:cubicBezTo>
                  <a:cubicBezTo>
                    <a:pt x="922" y="2597"/>
                    <a:pt x="1051" y="2622"/>
                    <a:pt x="1189" y="2622"/>
                  </a:cubicBezTo>
                  <a:cubicBezTo>
                    <a:pt x="2047" y="2622"/>
                    <a:pt x="3288" y="1647"/>
                    <a:pt x="3432" y="1479"/>
                  </a:cubicBezTo>
                  <a:cubicBezTo>
                    <a:pt x="3572" y="1311"/>
                    <a:pt x="3377" y="279"/>
                    <a:pt x="30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7"/>
            <p:cNvSpPr/>
            <p:nvPr/>
          </p:nvSpPr>
          <p:spPr>
            <a:xfrm>
              <a:off x="5923000" y="382450"/>
              <a:ext cx="145800" cy="94650"/>
            </a:xfrm>
            <a:custGeom>
              <a:rect b="b" l="l" r="r" t="t"/>
              <a:pathLst>
                <a:path extrusionOk="0" h="3786" w="5832">
                  <a:moveTo>
                    <a:pt x="3028" y="0"/>
                  </a:moveTo>
                  <a:cubicBezTo>
                    <a:pt x="1021" y="0"/>
                    <a:pt x="55" y="1331"/>
                    <a:pt x="0" y="3573"/>
                  </a:cubicBezTo>
                  <a:cubicBezTo>
                    <a:pt x="0" y="3663"/>
                    <a:pt x="116" y="3695"/>
                    <a:pt x="317" y="3695"/>
                  </a:cubicBezTo>
                  <a:cubicBezTo>
                    <a:pt x="782" y="3695"/>
                    <a:pt x="1703" y="3528"/>
                    <a:pt x="2719" y="3528"/>
                  </a:cubicBezTo>
                  <a:cubicBezTo>
                    <a:pt x="2899" y="3528"/>
                    <a:pt x="3081" y="3533"/>
                    <a:pt x="3264" y="3545"/>
                  </a:cubicBezTo>
                  <a:cubicBezTo>
                    <a:pt x="4582" y="3632"/>
                    <a:pt x="5214" y="3785"/>
                    <a:pt x="5445" y="3785"/>
                  </a:cubicBezTo>
                  <a:cubicBezTo>
                    <a:pt x="5513" y="3785"/>
                    <a:pt x="5546" y="3772"/>
                    <a:pt x="5552" y="3741"/>
                  </a:cubicBezTo>
                  <a:cubicBezTo>
                    <a:pt x="5831" y="1899"/>
                    <a:pt x="5413" y="114"/>
                    <a:pt x="3153" y="2"/>
                  </a:cubicBezTo>
                  <a:cubicBezTo>
                    <a:pt x="3111" y="1"/>
                    <a:pt x="3069" y="0"/>
                    <a:pt x="30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7"/>
            <p:cNvSpPr/>
            <p:nvPr/>
          </p:nvSpPr>
          <p:spPr>
            <a:xfrm>
              <a:off x="5999725" y="382500"/>
              <a:ext cx="74650" cy="96525"/>
            </a:xfrm>
            <a:custGeom>
              <a:rect b="b" l="l" r="r" t="t"/>
              <a:pathLst>
                <a:path extrusionOk="0" h="3861" w="2986">
                  <a:moveTo>
                    <a:pt x="0" y="0"/>
                  </a:moveTo>
                  <a:cubicBezTo>
                    <a:pt x="670" y="251"/>
                    <a:pt x="809" y="642"/>
                    <a:pt x="893" y="781"/>
                  </a:cubicBezTo>
                  <a:cubicBezTo>
                    <a:pt x="1228" y="1507"/>
                    <a:pt x="1200" y="2762"/>
                    <a:pt x="1116" y="3571"/>
                  </a:cubicBezTo>
                  <a:cubicBezTo>
                    <a:pt x="2355" y="3661"/>
                    <a:pt x="2612" y="3861"/>
                    <a:pt x="2679" y="3861"/>
                  </a:cubicBezTo>
                  <a:cubicBezTo>
                    <a:pt x="2696" y="3861"/>
                    <a:pt x="2701" y="3849"/>
                    <a:pt x="2706" y="3822"/>
                  </a:cubicBezTo>
                  <a:cubicBezTo>
                    <a:pt x="2985" y="1981"/>
                    <a:pt x="2260" y="112"/>
                    <a:pt x="8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7"/>
            <p:cNvSpPr/>
            <p:nvPr/>
          </p:nvSpPr>
          <p:spPr>
            <a:xfrm>
              <a:off x="5892300" y="463950"/>
              <a:ext cx="212750" cy="28775"/>
            </a:xfrm>
            <a:custGeom>
              <a:rect b="b" l="l" r="r" t="t"/>
              <a:pathLst>
                <a:path extrusionOk="0" h="1151" w="8510">
                  <a:moveTo>
                    <a:pt x="3711" y="0"/>
                  </a:moveTo>
                  <a:cubicBezTo>
                    <a:pt x="2696" y="0"/>
                    <a:pt x="1721" y="77"/>
                    <a:pt x="1145" y="257"/>
                  </a:cubicBezTo>
                  <a:cubicBezTo>
                    <a:pt x="698" y="425"/>
                    <a:pt x="1" y="843"/>
                    <a:pt x="1" y="843"/>
                  </a:cubicBezTo>
                  <a:cubicBezTo>
                    <a:pt x="503" y="620"/>
                    <a:pt x="2344" y="564"/>
                    <a:pt x="3125" y="536"/>
                  </a:cubicBezTo>
                  <a:cubicBezTo>
                    <a:pt x="3215" y="530"/>
                    <a:pt x="3334" y="527"/>
                    <a:pt x="3476" y="527"/>
                  </a:cubicBezTo>
                  <a:cubicBezTo>
                    <a:pt x="4623" y="527"/>
                    <a:pt x="7270" y="728"/>
                    <a:pt x="7840" y="1150"/>
                  </a:cubicBezTo>
                  <a:cubicBezTo>
                    <a:pt x="8510" y="955"/>
                    <a:pt x="7785" y="536"/>
                    <a:pt x="7115" y="341"/>
                  </a:cubicBezTo>
                  <a:cubicBezTo>
                    <a:pt x="6464" y="135"/>
                    <a:pt x="5053" y="0"/>
                    <a:pt x="371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7"/>
            <p:cNvSpPr/>
            <p:nvPr/>
          </p:nvSpPr>
          <p:spPr>
            <a:xfrm>
              <a:off x="5919500" y="441725"/>
              <a:ext cx="90700" cy="30075"/>
            </a:xfrm>
            <a:custGeom>
              <a:rect b="b" l="l" r="r" t="t"/>
              <a:pathLst>
                <a:path extrusionOk="0" h="1203" w="3628">
                  <a:moveTo>
                    <a:pt x="3601" y="0"/>
                  </a:moveTo>
                  <a:cubicBezTo>
                    <a:pt x="3219" y="0"/>
                    <a:pt x="112" y="895"/>
                    <a:pt x="112" y="895"/>
                  </a:cubicBezTo>
                  <a:cubicBezTo>
                    <a:pt x="112" y="895"/>
                    <a:pt x="1" y="1174"/>
                    <a:pt x="140" y="1202"/>
                  </a:cubicBezTo>
                  <a:cubicBezTo>
                    <a:pt x="308" y="1202"/>
                    <a:pt x="3628" y="588"/>
                    <a:pt x="3628" y="588"/>
                  </a:cubicBezTo>
                  <a:cubicBezTo>
                    <a:pt x="3628" y="588"/>
                    <a:pt x="3600" y="449"/>
                    <a:pt x="3628" y="3"/>
                  </a:cubicBezTo>
                  <a:cubicBezTo>
                    <a:pt x="3621" y="1"/>
                    <a:pt x="3612" y="0"/>
                    <a:pt x="360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7"/>
            <p:cNvSpPr/>
            <p:nvPr/>
          </p:nvSpPr>
          <p:spPr>
            <a:xfrm>
              <a:off x="6033200" y="443175"/>
              <a:ext cx="37650" cy="27950"/>
            </a:xfrm>
            <a:custGeom>
              <a:rect b="b" l="l" r="r" t="t"/>
              <a:pathLst>
                <a:path extrusionOk="0" h="1118" w="1506">
                  <a:moveTo>
                    <a:pt x="279" y="0"/>
                  </a:moveTo>
                  <a:cubicBezTo>
                    <a:pt x="279" y="0"/>
                    <a:pt x="0" y="530"/>
                    <a:pt x="140" y="558"/>
                  </a:cubicBezTo>
                  <a:cubicBezTo>
                    <a:pt x="642" y="726"/>
                    <a:pt x="1256" y="1060"/>
                    <a:pt x="1423" y="1116"/>
                  </a:cubicBezTo>
                  <a:cubicBezTo>
                    <a:pt x="1426" y="1117"/>
                    <a:pt x="1428" y="1117"/>
                    <a:pt x="1430" y="1117"/>
                  </a:cubicBezTo>
                  <a:cubicBezTo>
                    <a:pt x="1505" y="1117"/>
                    <a:pt x="1479" y="670"/>
                    <a:pt x="1479" y="670"/>
                  </a:cubicBezTo>
                  <a:lnTo>
                    <a:pt x="279" y="0"/>
                  </a:lnTo>
                  <a:close/>
                </a:path>
              </a:pathLst>
            </a:custGeom>
            <a:solidFill>
              <a:srgbClr val="211D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7"/>
            <p:cNvSpPr/>
            <p:nvPr/>
          </p:nvSpPr>
          <p:spPr>
            <a:xfrm>
              <a:off x="6004600" y="435425"/>
              <a:ext cx="42575" cy="28000"/>
            </a:xfrm>
            <a:custGeom>
              <a:rect b="b" l="l" r="r" t="t"/>
              <a:pathLst>
                <a:path extrusionOk="0" h="1120" w="1703">
                  <a:moveTo>
                    <a:pt x="343" y="0"/>
                  </a:moveTo>
                  <a:cubicBezTo>
                    <a:pt x="144" y="0"/>
                    <a:pt x="0" y="159"/>
                    <a:pt x="0" y="366"/>
                  </a:cubicBezTo>
                  <a:lnTo>
                    <a:pt x="0" y="701"/>
                  </a:lnTo>
                  <a:cubicBezTo>
                    <a:pt x="0" y="924"/>
                    <a:pt x="168" y="1092"/>
                    <a:pt x="391" y="1092"/>
                  </a:cubicBezTo>
                  <a:lnTo>
                    <a:pt x="1395" y="1119"/>
                  </a:lnTo>
                  <a:cubicBezTo>
                    <a:pt x="1591" y="1119"/>
                    <a:pt x="1674" y="924"/>
                    <a:pt x="1674" y="729"/>
                  </a:cubicBezTo>
                  <a:lnTo>
                    <a:pt x="1702" y="478"/>
                  </a:lnTo>
                  <a:cubicBezTo>
                    <a:pt x="1702" y="255"/>
                    <a:pt x="1563" y="87"/>
                    <a:pt x="1368" y="87"/>
                  </a:cubicBezTo>
                  <a:lnTo>
                    <a:pt x="391" y="3"/>
                  </a:lnTo>
                  <a:cubicBezTo>
                    <a:pt x="375" y="1"/>
                    <a:pt x="359" y="0"/>
                    <a:pt x="3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7"/>
            <p:cNvSpPr/>
            <p:nvPr/>
          </p:nvSpPr>
          <p:spPr>
            <a:xfrm>
              <a:off x="6008775" y="441775"/>
              <a:ext cx="35600" cy="16625"/>
            </a:xfrm>
            <a:custGeom>
              <a:rect b="b" l="l" r="r" t="t"/>
              <a:pathLst>
                <a:path extrusionOk="0" h="665" w="1424">
                  <a:moveTo>
                    <a:pt x="85" y="1"/>
                  </a:moveTo>
                  <a:cubicBezTo>
                    <a:pt x="85" y="1"/>
                    <a:pt x="1" y="196"/>
                    <a:pt x="57" y="447"/>
                  </a:cubicBezTo>
                  <a:cubicBezTo>
                    <a:pt x="74" y="606"/>
                    <a:pt x="485" y="664"/>
                    <a:pt x="825" y="664"/>
                  </a:cubicBezTo>
                  <a:cubicBezTo>
                    <a:pt x="1022" y="664"/>
                    <a:pt x="1195" y="645"/>
                    <a:pt x="1256" y="614"/>
                  </a:cubicBezTo>
                  <a:cubicBezTo>
                    <a:pt x="1424" y="503"/>
                    <a:pt x="1368" y="56"/>
                    <a:pt x="1368" y="56"/>
                  </a:cubicBezTo>
                  <a:lnTo>
                    <a:pt x="85" y="1"/>
                  </a:lnTo>
                  <a:close/>
                </a:path>
              </a:pathLst>
            </a:custGeom>
            <a:solidFill>
              <a:srgbClr val="5E7B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7"/>
            <p:cNvSpPr/>
            <p:nvPr/>
          </p:nvSpPr>
          <p:spPr>
            <a:xfrm>
              <a:off x="6013675" y="445275"/>
              <a:ext cx="26525" cy="10600"/>
            </a:xfrm>
            <a:custGeom>
              <a:rect b="b" l="l" r="r" t="t"/>
              <a:pathLst>
                <a:path extrusionOk="0" h="424" w="1061">
                  <a:moveTo>
                    <a:pt x="28" y="0"/>
                  </a:moveTo>
                  <a:cubicBezTo>
                    <a:pt x="28" y="0"/>
                    <a:pt x="0" y="84"/>
                    <a:pt x="28" y="279"/>
                  </a:cubicBezTo>
                  <a:cubicBezTo>
                    <a:pt x="46" y="385"/>
                    <a:pt x="355" y="424"/>
                    <a:pt x="607" y="424"/>
                  </a:cubicBezTo>
                  <a:cubicBezTo>
                    <a:pt x="753" y="424"/>
                    <a:pt x="880" y="411"/>
                    <a:pt x="921" y="391"/>
                  </a:cubicBezTo>
                  <a:cubicBezTo>
                    <a:pt x="1060" y="307"/>
                    <a:pt x="1032" y="56"/>
                    <a:pt x="1032" y="56"/>
                  </a:cubicBezTo>
                  <a:lnTo>
                    <a:pt x="2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7"/>
            <p:cNvSpPr/>
            <p:nvPr/>
          </p:nvSpPr>
          <p:spPr>
            <a:xfrm>
              <a:off x="5903475" y="625900"/>
              <a:ext cx="38375" cy="101875"/>
            </a:xfrm>
            <a:custGeom>
              <a:rect b="b" l="l" r="r" t="t"/>
              <a:pathLst>
                <a:path extrusionOk="0" h="4075" w="1535">
                  <a:moveTo>
                    <a:pt x="1144" y="1"/>
                  </a:moveTo>
                  <a:lnTo>
                    <a:pt x="335" y="29"/>
                  </a:lnTo>
                  <a:cubicBezTo>
                    <a:pt x="140" y="29"/>
                    <a:pt x="0" y="168"/>
                    <a:pt x="0" y="364"/>
                  </a:cubicBezTo>
                  <a:lnTo>
                    <a:pt x="56" y="3739"/>
                  </a:lnTo>
                  <a:cubicBezTo>
                    <a:pt x="56" y="3935"/>
                    <a:pt x="195" y="4074"/>
                    <a:pt x="391" y="4074"/>
                  </a:cubicBezTo>
                  <a:lnTo>
                    <a:pt x="1200" y="4046"/>
                  </a:lnTo>
                  <a:cubicBezTo>
                    <a:pt x="1395" y="4046"/>
                    <a:pt x="1535" y="3907"/>
                    <a:pt x="1535" y="3711"/>
                  </a:cubicBezTo>
                  <a:lnTo>
                    <a:pt x="1479" y="336"/>
                  </a:lnTo>
                  <a:cubicBezTo>
                    <a:pt x="1479" y="140"/>
                    <a:pt x="1339" y="1"/>
                    <a:pt x="11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7"/>
            <p:cNvSpPr/>
            <p:nvPr/>
          </p:nvSpPr>
          <p:spPr>
            <a:xfrm>
              <a:off x="5911825" y="642550"/>
              <a:ext cx="22350" cy="85225"/>
            </a:xfrm>
            <a:custGeom>
              <a:rect b="b" l="l" r="r" t="t"/>
              <a:pathLst>
                <a:path extrusionOk="0" h="3409" w="894">
                  <a:moveTo>
                    <a:pt x="671" y="1"/>
                  </a:moveTo>
                  <a:cubicBezTo>
                    <a:pt x="662" y="1"/>
                    <a:pt x="652" y="2"/>
                    <a:pt x="643" y="4"/>
                  </a:cubicBezTo>
                  <a:lnTo>
                    <a:pt x="168" y="4"/>
                  </a:lnTo>
                  <a:cubicBezTo>
                    <a:pt x="85" y="4"/>
                    <a:pt x="1" y="116"/>
                    <a:pt x="1" y="256"/>
                  </a:cubicBezTo>
                  <a:lnTo>
                    <a:pt x="29" y="3157"/>
                  </a:lnTo>
                  <a:cubicBezTo>
                    <a:pt x="57" y="3297"/>
                    <a:pt x="140" y="3408"/>
                    <a:pt x="224" y="3408"/>
                  </a:cubicBezTo>
                  <a:lnTo>
                    <a:pt x="698" y="3380"/>
                  </a:lnTo>
                  <a:cubicBezTo>
                    <a:pt x="810" y="3380"/>
                    <a:pt x="894" y="3269"/>
                    <a:pt x="866" y="3129"/>
                  </a:cubicBezTo>
                  <a:lnTo>
                    <a:pt x="838" y="256"/>
                  </a:lnTo>
                  <a:cubicBezTo>
                    <a:pt x="838" y="128"/>
                    <a:pt x="768" y="1"/>
                    <a:pt x="671" y="1"/>
                  </a:cubicBezTo>
                  <a:close/>
                </a:path>
              </a:pathLst>
            </a:custGeom>
            <a:solidFill>
              <a:srgbClr val="FFC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7"/>
            <p:cNvSpPr/>
            <p:nvPr/>
          </p:nvSpPr>
          <p:spPr>
            <a:xfrm>
              <a:off x="5905550" y="632150"/>
              <a:ext cx="33500" cy="32850"/>
            </a:xfrm>
            <a:custGeom>
              <a:rect b="b" l="l" r="r" t="t"/>
              <a:pathLst>
                <a:path extrusionOk="0" h="1314" w="1340">
                  <a:moveTo>
                    <a:pt x="692" y="0"/>
                  </a:moveTo>
                  <a:cubicBezTo>
                    <a:pt x="675" y="0"/>
                    <a:pt x="659" y="1"/>
                    <a:pt x="642" y="2"/>
                  </a:cubicBezTo>
                  <a:cubicBezTo>
                    <a:pt x="280" y="2"/>
                    <a:pt x="1" y="309"/>
                    <a:pt x="1" y="672"/>
                  </a:cubicBezTo>
                  <a:cubicBezTo>
                    <a:pt x="29" y="1034"/>
                    <a:pt x="308" y="1313"/>
                    <a:pt x="670" y="1313"/>
                  </a:cubicBezTo>
                  <a:cubicBezTo>
                    <a:pt x="1033" y="1313"/>
                    <a:pt x="1340" y="1006"/>
                    <a:pt x="1340" y="644"/>
                  </a:cubicBezTo>
                  <a:cubicBezTo>
                    <a:pt x="1313" y="296"/>
                    <a:pt x="1056" y="0"/>
                    <a:pt x="69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7"/>
            <p:cNvSpPr/>
            <p:nvPr/>
          </p:nvSpPr>
          <p:spPr>
            <a:xfrm>
              <a:off x="5909750" y="636375"/>
              <a:ext cx="24425" cy="24425"/>
            </a:xfrm>
            <a:custGeom>
              <a:rect b="b" l="l" r="r" t="t"/>
              <a:pathLst>
                <a:path extrusionOk="0" h="977" w="977">
                  <a:moveTo>
                    <a:pt x="502" y="0"/>
                  </a:moveTo>
                  <a:cubicBezTo>
                    <a:pt x="223" y="0"/>
                    <a:pt x="0" y="224"/>
                    <a:pt x="28" y="503"/>
                  </a:cubicBezTo>
                  <a:cubicBezTo>
                    <a:pt x="28" y="754"/>
                    <a:pt x="251" y="977"/>
                    <a:pt x="502" y="977"/>
                  </a:cubicBezTo>
                  <a:cubicBezTo>
                    <a:pt x="781" y="949"/>
                    <a:pt x="977" y="754"/>
                    <a:pt x="977" y="475"/>
                  </a:cubicBezTo>
                  <a:cubicBezTo>
                    <a:pt x="977" y="196"/>
                    <a:pt x="753" y="0"/>
                    <a:pt x="502" y="0"/>
                  </a:cubicBezTo>
                  <a:close/>
                </a:path>
              </a:pathLst>
            </a:custGeom>
            <a:solidFill>
              <a:srgbClr val="BED1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7"/>
            <p:cNvSpPr/>
            <p:nvPr/>
          </p:nvSpPr>
          <p:spPr>
            <a:xfrm>
              <a:off x="5897875" y="685200"/>
              <a:ext cx="50250" cy="21650"/>
            </a:xfrm>
            <a:custGeom>
              <a:rect b="b" l="l" r="r" t="t"/>
              <a:pathLst>
                <a:path extrusionOk="0" h="866" w="2010">
                  <a:moveTo>
                    <a:pt x="113" y="0"/>
                  </a:moveTo>
                  <a:cubicBezTo>
                    <a:pt x="57" y="0"/>
                    <a:pt x="1" y="56"/>
                    <a:pt x="1" y="140"/>
                  </a:cubicBezTo>
                  <a:lnTo>
                    <a:pt x="1" y="726"/>
                  </a:lnTo>
                  <a:cubicBezTo>
                    <a:pt x="1" y="809"/>
                    <a:pt x="57" y="865"/>
                    <a:pt x="113" y="865"/>
                  </a:cubicBezTo>
                  <a:lnTo>
                    <a:pt x="1926" y="865"/>
                  </a:lnTo>
                  <a:cubicBezTo>
                    <a:pt x="1982" y="865"/>
                    <a:pt x="2010" y="809"/>
                    <a:pt x="2010" y="726"/>
                  </a:cubicBezTo>
                  <a:lnTo>
                    <a:pt x="2010" y="140"/>
                  </a:lnTo>
                  <a:cubicBezTo>
                    <a:pt x="2010" y="56"/>
                    <a:pt x="1982" y="0"/>
                    <a:pt x="1926" y="0"/>
                  </a:cubicBezTo>
                  <a:close/>
                </a:path>
              </a:pathLst>
            </a:custGeom>
            <a:solidFill>
              <a:srgbClr val="211D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7"/>
            <p:cNvSpPr/>
            <p:nvPr/>
          </p:nvSpPr>
          <p:spPr>
            <a:xfrm>
              <a:off x="5740950" y="876300"/>
              <a:ext cx="85825" cy="124575"/>
            </a:xfrm>
            <a:custGeom>
              <a:rect b="b" l="l" r="r" t="t"/>
              <a:pathLst>
                <a:path extrusionOk="0" h="4983" w="3433">
                  <a:moveTo>
                    <a:pt x="1172" y="1"/>
                  </a:moveTo>
                  <a:cubicBezTo>
                    <a:pt x="1005" y="810"/>
                    <a:pt x="1061" y="1312"/>
                    <a:pt x="726" y="1703"/>
                  </a:cubicBezTo>
                  <a:cubicBezTo>
                    <a:pt x="391" y="2093"/>
                    <a:pt x="1" y="2958"/>
                    <a:pt x="140" y="3488"/>
                  </a:cubicBezTo>
                  <a:cubicBezTo>
                    <a:pt x="224" y="3739"/>
                    <a:pt x="586" y="4465"/>
                    <a:pt x="977" y="4799"/>
                  </a:cubicBezTo>
                  <a:cubicBezTo>
                    <a:pt x="1138" y="4931"/>
                    <a:pt x="1313" y="4982"/>
                    <a:pt x="1484" y="4982"/>
                  </a:cubicBezTo>
                  <a:cubicBezTo>
                    <a:pt x="1962" y="4982"/>
                    <a:pt x="2407" y="4581"/>
                    <a:pt x="2428" y="4437"/>
                  </a:cubicBezTo>
                  <a:cubicBezTo>
                    <a:pt x="2484" y="4102"/>
                    <a:pt x="2065" y="4241"/>
                    <a:pt x="1898" y="4102"/>
                  </a:cubicBezTo>
                  <a:cubicBezTo>
                    <a:pt x="1675" y="3907"/>
                    <a:pt x="1535" y="3349"/>
                    <a:pt x="1814" y="3153"/>
                  </a:cubicBezTo>
                  <a:cubicBezTo>
                    <a:pt x="1829" y="3141"/>
                    <a:pt x="1844" y="3136"/>
                    <a:pt x="1859" y="3136"/>
                  </a:cubicBezTo>
                  <a:cubicBezTo>
                    <a:pt x="2055" y="3136"/>
                    <a:pt x="2202" y="4120"/>
                    <a:pt x="2650" y="4120"/>
                  </a:cubicBezTo>
                  <a:cubicBezTo>
                    <a:pt x="2718" y="4120"/>
                    <a:pt x="2792" y="4097"/>
                    <a:pt x="2874" y="4046"/>
                  </a:cubicBezTo>
                  <a:cubicBezTo>
                    <a:pt x="3097" y="3907"/>
                    <a:pt x="2539" y="2623"/>
                    <a:pt x="2818" y="2316"/>
                  </a:cubicBezTo>
                  <a:cubicBezTo>
                    <a:pt x="3125" y="1981"/>
                    <a:pt x="3432" y="1312"/>
                    <a:pt x="3293" y="1033"/>
                  </a:cubicBezTo>
                  <a:cubicBezTo>
                    <a:pt x="3153" y="754"/>
                    <a:pt x="1172" y="1"/>
                    <a:pt x="1172" y="1"/>
                  </a:cubicBezTo>
                  <a:close/>
                </a:path>
              </a:pathLst>
            </a:custGeom>
            <a:solidFill>
              <a:srgbClr val="C499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7"/>
            <p:cNvSpPr/>
            <p:nvPr/>
          </p:nvSpPr>
          <p:spPr>
            <a:xfrm>
              <a:off x="5744450" y="605525"/>
              <a:ext cx="142300" cy="334275"/>
            </a:xfrm>
            <a:custGeom>
              <a:rect b="b" l="l" r="r" t="t"/>
              <a:pathLst>
                <a:path extrusionOk="0" h="13371" w="5692">
                  <a:moveTo>
                    <a:pt x="4886" y="1"/>
                  </a:moveTo>
                  <a:cubicBezTo>
                    <a:pt x="4358" y="1"/>
                    <a:pt x="3861" y="781"/>
                    <a:pt x="3515" y="1764"/>
                  </a:cubicBezTo>
                  <a:cubicBezTo>
                    <a:pt x="3013" y="3132"/>
                    <a:pt x="2204" y="5726"/>
                    <a:pt x="1562" y="6954"/>
                  </a:cubicBezTo>
                  <a:cubicBezTo>
                    <a:pt x="893" y="8181"/>
                    <a:pt x="0" y="12059"/>
                    <a:pt x="168" y="12394"/>
                  </a:cubicBezTo>
                  <a:cubicBezTo>
                    <a:pt x="249" y="12377"/>
                    <a:pt x="336" y="12369"/>
                    <a:pt x="429" y="12369"/>
                  </a:cubicBezTo>
                  <a:cubicBezTo>
                    <a:pt x="1254" y="12369"/>
                    <a:pt x="2458" y="12994"/>
                    <a:pt x="2985" y="13370"/>
                  </a:cubicBezTo>
                  <a:cubicBezTo>
                    <a:pt x="3711" y="11418"/>
                    <a:pt x="4185" y="10692"/>
                    <a:pt x="4548" y="9437"/>
                  </a:cubicBezTo>
                  <a:cubicBezTo>
                    <a:pt x="5217" y="7316"/>
                    <a:pt x="5050" y="7567"/>
                    <a:pt x="5357" y="6591"/>
                  </a:cubicBezTo>
                  <a:cubicBezTo>
                    <a:pt x="5692" y="5615"/>
                    <a:pt x="4966" y="7"/>
                    <a:pt x="4966" y="7"/>
                  </a:cubicBezTo>
                  <a:cubicBezTo>
                    <a:pt x="4940" y="3"/>
                    <a:pt x="4913" y="1"/>
                    <a:pt x="48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7"/>
            <p:cNvSpPr/>
            <p:nvPr/>
          </p:nvSpPr>
          <p:spPr>
            <a:xfrm>
              <a:off x="5868600" y="1147625"/>
              <a:ext cx="111600" cy="136825"/>
            </a:xfrm>
            <a:custGeom>
              <a:rect b="b" l="l" r="r" t="t"/>
              <a:pathLst>
                <a:path extrusionOk="0" h="5473" w="4464">
                  <a:moveTo>
                    <a:pt x="558" y="0"/>
                  </a:moveTo>
                  <a:cubicBezTo>
                    <a:pt x="558" y="0"/>
                    <a:pt x="0" y="4325"/>
                    <a:pt x="0" y="4939"/>
                  </a:cubicBezTo>
                  <a:cubicBezTo>
                    <a:pt x="0" y="5421"/>
                    <a:pt x="2067" y="5472"/>
                    <a:pt x="3156" y="5472"/>
                  </a:cubicBezTo>
                  <a:cubicBezTo>
                    <a:pt x="3453" y="5472"/>
                    <a:pt x="3677" y="5469"/>
                    <a:pt x="3767" y="5469"/>
                  </a:cubicBezTo>
                  <a:cubicBezTo>
                    <a:pt x="4213" y="5469"/>
                    <a:pt x="4408" y="1842"/>
                    <a:pt x="4464" y="363"/>
                  </a:cubicBezTo>
                  <a:lnTo>
                    <a:pt x="4464" y="363"/>
                  </a:lnTo>
                  <a:cubicBezTo>
                    <a:pt x="4404" y="372"/>
                    <a:pt x="4281" y="377"/>
                    <a:pt x="4114" y="377"/>
                  </a:cubicBezTo>
                  <a:cubicBezTo>
                    <a:pt x="3262" y="377"/>
                    <a:pt x="1257" y="257"/>
                    <a:pt x="5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7"/>
            <p:cNvSpPr/>
            <p:nvPr/>
          </p:nvSpPr>
          <p:spPr>
            <a:xfrm>
              <a:off x="6009475" y="1147625"/>
              <a:ext cx="123475" cy="137900"/>
            </a:xfrm>
            <a:custGeom>
              <a:rect b="b" l="l" r="r" t="t"/>
              <a:pathLst>
                <a:path extrusionOk="0" h="5516" w="4939">
                  <a:moveTo>
                    <a:pt x="4241" y="0"/>
                  </a:moveTo>
                  <a:cubicBezTo>
                    <a:pt x="3851" y="196"/>
                    <a:pt x="475" y="558"/>
                    <a:pt x="1" y="558"/>
                  </a:cubicBezTo>
                  <a:cubicBezTo>
                    <a:pt x="1" y="558"/>
                    <a:pt x="280" y="5050"/>
                    <a:pt x="503" y="5413"/>
                  </a:cubicBezTo>
                  <a:cubicBezTo>
                    <a:pt x="553" y="5485"/>
                    <a:pt x="751" y="5515"/>
                    <a:pt x="1035" y="5515"/>
                  </a:cubicBezTo>
                  <a:cubicBezTo>
                    <a:pt x="2175" y="5515"/>
                    <a:pt x="4710" y="5033"/>
                    <a:pt x="4799" y="4855"/>
                  </a:cubicBezTo>
                  <a:cubicBezTo>
                    <a:pt x="4939" y="4604"/>
                    <a:pt x="4520" y="1702"/>
                    <a:pt x="42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7"/>
            <p:cNvSpPr/>
            <p:nvPr/>
          </p:nvSpPr>
          <p:spPr>
            <a:xfrm>
              <a:off x="5752100" y="848400"/>
              <a:ext cx="87225" cy="67675"/>
            </a:xfrm>
            <a:custGeom>
              <a:rect b="b" l="l" r="r" t="t"/>
              <a:pathLst>
                <a:path extrusionOk="0" h="2707" w="3489">
                  <a:moveTo>
                    <a:pt x="336" y="1"/>
                  </a:moveTo>
                  <a:cubicBezTo>
                    <a:pt x="252" y="1"/>
                    <a:pt x="140" y="559"/>
                    <a:pt x="1" y="1340"/>
                  </a:cubicBezTo>
                  <a:cubicBezTo>
                    <a:pt x="57" y="1334"/>
                    <a:pt x="113" y="1331"/>
                    <a:pt x="171" y="1331"/>
                  </a:cubicBezTo>
                  <a:cubicBezTo>
                    <a:pt x="1411" y="1331"/>
                    <a:pt x="3042" y="2707"/>
                    <a:pt x="3042" y="2707"/>
                  </a:cubicBezTo>
                  <a:cubicBezTo>
                    <a:pt x="3042" y="2707"/>
                    <a:pt x="3237" y="2121"/>
                    <a:pt x="3488" y="1647"/>
                  </a:cubicBezTo>
                  <a:cubicBezTo>
                    <a:pt x="2679" y="614"/>
                    <a:pt x="392" y="1"/>
                    <a:pt x="3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7"/>
            <p:cNvSpPr/>
            <p:nvPr/>
          </p:nvSpPr>
          <p:spPr>
            <a:xfrm>
              <a:off x="5754200" y="858175"/>
              <a:ext cx="81625" cy="50925"/>
            </a:xfrm>
            <a:custGeom>
              <a:rect b="b" l="l" r="r" t="t"/>
              <a:pathLst>
                <a:path extrusionOk="0" h="2037" w="3265">
                  <a:moveTo>
                    <a:pt x="112" y="0"/>
                  </a:moveTo>
                  <a:cubicBezTo>
                    <a:pt x="84" y="0"/>
                    <a:pt x="29" y="307"/>
                    <a:pt x="1" y="558"/>
                  </a:cubicBezTo>
                  <a:cubicBezTo>
                    <a:pt x="56" y="553"/>
                    <a:pt x="112" y="550"/>
                    <a:pt x="169" y="550"/>
                  </a:cubicBezTo>
                  <a:cubicBezTo>
                    <a:pt x="1480" y="550"/>
                    <a:pt x="3070" y="2037"/>
                    <a:pt x="3070" y="2037"/>
                  </a:cubicBezTo>
                  <a:cubicBezTo>
                    <a:pt x="3070" y="2037"/>
                    <a:pt x="3209" y="1702"/>
                    <a:pt x="3265" y="1563"/>
                  </a:cubicBezTo>
                  <a:cubicBezTo>
                    <a:pt x="2456" y="530"/>
                    <a:pt x="168" y="0"/>
                    <a:pt x="112" y="0"/>
                  </a:cubicBezTo>
                  <a:close/>
                </a:path>
              </a:pathLst>
            </a:custGeom>
            <a:solidFill>
              <a:srgbClr val="5E7B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7"/>
            <p:cNvSpPr/>
            <p:nvPr/>
          </p:nvSpPr>
          <p:spPr>
            <a:xfrm>
              <a:off x="5799550" y="704725"/>
              <a:ext cx="80925" cy="90000"/>
            </a:xfrm>
            <a:custGeom>
              <a:rect b="b" l="l" r="r" t="t"/>
              <a:pathLst>
                <a:path extrusionOk="0" h="3600" w="3237">
                  <a:moveTo>
                    <a:pt x="558" y="0"/>
                  </a:moveTo>
                  <a:cubicBezTo>
                    <a:pt x="112" y="949"/>
                    <a:pt x="0" y="1563"/>
                    <a:pt x="0" y="1563"/>
                  </a:cubicBezTo>
                  <a:cubicBezTo>
                    <a:pt x="419" y="1842"/>
                    <a:pt x="2037" y="2344"/>
                    <a:pt x="2846" y="3599"/>
                  </a:cubicBezTo>
                  <a:cubicBezTo>
                    <a:pt x="3209" y="2735"/>
                    <a:pt x="3236" y="2288"/>
                    <a:pt x="3236" y="2288"/>
                  </a:cubicBezTo>
                  <a:cubicBezTo>
                    <a:pt x="3236" y="2288"/>
                    <a:pt x="2399" y="698"/>
                    <a:pt x="5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7"/>
            <p:cNvSpPr/>
            <p:nvPr/>
          </p:nvSpPr>
          <p:spPr>
            <a:xfrm>
              <a:off x="5802325" y="716575"/>
              <a:ext cx="76750" cy="68375"/>
            </a:xfrm>
            <a:custGeom>
              <a:rect b="b" l="l" r="r" t="t"/>
              <a:pathLst>
                <a:path extrusionOk="0" h="2735" w="3070">
                  <a:moveTo>
                    <a:pt x="224" y="1"/>
                  </a:moveTo>
                  <a:cubicBezTo>
                    <a:pt x="84" y="308"/>
                    <a:pt x="1" y="642"/>
                    <a:pt x="1" y="642"/>
                  </a:cubicBezTo>
                  <a:cubicBezTo>
                    <a:pt x="1117" y="866"/>
                    <a:pt x="2567" y="1898"/>
                    <a:pt x="2902" y="2735"/>
                  </a:cubicBezTo>
                  <a:cubicBezTo>
                    <a:pt x="3014" y="2372"/>
                    <a:pt x="3070" y="2177"/>
                    <a:pt x="3070" y="2177"/>
                  </a:cubicBezTo>
                  <a:cubicBezTo>
                    <a:pt x="3070" y="2177"/>
                    <a:pt x="2233" y="726"/>
                    <a:pt x="224" y="1"/>
                  </a:cubicBezTo>
                  <a:close/>
                </a:path>
              </a:pathLst>
            </a:custGeom>
            <a:solidFill>
              <a:srgbClr val="5E7B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7"/>
            <p:cNvSpPr/>
            <p:nvPr/>
          </p:nvSpPr>
          <p:spPr>
            <a:xfrm>
              <a:off x="5870675" y="744625"/>
              <a:ext cx="238575" cy="48000"/>
            </a:xfrm>
            <a:custGeom>
              <a:rect b="b" l="l" r="r" t="t"/>
              <a:pathLst>
                <a:path extrusionOk="0" h="1920" w="9543">
                  <a:moveTo>
                    <a:pt x="5664" y="0"/>
                  </a:moveTo>
                  <a:cubicBezTo>
                    <a:pt x="4134" y="0"/>
                    <a:pt x="2277" y="134"/>
                    <a:pt x="336" y="581"/>
                  </a:cubicBezTo>
                  <a:cubicBezTo>
                    <a:pt x="252" y="1641"/>
                    <a:pt x="1" y="1920"/>
                    <a:pt x="1" y="1920"/>
                  </a:cubicBezTo>
                  <a:cubicBezTo>
                    <a:pt x="339" y="1761"/>
                    <a:pt x="3618" y="1189"/>
                    <a:pt x="6492" y="1189"/>
                  </a:cubicBezTo>
                  <a:cubicBezTo>
                    <a:pt x="7646" y="1189"/>
                    <a:pt x="8735" y="1281"/>
                    <a:pt x="9542" y="1529"/>
                  </a:cubicBezTo>
                  <a:cubicBezTo>
                    <a:pt x="9542" y="748"/>
                    <a:pt x="9514" y="302"/>
                    <a:pt x="9514" y="302"/>
                  </a:cubicBezTo>
                  <a:cubicBezTo>
                    <a:pt x="9514" y="302"/>
                    <a:pt x="7958" y="0"/>
                    <a:pt x="566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7"/>
            <p:cNvSpPr/>
            <p:nvPr/>
          </p:nvSpPr>
          <p:spPr>
            <a:xfrm>
              <a:off x="5874875" y="753600"/>
              <a:ext cx="234375" cy="26475"/>
            </a:xfrm>
            <a:custGeom>
              <a:rect b="b" l="l" r="r" t="t"/>
              <a:pathLst>
                <a:path extrusionOk="0" h="1059" w="9375">
                  <a:moveTo>
                    <a:pt x="5761" y="1"/>
                  </a:moveTo>
                  <a:cubicBezTo>
                    <a:pt x="4162" y="1"/>
                    <a:pt x="2178" y="137"/>
                    <a:pt x="112" y="612"/>
                  </a:cubicBezTo>
                  <a:cubicBezTo>
                    <a:pt x="0" y="947"/>
                    <a:pt x="56" y="1059"/>
                    <a:pt x="56" y="1059"/>
                  </a:cubicBezTo>
                  <a:cubicBezTo>
                    <a:pt x="386" y="923"/>
                    <a:pt x="3394" y="421"/>
                    <a:pt x="6152" y="421"/>
                  </a:cubicBezTo>
                  <a:cubicBezTo>
                    <a:pt x="7355" y="421"/>
                    <a:pt x="8510" y="517"/>
                    <a:pt x="9374" y="780"/>
                  </a:cubicBezTo>
                  <a:cubicBezTo>
                    <a:pt x="9346" y="473"/>
                    <a:pt x="9374" y="250"/>
                    <a:pt x="9374" y="250"/>
                  </a:cubicBezTo>
                  <a:cubicBezTo>
                    <a:pt x="9374" y="250"/>
                    <a:pt x="7920" y="1"/>
                    <a:pt x="5761" y="1"/>
                  </a:cubicBezTo>
                  <a:close/>
                </a:path>
              </a:pathLst>
            </a:custGeom>
            <a:solidFill>
              <a:srgbClr val="88A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7"/>
            <p:cNvSpPr/>
            <p:nvPr/>
          </p:nvSpPr>
          <p:spPr>
            <a:xfrm>
              <a:off x="5853950" y="1358075"/>
              <a:ext cx="113700" cy="48325"/>
            </a:xfrm>
            <a:custGeom>
              <a:rect b="b" l="l" r="r" t="t"/>
              <a:pathLst>
                <a:path extrusionOk="0" h="1933" w="4548">
                  <a:moveTo>
                    <a:pt x="1770" y="1"/>
                  </a:moveTo>
                  <a:cubicBezTo>
                    <a:pt x="1233" y="1"/>
                    <a:pt x="644" y="86"/>
                    <a:pt x="28" y="315"/>
                  </a:cubicBezTo>
                  <a:cubicBezTo>
                    <a:pt x="0" y="817"/>
                    <a:pt x="0" y="1375"/>
                    <a:pt x="0" y="1375"/>
                  </a:cubicBezTo>
                  <a:cubicBezTo>
                    <a:pt x="235" y="1264"/>
                    <a:pt x="956" y="1079"/>
                    <a:pt x="1784" y="1079"/>
                  </a:cubicBezTo>
                  <a:cubicBezTo>
                    <a:pt x="2626" y="1079"/>
                    <a:pt x="3579" y="1271"/>
                    <a:pt x="4241" y="1933"/>
                  </a:cubicBezTo>
                  <a:cubicBezTo>
                    <a:pt x="4520" y="1263"/>
                    <a:pt x="4548" y="789"/>
                    <a:pt x="4548" y="789"/>
                  </a:cubicBezTo>
                  <a:cubicBezTo>
                    <a:pt x="4548" y="789"/>
                    <a:pt x="3396" y="1"/>
                    <a:pt x="17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7"/>
            <p:cNvSpPr/>
            <p:nvPr/>
          </p:nvSpPr>
          <p:spPr>
            <a:xfrm>
              <a:off x="5853250" y="1366900"/>
              <a:ext cx="113700" cy="31850"/>
            </a:xfrm>
            <a:custGeom>
              <a:rect b="b" l="l" r="r" t="t"/>
              <a:pathLst>
                <a:path extrusionOk="0" h="1274" w="4548">
                  <a:moveTo>
                    <a:pt x="1804" y="0"/>
                  </a:moveTo>
                  <a:cubicBezTo>
                    <a:pt x="1291" y="0"/>
                    <a:pt x="715" y="67"/>
                    <a:pt x="84" y="241"/>
                  </a:cubicBezTo>
                  <a:cubicBezTo>
                    <a:pt x="0" y="325"/>
                    <a:pt x="56" y="687"/>
                    <a:pt x="56" y="687"/>
                  </a:cubicBezTo>
                  <a:cubicBezTo>
                    <a:pt x="160" y="643"/>
                    <a:pt x="937" y="402"/>
                    <a:pt x="1874" y="402"/>
                  </a:cubicBezTo>
                  <a:cubicBezTo>
                    <a:pt x="2704" y="402"/>
                    <a:pt x="3659" y="591"/>
                    <a:pt x="4381" y="1273"/>
                  </a:cubicBezTo>
                  <a:cubicBezTo>
                    <a:pt x="4548" y="799"/>
                    <a:pt x="4520" y="743"/>
                    <a:pt x="4520" y="743"/>
                  </a:cubicBezTo>
                  <a:cubicBezTo>
                    <a:pt x="4520" y="743"/>
                    <a:pt x="3513" y="0"/>
                    <a:pt x="1804" y="0"/>
                  </a:cubicBezTo>
                  <a:close/>
                </a:path>
              </a:pathLst>
            </a:custGeom>
            <a:solidFill>
              <a:srgbClr val="5E7B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7"/>
            <p:cNvSpPr/>
            <p:nvPr/>
          </p:nvSpPr>
          <p:spPr>
            <a:xfrm>
              <a:off x="6024825" y="1357775"/>
              <a:ext cx="118600" cy="50025"/>
            </a:xfrm>
            <a:custGeom>
              <a:rect b="b" l="l" r="r" t="t"/>
              <a:pathLst>
                <a:path extrusionOk="0" h="2001" w="4744">
                  <a:moveTo>
                    <a:pt x="3017" y="1"/>
                  </a:moveTo>
                  <a:cubicBezTo>
                    <a:pt x="1346" y="1"/>
                    <a:pt x="1" y="801"/>
                    <a:pt x="1" y="801"/>
                  </a:cubicBezTo>
                  <a:cubicBezTo>
                    <a:pt x="1" y="801"/>
                    <a:pt x="28" y="1331"/>
                    <a:pt x="280" y="2001"/>
                  </a:cubicBezTo>
                  <a:cubicBezTo>
                    <a:pt x="1106" y="1330"/>
                    <a:pt x="2237" y="1122"/>
                    <a:pt x="3162" y="1122"/>
                  </a:cubicBezTo>
                  <a:cubicBezTo>
                    <a:pt x="3892" y="1122"/>
                    <a:pt x="4494" y="1252"/>
                    <a:pt x="4715" y="1387"/>
                  </a:cubicBezTo>
                  <a:cubicBezTo>
                    <a:pt x="4715" y="1387"/>
                    <a:pt x="4743" y="829"/>
                    <a:pt x="4688" y="299"/>
                  </a:cubicBezTo>
                  <a:cubicBezTo>
                    <a:pt x="4119" y="82"/>
                    <a:pt x="3551" y="1"/>
                    <a:pt x="30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7"/>
            <p:cNvSpPr/>
            <p:nvPr/>
          </p:nvSpPr>
          <p:spPr>
            <a:xfrm>
              <a:off x="6025525" y="1365750"/>
              <a:ext cx="117900" cy="33675"/>
            </a:xfrm>
            <a:custGeom>
              <a:rect b="b" l="l" r="r" t="t"/>
              <a:pathLst>
                <a:path extrusionOk="0" h="1347" w="4716">
                  <a:moveTo>
                    <a:pt x="3073" y="0"/>
                  </a:moveTo>
                  <a:cubicBezTo>
                    <a:pt x="1425" y="0"/>
                    <a:pt x="56" y="789"/>
                    <a:pt x="56" y="789"/>
                  </a:cubicBezTo>
                  <a:cubicBezTo>
                    <a:pt x="56" y="789"/>
                    <a:pt x="0" y="901"/>
                    <a:pt x="196" y="1347"/>
                  </a:cubicBezTo>
                  <a:cubicBezTo>
                    <a:pt x="998" y="685"/>
                    <a:pt x="2085" y="493"/>
                    <a:pt x="2989" y="493"/>
                  </a:cubicBezTo>
                  <a:cubicBezTo>
                    <a:pt x="3878" y="493"/>
                    <a:pt x="4591" y="678"/>
                    <a:pt x="4687" y="789"/>
                  </a:cubicBezTo>
                  <a:cubicBezTo>
                    <a:pt x="4687" y="789"/>
                    <a:pt x="4715" y="315"/>
                    <a:pt x="4687" y="287"/>
                  </a:cubicBezTo>
                  <a:cubicBezTo>
                    <a:pt x="4144" y="79"/>
                    <a:pt x="3595" y="0"/>
                    <a:pt x="3073" y="0"/>
                  </a:cubicBezTo>
                  <a:close/>
                </a:path>
              </a:pathLst>
            </a:custGeom>
            <a:solidFill>
              <a:srgbClr val="88A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7"/>
            <p:cNvSpPr/>
            <p:nvPr/>
          </p:nvSpPr>
          <p:spPr>
            <a:xfrm>
              <a:off x="5992750" y="669200"/>
              <a:ext cx="109525" cy="69725"/>
            </a:xfrm>
            <a:custGeom>
              <a:rect b="b" l="l" r="r" t="t"/>
              <a:pathLst>
                <a:path extrusionOk="0" h="2789" w="4381">
                  <a:moveTo>
                    <a:pt x="1005" y="2398"/>
                  </a:moveTo>
                  <a:cubicBezTo>
                    <a:pt x="1005" y="2398"/>
                    <a:pt x="1005" y="2398"/>
                    <a:pt x="1005" y="2398"/>
                  </a:cubicBezTo>
                  <a:cubicBezTo>
                    <a:pt x="1005" y="2398"/>
                    <a:pt x="1005" y="2398"/>
                    <a:pt x="1005" y="2398"/>
                  </a:cubicBezTo>
                  <a:close/>
                  <a:moveTo>
                    <a:pt x="1053" y="0"/>
                  </a:moveTo>
                  <a:cubicBezTo>
                    <a:pt x="808" y="0"/>
                    <a:pt x="462" y="125"/>
                    <a:pt x="28" y="724"/>
                  </a:cubicBezTo>
                  <a:cubicBezTo>
                    <a:pt x="279" y="891"/>
                    <a:pt x="307" y="836"/>
                    <a:pt x="84" y="891"/>
                  </a:cubicBezTo>
                  <a:cubicBezTo>
                    <a:pt x="307" y="1003"/>
                    <a:pt x="279" y="919"/>
                    <a:pt x="0" y="1031"/>
                  </a:cubicBezTo>
                  <a:cubicBezTo>
                    <a:pt x="307" y="1031"/>
                    <a:pt x="307" y="1198"/>
                    <a:pt x="84" y="1338"/>
                  </a:cubicBezTo>
                  <a:cubicBezTo>
                    <a:pt x="105" y="1335"/>
                    <a:pt x="125" y="1334"/>
                    <a:pt x="142" y="1334"/>
                  </a:cubicBezTo>
                  <a:cubicBezTo>
                    <a:pt x="329" y="1334"/>
                    <a:pt x="286" y="1466"/>
                    <a:pt x="56" y="1645"/>
                  </a:cubicBezTo>
                  <a:cubicBezTo>
                    <a:pt x="140" y="1614"/>
                    <a:pt x="197" y="1600"/>
                    <a:pt x="232" y="1600"/>
                  </a:cubicBezTo>
                  <a:cubicBezTo>
                    <a:pt x="326" y="1600"/>
                    <a:pt x="269" y="1698"/>
                    <a:pt x="168" y="1840"/>
                  </a:cubicBezTo>
                  <a:cubicBezTo>
                    <a:pt x="235" y="1802"/>
                    <a:pt x="288" y="1783"/>
                    <a:pt x="322" y="1783"/>
                  </a:cubicBezTo>
                  <a:cubicBezTo>
                    <a:pt x="387" y="1783"/>
                    <a:pt x="380" y="1851"/>
                    <a:pt x="251" y="1979"/>
                  </a:cubicBezTo>
                  <a:cubicBezTo>
                    <a:pt x="311" y="1947"/>
                    <a:pt x="367" y="1932"/>
                    <a:pt x="417" y="1932"/>
                  </a:cubicBezTo>
                  <a:cubicBezTo>
                    <a:pt x="581" y="1932"/>
                    <a:pt x="684" y="2081"/>
                    <a:pt x="642" y="2231"/>
                  </a:cubicBezTo>
                  <a:cubicBezTo>
                    <a:pt x="696" y="2185"/>
                    <a:pt x="733" y="2163"/>
                    <a:pt x="754" y="2163"/>
                  </a:cubicBezTo>
                  <a:cubicBezTo>
                    <a:pt x="797" y="2163"/>
                    <a:pt x="773" y="2257"/>
                    <a:pt x="698" y="2426"/>
                  </a:cubicBezTo>
                  <a:cubicBezTo>
                    <a:pt x="781" y="2310"/>
                    <a:pt x="834" y="2243"/>
                    <a:pt x="852" y="2243"/>
                  </a:cubicBezTo>
                  <a:lnTo>
                    <a:pt x="852" y="2243"/>
                  </a:lnTo>
                  <a:cubicBezTo>
                    <a:pt x="862" y="2243"/>
                    <a:pt x="861" y="2263"/>
                    <a:pt x="849" y="2305"/>
                  </a:cubicBezTo>
                  <a:lnTo>
                    <a:pt x="849" y="2305"/>
                  </a:lnTo>
                  <a:cubicBezTo>
                    <a:pt x="831" y="2340"/>
                    <a:pt x="799" y="2401"/>
                    <a:pt x="753" y="2482"/>
                  </a:cubicBezTo>
                  <a:cubicBezTo>
                    <a:pt x="836" y="2366"/>
                    <a:pt x="900" y="2299"/>
                    <a:pt x="943" y="2299"/>
                  </a:cubicBezTo>
                  <a:cubicBezTo>
                    <a:pt x="973" y="2299"/>
                    <a:pt x="993" y="2330"/>
                    <a:pt x="1005" y="2398"/>
                  </a:cubicBezTo>
                  <a:cubicBezTo>
                    <a:pt x="1035" y="2337"/>
                    <a:pt x="1058" y="2310"/>
                    <a:pt x="1074" y="2310"/>
                  </a:cubicBezTo>
                  <a:cubicBezTo>
                    <a:pt x="1101" y="2310"/>
                    <a:pt x="1106" y="2395"/>
                    <a:pt x="1088" y="2537"/>
                  </a:cubicBezTo>
                  <a:cubicBezTo>
                    <a:pt x="1138" y="2421"/>
                    <a:pt x="1168" y="2355"/>
                    <a:pt x="1184" y="2355"/>
                  </a:cubicBezTo>
                  <a:cubicBezTo>
                    <a:pt x="1195" y="2355"/>
                    <a:pt x="1200" y="2386"/>
                    <a:pt x="1200" y="2454"/>
                  </a:cubicBezTo>
                  <a:cubicBezTo>
                    <a:pt x="1201" y="2451"/>
                    <a:pt x="1201" y="2448"/>
                    <a:pt x="1202" y="2445"/>
                  </a:cubicBezTo>
                  <a:lnTo>
                    <a:pt x="1202" y="2445"/>
                  </a:lnTo>
                  <a:cubicBezTo>
                    <a:pt x="1194" y="2482"/>
                    <a:pt x="1183" y="2543"/>
                    <a:pt x="1172" y="2621"/>
                  </a:cubicBezTo>
                  <a:cubicBezTo>
                    <a:pt x="1230" y="2506"/>
                    <a:pt x="1288" y="2443"/>
                    <a:pt x="1345" y="2443"/>
                  </a:cubicBezTo>
                  <a:cubicBezTo>
                    <a:pt x="1371" y="2443"/>
                    <a:pt x="1397" y="2456"/>
                    <a:pt x="1423" y="2482"/>
                  </a:cubicBezTo>
                  <a:cubicBezTo>
                    <a:pt x="1443" y="2442"/>
                    <a:pt x="1459" y="2424"/>
                    <a:pt x="1473" y="2424"/>
                  </a:cubicBezTo>
                  <a:cubicBezTo>
                    <a:pt x="1499" y="2424"/>
                    <a:pt x="1517" y="2485"/>
                    <a:pt x="1535" y="2593"/>
                  </a:cubicBezTo>
                  <a:cubicBezTo>
                    <a:pt x="1554" y="2478"/>
                    <a:pt x="1586" y="2415"/>
                    <a:pt x="1632" y="2415"/>
                  </a:cubicBezTo>
                  <a:cubicBezTo>
                    <a:pt x="1653" y="2415"/>
                    <a:pt x="1676" y="2428"/>
                    <a:pt x="1702" y="2454"/>
                  </a:cubicBezTo>
                  <a:cubicBezTo>
                    <a:pt x="1702" y="2422"/>
                    <a:pt x="1706" y="2407"/>
                    <a:pt x="1714" y="2407"/>
                  </a:cubicBezTo>
                  <a:cubicBezTo>
                    <a:pt x="1727" y="2407"/>
                    <a:pt x="1751" y="2450"/>
                    <a:pt x="1786" y="2537"/>
                  </a:cubicBezTo>
                  <a:cubicBezTo>
                    <a:pt x="1798" y="2453"/>
                    <a:pt x="1810" y="2416"/>
                    <a:pt x="1819" y="2416"/>
                  </a:cubicBezTo>
                  <a:cubicBezTo>
                    <a:pt x="1832" y="2416"/>
                    <a:pt x="1842" y="2482"/>
                    <a:pt x="1842" y="2593"/>
                  </a:cubicBezTo>
                  <a:cubicBezTo>
                    <a:pt x="1886" y="2533"/>
                    <a:pt x="1931" y="2506"/>
                    <a:pt x="1967" y="2506"/>
                  </a:cubicBezTo>
                  <a:cubicBezTo>
                    <a:pt x="1999" y="2506"/>
                    <a:pt x="2024" y="2527"/>
                    <a:pt x="2037" y="2565"/>
                  </a:cubicBezTo>
                  <a:cubicBezTo>
                    <a:pt x="2121" y="2565"/>
                    <a:pt x="2148" y="2649"/>
                    <a:pt x="2204" y="2789"/>
                  </a:cubicBezTo>
                  <a:cubicBezTo>
                    <a:pt x="2250" y="2651"/>
                    <a:pt x="2277" y="2551"/>
                    <a:pt x="2301" y="2551"/>
                  </a:cubicBezTo>
                  <a:cubicBezTo>
                    <a:pt x="2306" y="2551"/>
                    <a:pt x="2311" y="2555"/>
                    <a:pt x="2316" y="2565"/>
                  </a:cubicBezTo>
                  <a:cubicBezTo>
                    <a:pt x="2355" y="2526"/>
                    <a:pt x="2395" y="2486"/>
                    <a:pt x="2414" y="2486"/>
                  </a:cubicBezTo>
                  <a:cubicBezTo>
                    <a:pt x="2423" y="2486"/>
                    <a:pt x="2427" y="2493"/>
                    <a:pt x="2427" y="2510"/>
                  </a:cubicBezTo>
                  <a:cubicBezTo>
                    <a:pt x="2442" y="2505"/>
                    <a:pt x="2454" y="2502"/>
                    <a:pt x="2466" y="2502"/>
                  </a:cubicBezTo>
                  <a:cubicBezTo>
                    <a:pt x="2521" y="2502"/>
                    <a:pt x="2544" y="2557"/>
                    <a:pt x="2567" y="2649"/>
                  </a:cubicBezTo>
                  <a:cubicBezTo>
                    <a:pt x="2607" y="2569"/>
                    <a:pt x="2633" y="2503"/>
                    <a:pt x="2634" y="2503"/>
                  </a:cubicBezTo>
                  <a:lnTo>
                    <a:pt x="2634" y="2503"/>
                  </a:lnTo>
                  <a:cubicBezTo>
                    <a:pt x="2634" y="2503"/>
                    <a:pt x="2631" y="2514"/>
                    <a:pt x="2623" y="2537"/>
                  </a:cubicBezTo>
                  <a:cubicBezTo>
                    <a:pt x="2656" y="2481"/>
                    <a:pt x="2686" y="2457"/>
                    <a:pt x="2710" y="2457"/>
                  </a:cubicBezTo>
                  <a:cubicBezTo>
                    <a:pt x="2747" y="2457"/>
                    <a:pt x="2773" y="2510"/>
                    <a:pt x="2790" y="2593"/>
                  </a:cubicBezTo>
                  <a:cubicBezTo>
                    <a:pt x="2821" y="2517"/>
                    <a:pt x="2851" y="2474"/>
                    <a:pt x="2877" y="2474"/>
                  </a:cubicBezTo>
                  <a:cubicBezTo>
                    <a:pt x="2899" y="2474"/>
                    <a:pt x="2917" y="2503"/>
                    <a:pt x="2930" y="2565"/>
                  </a:cubicBezTo>
                  <a:cubicBezTo>
                    <a:pt x="2969" y="2526"/>
                    <a:pt x="3002" y="2507"/>
                    <a:pt x="3032" y="2507"/>
                  </a:cubicBezTo>
                  <a:cubicBezTo>
                    <a:pt x="3054" y="2507"/>
                    <a:pt x="3075" y="2517"/>
                    <a:pt x="3097" y="2535"/>
                  </a:cubicBezTo>
                  <a:lnTo>
                    <a:pt x="3097" y="2535"/>
                  </a:lnTo>
                  <a:cubicBezTo>
                    <a:pt x="3097" y="2536"/>
                    <a:pt x="3097" y="2537"/>
                    <a:pt x="3097" y="2537"/>
                  </a:cubicBezTo>
                  <a:cubicBezTo>
                    <a:pt x="3097" y="2537"/>
                    <a:pt x="3097" y="2536"/>
                    <a:pt x="3097" y="2536"/>
                  </a:cubicBezTo>
                  <a:lnTo>
                    <a:pt x="3097" y="2536"/>
                  </a:lnTo>
                  <a:cubicBezTo>
                    <a:pt x="3130" y="2564"/>
                    <a:pt x="3165" y="2612"/>
                    <a:pt x="3209" y="2677"/>
                  </a:cubicBezTo>
                  <a:cubicBezTo>
                    <a:pt x="3166" y="2563"/>
                    <a:pt x="3138" y="2486"/>
                    <a:pt x="3120" y="2459"/>
                  </a:cubicBezTo>
                  <a:lnTo>
                    <a:pt x="3120" y="2459"/>
                  </a:lnTo>
                  <a:cubicBezTo>
                    <a:pt x="3139" y="2410"/>
                    <a:pt x="3159" y="2386"/>
                    <a:pt x="3184" y="2386"/>
                  </a:cubicBezTo>
                  <a:cubicBezTo>
                    <a:pt x="3227" y="2386"/>
                    <a:pt x="3285" y="2457"/>
                    <a:pt x="3376" y="2593"/>
                  </a:cubicBezTo>
                  <a:cubicBezTo>
                    <a:pt x="3354" y="2539"/>
                    <a:pt x="3337" y="2494"/>
                    <a:pt x="3323" y="2457"/>
                  </a:cubicBezTo>
                  <a:lnTo>
                    <a:pt x="3323" y="2457"/>
                  </a:lnTo>
                  <a:cubicBezTo>
                    <a:pt x="3338" y="2352"/>
                    <a:pt x="3364" y="2304"/>
                    <a:pt x="3410" y="2304"/>
                  </a:cubicBezTo>
                  <a:cubicBezTo>
                    <a:pt x="3462" y="2304"/>
                    <a:pt x="3540" y="2367"/>
                    <a:pt x="3655" y="2482"/>
                  </a:cubicBezTo>
                  <a:cubicBezTo>
                    <a:pt x="3612" y="2417"/>
                    <a:pt x="3577" y="2363"/>
                    <a:pt x="3553" y="2323"/>
                  </a:cubicBezTo>
                  <a:lnTo>
                    <a:pt x="3553" y="2323"/>
                  </a:lnTo>
                  <a:cubicBezTo>
                    <a:pt x="3530" y="2213"/>
                    <a:pt x="3538" y="2160"/>
                    <a:pt x="3582" y="2160"/>
                  </a:cubicBezTo>
                  <a:cubicBezTo>
                    <a:pt x="3629" y="2160"/>
                    <a:pt x="3718" y="2223"/>
                    <a:pt x="3850" y="2342"/>
                  </a:cubicBezTo>
                  <a:cubicBezTo>
                    <a:pt x="3718" y="2161"/>
                    <a:pt x="3655" y="2067"/>
                    <a:pt x="3671" y="2067"/>
                  </a:cubicBezTo>
                  <a:lnTo>
                    <a:pt x="3671" y="2067"/>
                  </a:lnTo>
                  <a:cubicBezTo>
                    <a:pt x="3682" y="2067"/>
                    <a:pt x="3731" y="2112"/>
                    <a:pt x="3822" y="2203"/>
                  </a:cubicBezTo>
                  <a:cubicBezTo>
                    <a:pt x="3725" y="2023"/>
                    <a:pt x="3712" y="1939"/>
                    <a:pt x="3797" y="1939"/>
                  </a:cubicBezTo>
                  <a:cubicBezTo>
                    <a:pt x="3857" y="1939"/>
                    <a:pt x="3967" y="1982"/>
                    <a:pt x="4129" y="2063"/>
                  </a:cubicBezTo>
                  <a:cubicBezTo>
                    <a:pt x="3914" y="1902"/>
                    <a:pt x="3826" y="1821"/>
                    <a:pt x="3886" y="1821"/>
                  </a:cubicBezTo>
                  <a:cubicBezTo>
                    <a:pt x="3920" y="1821"/>
                    <a:pt x="4000" y="1846"/>
                    <a:pt x="4129" y="1896"/>
                  </a:cubicBezTo>
                  <a:cubicBezTo>
                    <a:pt x="3888" y="1735"/>
                    <a:pt x="3864" y="1676"/>
                    <a:pt x="4025" y="1676"/>
                  </a:cubicBezTo>
                  <a:cubicBezTo>
                    <a:pt x="4088" y="1676"/>
                    <a:pt x="4179" y="1685"/>
                    <a:pt x="4297" y="1700"/>
                  </a:cubicBezTo>
                  <a:cubicBezTo>
                    <a:pt x="3850" y="1533"/>
                    <a:pt x="3878" y="1617"/>
                    <a:pt x="4352" y="1533"/>
                  </a:cubicBezTo>
                  <a:cubicBezTo>
                    <a:pt x="3934" y="1477"/>
                    <a:pt x="4018" y="1477"/>
                    <a:pt x="4380" y="1338"/>
                  </a:cubicBezTo>
                  <a:cubicBezTo>
                    <a:pt x="3990" y="1031"/>
                    <a:pt x="4073" y="1226"/>
                    <a:pt x="4352" y="1059"/>
                  </a:cubicBezTo>
                  <a:cubicBezTo>
                    <a:pt x="4129" y="808"/>
                    <a:pt x="3571" y="389"/>
                    <a:pt x="3543" y="194"/>
                  </a:cubicBezTo>
                  <a:cubicBezTo>
                    <a:pt x="3512" y="225"/>
                    <a:pt x="3481" y="241"/>
                    <a:pt x="3449" y="241"/>
                  </a:cubicBezTo>
                  <a:cubicBezTo>
                    <a:pt x="3397" y="241"/>
                    <a:pt x="3345" y="197"/>
                    <a:pt x="3292" y="110"/>
                  </a:cubicBezTo>
                  <a:cubicBezTo>
                    <a:pt x="3282" y="130"/>
                    <a:pt x="3262" y="139"/>
                    <a:pt x="3232" y="139"/>
                  </a:cubicBezTo>
                  <a:cubicBezTo>
                    <a:pt x="3178" y="139"/>
                    <a:pt x="3093" y="108"/>
                    <a:pt x="2985" y="54"/>
                  </a:cubicBezTo>
                  <a:cubicBezTo>
                    <a:pt x="2957" y="68"/>
                    <a:pt x="2923" y="75"/>
                    <a:pt x="2881" y="75"/>
                  </a:cubicBezTo>
                  <a:cubicBezTo>
                    <a:pt x="2839" y="75"/>
                    <a:pt x="2790" y="68"/>
                    <a:pt x="2734" y="54"/>
                  </a:cubicBezTo>
                  <a:cubicBezTo>
                    <a:pt x="2651" y="54"/>
                    <a:pt x="2567" y="27"/>
                    <a:pt x="2455" y="27"/>
                  </a:cubicBezTo>
                  <a:lnTo>
                    <a:pt x="1786" y="27"/>
                  </a:lnTo>
                  <a:cubicBezTo>
                    <a:pt x="1717" y="61"/>
                    <a:pt x="1648" y="85"/>
                    <a:pt x="1579" y="85"/>
                  </a:cubicBezTo>
                  <a:cubicBezTo>
                    <a:pt x="1536" y="85"/>
                    <a:pt x="1494" y="76"/>
                    <a:pt x="1451" y="54"/>
                  </a:cubicBezTo>
                  <a:cubicBezTo>
                    <a:pt x="1442" y="61"/>
                    <a:pt x="1431" y="64"/>
                    <a:pt x="1417" y="64"/>
                  </a:cubicBezTo>
                  <a:cubicBezTo>
                    <a:pt x="1350" y="64"/>
                    <a:pt x="1227" y="0"/>
                    <a:pt x="1053" y="0"/>
                  </a:cubicBezTo>
                  <a:close/>
                </a:path>
              </a:pathLst>
            </a:custGeom>
            <a:solidFill>
              <a:srgbClr val="EEB9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7"/>
            <p:cNvSpPr/>
            <p:nvPr/>
          </p:nvSpPr>
          <p:spPr>
            <a:xfrm>
              <a:off x="6050625" y="592150"/>
              <a:ext cx="29650" cy="31700"/>
            </a:xfrm>
            <a:custGeom>
              <a:rect b="b" l="l" r="r" t="t"/>
              <a:pathLst>
                <a:path extrusionOk="0" h="1268" w="1186">
                  <a:moveTo>
                    <a:pt x="987" y="0"/>
                  </a:moveTo>
                  <a:cubicBezTo>
                    <a:pt x="976" y="0"/>
                    <a:pt x="963" y="4"/>
                    <a:pt x="949" y="12"/>
                  </a:cubicBezTo>
                  <a:cubicBezTo>
                    <a:pt x="726" y="123"/>
                    <a:pt x="1" y="681"/>
                    <a:pt x="1" y="960"/>
                  </a:cubicBezTo>
                  <a:cubicBezTo>
                    <a:pt x="1" y="1239"/>
                    <a:pt x="1061" y="1267"/>
                    <a:pt x="1061" y="1267"/>
                  </a:cubicBezTo>
                  <a:cubicBezTo>
                    <a:pt x="1061" y="1083"/>
                    <a:pt x="1186" y="0"/>
                    <a:pt x="987" y="0"/>
                  </a:cubicBezTo>
                  <a:close/>
                </a:path>
              </a:pathLst>
            </a:custGeom>
            <a:solidFill>
              <a:srgbClr val="EEB9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7"/>
            <p:cNvSpPr/>
            <p:nvPr/>
          </p:nvSpPr>
          <p:spPr>
            <a:xfrm>
              <a:off x="6036675" y="614050"/>
              <a:ext cx="49550" cy="43350"/>
            </a:xfrm>
            <a:custGeom>
              <a:rect b="b" l="l" r="r" t="t"/>
              <a:pathLst>
                <a:path extrusionOk="0" h="1734" w="1982">
                  <a:moveTo>
                    <a:pt x="196" y="1"/>
                  </a:moveTo>
                  <a:lnTo>
                    <a:pt x="1" y="1396"/>
                  </a:lnTo>
                  <a:cubicBezTo>
                    <a:pt x="1" y="1396"/>
                    <a:pt x="670" y="1591"/>
                    <a:pt x="1005" y="1591"/>
                  </a:cubicBezTo>
                  <a:cubicBezTo>
                    <a:pt x="1251" y="1591"/>
                    <a:pt x="1550" y="1734"/>
                    <a:pt x="1702" y="1734"/>
                  </a:cubicBezTo>
                  <a:cubicBezTo>
                    <a:pt x="1741" y="1734"/>
                    <a:pt x="1770" y="1725"/>
                    <a:pt x="1786" y="1702"/>
                  </a:cubicBezTo>
                  <a:cubicBezTo>
                    <a:pt x="1826" y="1636"/>
                    <a:pt x="1734" y="1570"/>
                    <a:pt x="1627" y="1519"/>
                  </a:cubicBezTo>
                  <a:lnTo>
                    <a:pt x="1627" y="1519"/>
                  </a:lnTo>
                  <a:cubicBezTo>
                    <a:pt x="1676" y="1532"/>
                    <a:pt x="1725" y="1542"/>
                    <a:pt x="1766" y="1542"/>
                  </a:cubicBezTo>
                  <a:cubicBezTo>
                    <a:pt x="1822" y="1542"/>
                    <a:pt x="1862" y="1525"/>
                    <a:pt x="1870" y="1479"/>
                  </a:cubicBezTo>
                  <a:cubicBezTo>
                    <a:pt x="1877" y="1444"/>
                    <a:pt x="1853" y="1406"/>
                    <a:pt x="1812" y="1368"/>
                  </a:cubicBezTo>
                  <a:lnTo>
                    <a:pt x="1812" y="1368"/>
                  </a:lnTo>
                  <a:cubicBezTo>
                    <a:pt x="1858" y="1396"/>
                    <a:pt x="1891" y="1416"/>
                    <a:pt x="1898" y="1423"/>
                  </a:cubicBezTo>
                  <a:cubicBezTo>
                    <a:pt x="1903" y="1427"/>
                    <a:pt x="1906" y="1428"/>
                    <a:pt x="1909" y="1428"/>
                  </a:cubicBezTo>
                  <a:cubicBezTo>
                    <a:pt x="1947" y="1428"/>
                    <a:pt x="1668" y="1023"/>
                    <a:pt x="1563" y="865"/>
                  </a:cubicBezTo>
                  <a:lnTo>
                    <a:pt x="1619" y="810"/>
                  </a:lnTo>
                  <a:lnTo>
                    <a:pt x="1870" y="586"/>
                  </a:lnTo>
                  <a:lnTo>
                    <a:pt x="1563" y="642"/>
                  </a:lnTo>
                  <a:lnTo>
                    <a:pt x="1563" y="642"/>
                  </a:lnTo>
                  <a:lnTo>
                    <a:pt x="1982" y="335"/>
                  </a:lnTo>
                  <a:lnTo>
                    <a:pt x="1619" y="391"/>
                  </a:lnTo>
                  <a:lnTo>
                    <a:pt x="1954" y="140"/>
                  </a:lnTo>
                  <a:lnTo>
                    <a:pt x="1954" y="140"/>
                  </a:lnTo>
                  <a:cubicBezTo>
                    <a:pt x="1954" y="140"/>
                    <a:pt x="1636" y="246"/>
                    <a:pt x="1457" y="246"/>
                  </a:cubicBezTo>
                  <a:cubicBezTo>
                    <a:pt x="1393" y="246"/>
                    <a:pt x="1347" y="233"/>
                    <a:pt x="1340" y="196"/>
                  </a:cubicBezTo>
                  <a:cubicBezTo>
                    <a:pt x="1312" y="84"/>
                    <a:pt x="196" y="1"/>
                    <a:pt x="196" y="1"/>
                  </a:cubicBezTo>
                  <a:close/>
                </a:path>
              </a:pathLst>
            </a:custGeom>
            <a:solidFill>
              <a:srgbClr val="FFE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7"/>
            <p:cNvSpPr/>
            <p:nvPr/>
          </p:nvSpPr>
          <p:spPr>
            <a:xfrm>
              <a:off x="6006350" y="592850"/>
              <a:ext cx="29650" cy="31700"/>
            </a:xfrm>
            <a:custGeom>
              <a:rect b="b" l="l" r="r" t="t"/>
              <a:pathLst>
                <a:path extrusionOk="0" h="1268" w="1186">
                  <a:moveTo>
                    <a:pt x="177" y="1"/>
                  </a:moveTo>
                  <a:cubicBezTo>
                    <a:pt x="1" y="1"/>
                    <a:pt x="126" y="1109"/>
                    <a:pt x="126" y="1267"/>
                  </a:cubicBezTo>
                  <a:cubicBezTo>
                    <a:pt x="126" y="1267"/>
                    <a:pt x="1186" y="1239"/>
                    <a:pt x="1186" y="960"/>
                  </a:cubicBezTo>
                  <a:cubicBezTo>
                    <a:pt x="1186" y="681"/>
                    <a:pt x="461" y="123"/>
                    <a:pt x="209" y="12"/>
                  </a:cubicBezTo>
                  <a:cubicBezTo>
                    <a:pt x="198" y="4"/>
                    <a:pt x="187" y="1"/>
                    <a:pt x="177" y="1"/>
                  </a:cubicBezTo>
                  <a:close/>
                </a:path>
              </a:pathLst>
            </a:custGeom>
            <a:solidFill>
              <a:srgbClr val="EEB9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7"/>
            <p:cNvSpPr/>
            <p:nvPr/>
          </p:nvSpPr>
          <p:spPr>
            <a:xfrm>
              <a:off x="6000425" y="614050"/>
              <a:ext cx="49525" cy="41250"/>
            </a:xfrm>
            <a:custGeom>
              <a:rect b="b" l="l" r="r" t="t"/>
              <a:pathLst>
                <a:path extrusionOk="0" h="1650" w="1981">
                  <a:moveTo>
                    <a:pt x="1702" y="1"/>
                  </a:moveTo>
                  <a:cubicBezTo>
                    <a:pt x="1702" y="1"/>
                    <a:pt x="670" y="112"/>
                    <a:pt x="642" y="252"/>
                  </a:cubicBezTo>
                  <a:cubicBezTo>
                    <a:pt x="636" y="276"/>
                    <a:pt x="602" y="286"/>
                    <a:pt x="553" y="286"/>
                  </a:cubicBezTo>
                  <a:cubicBezTo>
                    <a:pt x="382" y="286"/>
                    <a:pt x="28" y="168"/>
                    <a:pt x="28" y="168"/>
                  </a:cubicBezTo>
                  <a:lnTo>
                    <a:pt x="28" y="168"/>
                  </a:lnTo>
                  <a:lnTo>
                    <a:pt x="363" y="419"/>
                  </a:lnTo>
                  <a:lnTo>
                    <a:pt x="0" y="363"/>
                  </a:lnTo>
                  <a:lnTo>
                    <a:pt x="419" y="670"/>
                  </a:lnTo>
                  <a:lnTo>
                    <a:pt x="112" y="642"/>
                  </a:lnTo>
                  <a:lnTo>
                    <a:pt x="391" y="865"/>
                  </a:lnTo>
                  <a:lnTo>
                    <a:pt x="419" y="893"/>
                  </a:lnTo>
                  <a:cubicBezTo>
                    <a:pt x="251" y="1033"/>
                    <a:pt x="84" y="1228"/>
                    <a:pt x="167" y="1312"/>
                  </a:cubicBezTo>
                  <a:lnTo>
                    <a:pt x="558" y="1172"/>
                  </a:lnTo>
                  <a:lnTo>
                    <a:pt x="558" y="1172"/>
                  </a:lnTo>
                  <a:cubicBezTo>
                    <a:pt x="555" y="1174"/>
                    <a:pt x="167" y="1312"/>
                    <a:pt x="140" y="1423"/>
                  </a:cubicBezTo>
                  <a:cubicBezTo>
                    <a:pt x="140" y="1426"/>
                    <a:pt x="143" y="1427"/>
                    <a:pt x="149" y="1427"/>
                  </a:cubicBezTo>
                  <a:cubicBezTo>
                    <a:pt x="183" y="1427"/>
                    <a:pt x="299" y="1394"/>
                    <a:pt x="399" y="1363"/>
                  </a:cubicBezTo>
                  <a:lnTo>
                    <a:pt x="399" y="1363"/>
                  </a:lnTo>
                  <a:cubicBezTo>
                    <a:pt x="280" y="1408"/>
                    <a:pt x="146" y="1481"/>
                    <a:pt x="195" y="1563"/>
                  </a:cubicBezTo>
                  <a:cubicBezTo>
                    <a:pt x="270" y="1637"/>
                    <a:pt x="456" y="1650"/>
                    <a:pt x="662" y="1650"/>
                  </a:cubicBezTo>
                  <a:cubicBezTo>
                    <a:pt x="766" y="1650"/>
                    <a:pt x="874" y="1647"/>
                    <a:pt x="977" y="1647"/>
                  </a:cubicBezTo>
                  <a:cubicBezTo>
                    <a:pt x="1283" y="1647"/>
                    <a:pt x="1981" y="1423"/>
                    <a:pt x="1981" y="1423"/>
                  </a:cubicBezTo>
                  <a:lnTo>
                    <a:pt x="1702" y="1"/>
                  </a:lnTo>
                  <a:close/>
                </a:path>
              </a:pathLst>
            </a:custGeom>
            <a:solidFill>
              <a:srgbClr val="FFE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7"/>
            <p:cNvSpPr/>
            <p:nvPr/>
          </p:nvSpPr>
          <p:spPr>
            <a:xfrm>
              <a:off x="5999725" y="640550"/>
              <a:ext cx="84400" cy="47450"/>
            </a:xfrm>
            <a:custGeom>
              <a:rect b="b" l="l" r="r" t="t"/>
              <a:pathLst>
                <a:path extrusionOk="0" h="1898" w="3376">
                  <a:moveTo>
                    <a:pt x="2528" y="1602"/>
                  </a:moveTo>
                  <a:lnTo>
                    <a:pt x="2528" y="1602"/>
                  </a:lnTo>
                  <a:cubicBezTo>
                    <a:pt x="2530" y="1602"/>
                    <a:pt x="2542" y="1630"/>
                    <a:pt x="2564" y="1694"/>
                  </a:cubicBezTo>
                  <a:lnTo>
                    <a:pt x="2564" y="1694"/>
                  </a:lnTo>
                  <a:cubicBezTo>
                    <a:pt x="2537" y="1635"/>
                    <a:pt x="2526" y="1602"/>
                    <a:pt x="2528" y="1602"/>
                  </a:cubicBezTo>
                  <a:close/>
                  <a:moveTo>
                    <a:pt x="1395" y="1"/>
                  </a:moveTo>
                  <a:cubicBezTo>
                    <a:pt x="1330" y="33"/>
                    <a:pt x="1274" y="47"/>
                    <a:pt x="1222" y="47"/>
                  </a:cubicBezTo>
                  <a:cubicBezTo>
                    <a:pt x="1185" y="47"/>
                    <a:pt x="1151" y="40"/>
                    <a:pt x="1116" y="29"/>
                  </a:cubicBezTo>
                  <a:cubicBezTo>
                    <a:pt x="1074" y="57"/>
                    <a:pt x="1032" y="71"/>
                    <a:pt x="991" y="71"/>
                  </a:cubicBezTo>
                  <a:cubicBezTo>
                    <a:pt x="949" y="71"/>
                    <a:pt x="907" y="57"/>
                    <a:pt x="865" y="29"/>
                  </a:cubicBezTo>
                  <a:cubicBezTo>
                    <a:pt x="795" y="145"/>
                    <a:pt x="745" y="203"/>
                    <a:pt x="649" y="203"/>
                  </a:cubicBezTo>
                  <a:cubicBezTo>
                    <a:pt x="630" y="203"/>
                    <a:pt x="609" y="201"/>
                    <a:pt x="586" y="196"/>
                  </a:cubicBezTo>
                  <a:cubicBezTo>
                    <a:pt x="569" y="264"/>
                    <a:pt x="532" y="301"/>
                    <a:pt x="468" y="301"/>
                  </a:cubicBezTo>
                  <a:cubicBezTo>
                    <a:pt x="426" y="301"/>
                    <a:pt x="373" y="285"/>
                    <a:pt x="307" y="252"/>
                  </a:cubicBezTo>
                  <a:lnTo>
                    <a:pt x="307" y="252"/>
                  </a:lnTo>
                  <a:cubicBezTo>
                    <a:pt x="380" y="398"/>
                    <a:pt x="389" y="480"/>
                    <a:pt x="279" y="480"/>
                  </a:cubicBezTo>
                  <a:cubicBezTo>
                    <a:pt x="263" y="480"/>
                    <a:pt x="245" y="479"/>
                    <a:pt x="223" y="475"/>
                  </a:cubicBezTo>
                  <a:lnTo>
                    <a:pt x="223" y="475"/>
                  </a:lnTo>
                  <a:cubicBezTo>
                    <a:pt x="288" y="583"/>
                    <a:pt x="269" y="624"/>
                    <a:pt x="154" y="624"/>
                  </a:cubicBezTo>
                  <a:cubicBezTo>
                    <a:pt x="120" y="624"/>
                    <a:pt x="78" y="621"/>
                    <a:pt x="28" y="615"/>
                  </a:cubicBezTo>
                  <a:lnTo>
                    <a:pt x="28" y="615"/>
                  </a:lnTo>
                  <a:cubicBezTo>
                    <a:pt x="223" y="726"/>
                    <a:pt x="279" y="782"/>
                    <a:pt x="112" y="838"/>
                  </a:cubicBezTo>
                  <a:cubicBezTo>
                    <a:pt x="279" y="921"/>
                    <a:pt x="223" y="949"/>
                    <a:pt x="0" y="1033"/>
                  </a:cubicBezTo>
                  <a:cubicBezTo>
                    <a:pt x="251" y="1033"/>
                    <a:pt x="335" y="1061"/>
                    <a:pt x="168" y="1145"/>
                  </a:cubicBezTo>
                  <a:cubicBezTo>
                    <a:pt x="363" y="1145"/>
                    <a:pt x="335" y="1200"/>
                    <a:pt x="140" y="1312"/>
                  </a:cubicBezTo>
                  <a:cubicBezTo>
                    <a:pt x="232" y="1289"/>
                    <a:pt x="296" y="1275"/>
                    <a:pt x="331" y="1275"/>
                  </a:cubicBezTo>
                  <a:cubicBezTo>
                    <a:pt x="380" y="1275"/>
                    <a:pt x="372" y="1302"/>
                    <a:pt x="307" y="1368"/>
                  </a:cubicBezTo>
                  <a:cubicBezTo>
                    <a:pt x="350" y="1353"/>
                    <a:pt x="381" y="1346"/>
                    <a:pt x="399" y="1346"/>
                  </a:cubicBezTo>
                  <a:cubicBezTo>
                    <a:pt x="453" y="1346"/>
                    <a:pt x="411" y="1404"/>
                    <a:pt x="307" y="1507"/>
                  </a:cubicBezTo>
                  <a:cubicBezTo>
                    <a:pt x="391" y="1452"/>
                    <a:pt x="454" y="1424"/>
                    <a:pt x="488" y="1424"/>
                  </a:cubicBezTo>
                  <a:cubicBezTo>
                    <a:pt x="523" y="1424"/>
                    <a:pt x="530" y="1452"/>
                    <a:pt x="502" y="1507"/>
                  </a:cubicBezTo>
                  <a:cubicBezTo>
                    <a:pt x="546" y="1481"/>
                    <a:pt x="573" y="1469"/>
                    <a:pt x="588" y="1469"/>
                  </a:cubicBezTo>
                  <a:cubicBezTo>
                    <a:pt x="622" y="1469"/>
                    <a:pt x="597" y="1531"/>
                    <a:pt x="558" y="1647"/>
                  </a:cubicBezTo>
                  <a:cubicBezTo>
                    <a:pt x="623" y="1566"/>
                    <a:pt x="660" y="1522"/>
                    <a:pt x="668" y="1522"/>
                  </a:cubicBezTo>
                  <a:lnTo>
                    <a:pt x="668" y="1522"/>
                  </a:lnTo>
                  <a:cubicBezTo>
                    <a:pt x="674" y="1522"/>
                    <a:pt x="665" y="1544"/>
                    <a:pt x="642" y="1591"/>
                  </a:cubicBezTo>
                  <a:cubicBezTo>
                    <a:pt x="660" y="1564"/>
                    <a:pt x="669" y="1552"/>
                    <a:pt x="671" y="1552"/>
                  </a:cubicBezTo>
                  <a:lnTo>
                    <a:pt x="671" y="1552"/>
                  </a:lnTo>
                  <a:cubicBezTo>
                    <a:pt x="674" y="1552"/>
                    <a:pt x="643" y="1608"/>
                    <a:pt x="586" y="1703"/>
                  </a:cubicBezTo>
                  <a:cubicBezTo>
                    <a:pt x="653" y="1619"/>
                    <a:pt x="699" y="1566"/>
                    <a:pt x="732" y="1566"/>
                  </a:cubicBezTo>
                  <a:cubicBezTo>
                    <a:pt x="754" y="1566"/>
                    <a:pt x="770" y="1591"/>
                    <a:pt x="781" y="1647"/>
                  </a:cubicBezTo>
                  <a:cubicBezTo>
                    <a:pt x="802" y="1606"/>
                    <a:pt x="819" y="1587"/>
                    <a:pt x="830" y="1587"/>
                  </a:cubicBezTo>
                  <a:cubicBezTo>
                    <a:pt x="850" y="1587"/>
                    <a:pt x="855" y="1642"/>
                    <a:pt x="837" y="1731"/>
                  </a:cubicBezTo>
                  <a:cubicBezTo>
                    <a:pt x="870" y="1649"/>
                    <a:pt x="902" y="1606"/>
                    <a:pt x="924" y="1606"/>
                  </a:cubicBezTo>
                  <a:cubicBezTo>
                    <a:pt x="934" y="1606"/>
                    <a:pt x="942" y="1616"/>
                    <a:pt x="946" y="1637"/>
                  </a:cubicBezTo>
                  <a:lnTo>
                    <a:pt x="946" y="1637"/>
                  </a:lnTo>
                  <a:cubicBezTo>
                    <a:pt x="941" y="1645"/>
                    <a:pt x="928" y="1700"/>
                    <a:pt x="893" y="1786"/>
                  </a:cubicBezTo>
                  <a:cubicBezTo>
                    <a:pt x="949" y="1712"/>
                    <a:pt x="992" y="1662"/>
                    <a:pt x="1040" y="1662"/>
                  </a:cubicBezTo>
                  <a:cubicBezTo>
                    <a:pt x="1063" y="1662"/>
                    <a:pt x="1088" y="1675"/>
                    <a:pt x="1116" y="1703"/>
                  </a:cubicBezTo>
                  <a:cubicBezTo>
                    <a:pt x="1127" y="1670"/>
                    <a:pt x="1138" y="1654"/>
                    <a:pt x="1149" y="1654"/>
                  </a:cubicBezTo>
                  <a:cubicBezTo>
                    <a:pt x="1166" y="1654"/>
                    <a:pt x="1183" y="1691"/>
                    <a:pt x="1200" y="1758"/>
                  </a:cubicBezTo>
                  <a:cubicBezTo>
                    <a:pt x="1220" y="1698"/>
                    <a:pt x="1240" y="1652"/>
                    <a:pt x="1271" y="1652"/>
                  </a:cubicBezTo>
                  <a:cubicBezTo>
                    <a:pt x="1282" y="1652"/>
                    <a:pt x="1296" y="1659"/>
                    <a:pt x="1311" y="1675"/>
                  </a:cubicBezTo>
                  <a:cubicBezTo>
                    <a:pt x="1311" y="1655"/>
                    <a:pt x="1315" y="1646"/>
                    <a:pt x="1322" y="1646"/>
                  </a:cubicBezTo>
                  <a:cubicBezTo>
                    <a:pt x="1335" y="1646"/>
                    <a:pt x="1359" y="1676"/>
                    <a:pt x="1395" y="1731"/>
                  </a:cubicBezTo>
                  <a:cubicBezTo>
                    <a:pt x="1395" y="1672"/>
                    <a:pt x="1400" y="1648"/>
                    <a:pt x="1406" y="1648"/>
                  </a:cubicBezTo>
                  <a:cubicBezTo>
                    <a:pt x="1414" y="1648"/>
                    <a:pt x="1423" y="1694"/>
                    <a:pt x="1423" y="1758"/>
                  </a:cubicBezTo>
                  <a:cubicBezTo>
                    <a:pt x="1465" y="1717"/>
                    <a:pt x="1500" y="1696"/>
                    <a:pt x="1524" y="1696"/>
                  </a:cubicBezTo>
                  <a:cubicBezTo>
                    <a:pt x="1549" y="1696"/>
                    <a:pt x="1563" y="1717"/>
                    <a:pt x="1563" y="1758"/>
                  </a:cubicBezTo>
                  <a:cubicBezTo>
                    <a:pt x="1646" y="1758"/>
                    <a:pt x="1674" y="1814"/>
                    <a:pt x="1702" y="1898"/>
                  </a:cubicBezTo>
                  <a:cubicBezTo>
                    <a:pt x="1724" y="1811"/>
                    <a:pt x="1763" y="1741"/>
                    <a:pt x="1779" y="1741"/>
                  </a:cubicBezTo>
                  <a:cubicBezTo>
                    <a:pt x="1783" y="1741"/>
                    <a:pt x="1786" y="1746"/>
                    <a:pt x="1786" y="1758"/>
                  </a:cubicBezTo>
                  <a:cubicBezTo>
                    <a:pt x="1827" y="1718"/>
                    <a:pt x="1852" y="1692"/>
                    <a:pt x="1863" y="1692"/>
                  </a:cubicBezTo>
                  <a:cubicBezTo>
                    <a:pt x="1867" y="1692"/>
                    <a:pt x="1869" y="1695"/>
                    <a:pt x="1869" y="1703"/>
                  </a:cubicBezTo>
                  <a:cubicBezTo>
                    <a:pt x="1925" y="1703"/>
                    <a:pt x="1953" y="1731"/>
                    <a:pt x="1981" y="1814"/>
                  </a:cubicBezTo>
                  <a:cubicBezTo>
                    <a:pt x="2001" y="1754"/>
                    <a:pt x="2021" y="1708"/>
                    <a:pt x="2031" y="1708"/>
                  </a:cubicBezTo>
                  <a:cubicBezTo>
                    <a:pt x="2035" y="1708"/>
                    <a:pt x="2037" y="1715"/>
                    <a:pt x="2037" y="1731"/>
                  </a:cubicBezTo>
                  <a:cubicBezTo>
                    <a:pt x="2059" y="1697"/>
                    <a:pt x="2076" y="1682"/>
                    <a:pt x="2092" y="1682"/>
                  </a:cubicBezTo>
                  <a:cubicBezTo>
                    <a:pt x="2115" y="1682"/>
                    <a:pt x="2132" y="1719"/>
                    <a:pt x="2148" y="1786"/>
                  </a:cubicBezTo>
                  <a:cubicBezTo>
                    <a:pt x="2180" y="1724"/>
                    <a:pt x="2202" y="1687"/>
                    <a:pt x="2221" y="1687"/>
                  </a:cubicBezTo>
                  <a:cubicBezTo>
                    <a:pt x="2236" y="1687"/>
                    <a:pt x="2248" y="1709"/>
                    <a:pt x="2260" y="1758"/>
                  </a:cubicBezTo>
                  <a:cubicBezTo>
                    <a:pt x="2293" y="1725"/>
                    <a:pt x="2322" y="1710"/>
                    <a:pt x="2349" y="1710"/>
                  </a:cubicBezTo>
                  <a:cubicBezTo>
                    <a:pt x="2366" y="1710"/>
                    <a:pt x="2383" y="1715"/>
                    <a:pt x="2400" y="1727"/>
                  </a:cubicBezTo>
                  <a:lnTo>
                    <a:pt x="2400" y="1727"/>
                  </a:lnTo>
                  <a:cubicBezTo>
                    <a:pt x="2399" y="1728"/>
                    <a:pt x="2399" y="1729"/>
                    <a:pt x="2399" y="1731"/>
                  </a:cubicBezTo>
                  <a:cubicBezTo>
                    <a:pt x="2400" y="1729"/>
                    <a:pt x="2400" y="1728"/>
                    <a:pt x="2400" y="1727"/>
                  </a:cubicBezTo>
                  <a:lnTo>
                    <a:pt x="2400" y="1727"/>
                  </a:lnTo>
                  <a:cubicBezTo>
                    <a:pt x="2426" y="1744"/>
                    <a:pt x="2453" y="1774"/>
                    <a:pt x="2483" y="1814"/>
                  </a:cubicBezTo>
                  <a:cubicBezTo>
                    <a:pt x="2452" y="1737"/>
                    <a:pt x="2430" y="1686"/>
                    <a:pt x="2416" y="1674"/>
                  </a:cubicBezTo>
                  <a:lnTo>
                    <a:pt x="2416" y="1674"/>
                  </a:lnTo>
                  <a:cubicBezTo>
                    <a:pt x="2427" y="1650"/>
                    <a:pt x="2440" y="1639"/>
                    <a:pt x="2457" y="1639"/>
                  </a:cubicBezTo>
                  <a:cubicBezTo>
                    <a:pt x="2489" y="1639"/>
                    <a:pt x="2533" y="1682"/>
                    <a:pt x="2595" y="1758"/>
                  </a:cubicBezTo>
                  <a:cubicBezTo>
                    <a:pt x="2584" y="1737"/>
                    <a:pt x="2575" y="1718"/>
                    <a:pt x="2567" y="1700"/>
                  </a:cubicBezTo>
                  <a:lnTo>
                    <a:pt x="2567" y="1700"/>
                  </a:lnTo>
                  <a:cubicBezTo>
                    <a:pt x="2567" y="1608"/>
                    <a:pt x="2587" y="1566"/>
                    <a:pt x="2625" y="1566"/>
                  </a:cubicBezTo>
                  <a:cubicBezTo>
                    <a:pt x="2667" y="1566"/>
                    <a:pt x="2731" y="1616"/>
                    <a:pt x="2818" y="1703"/>
                  </a:cubicBezTo>
                  <a:cubicBezTo>
                    <a:pt x="2789" y="1652"/>
                    <a:pt x="2766" y="1613"/>
                    <a:pt x="2749" y="1585"/>
                  </a:cubicBezTo>
                  <a:lnTo>
                    <a:pt x="2749" y="1585"/>
                  </a:lnTo>
                  <a:cubicBezTo>
                    <a:pt x="2735" y="1508"/>
                    <a:pt x="2743" y="1472"/>
                    <a:pt x="2777" y="1472"/>
                  </a:cubicBezTo>
                  <a:cubicBezTo>
                    <a:pt x="2814" y="1472"/>
                    <a:pt x="2882" y="1513"/>
                    <a:pt x="2985" y="1591"/>
                  </a:cubicBezTo>
                  <a:cubicBezTo>
                    <a:pt x="2869" y="1475"/>
                    <a:pt x="2812" y="1408"/>
                    <a:pt x="2826" y="1408"/>
                  </a:cubicBezTo>
                  <a:lnTo>
                    <a:pt x="2826" y="1408"/>
                  </a:lnTo>
                  <a:cubicBezTo>
                    <a:pt x="2836" y="1408"/>
                    <a:pt x="2878" y="1439"/>
                    <a:pt x="2957" y="1507"/>
                  </a:cubicBezTo>
                  <a:cubicBezTo>
                    <a:pt x="2876" y="1377"/>
                    <a:pt x="2861" y="1322"/>
                    <a:pt x="2925" y="1322"/>
                  </a:cubicBezTo>
                  <a:cubicBezTo>
                    <a:pt x="2970" y="1322"/>
                    <a:pt x="3054" y="1350"/>
                    <a:pt x="3181" y="1396"/>
                  </a:cubicBezTo>
                  <a:cubicBezTo>
                    <a:pt x="3030" y="1295"/>
                    <a:pt x="2960" y="1245"/>
                    <a:pt x="2988" y="1245"/>
                  </a:cubicBezTo>
                  <a:lnTo>
                    <a:pt x="2988" y="1245"/>
                  </a:lnTo>
                  <a:cubicBezTo>
                    <a:pt x="3007" y="1245"/>
                    <a:pt x="3069" y="1267"/>
                    <a:pt x="3181" y="1312"/>
                  </a:cubicBezTo>
                  <a:cubicBezTo>
                    <a:pt x="2984" y="1181"/>
                    <a:pt x="2976" y="1135"/>
                    <a:pt x="3143" y="1135"/>
                  </a:cubicBezTo>
                  <a:cubicBezTo>
                    <a:pt x="3189" y="1135"/>
                    <a:pt x="3248" y="1139"/>
                    <a:pt x="3320" y="1145"/>
                  </a:cubicBezTo>
                  <a:cubicBezTo>
                    <a:pt x="2957" y="1033"/>
                    <a:pt x="3013" y="977"/>
                    <a:pt x="3376" y="921"/>
                  </a:cubicBezTo>
                  <a:cubicBezTo>
                    <a:pt x="3041" y="894"/>
                    <a:pt x="3069" y="838"/>
                    <a:pt x="3348" y="726"/>
                  </a:cubicBezTo>
                  <a:lnTo>
                    <a:pt x="3348" y="726"/>
                  </a:lnTo>
                  <a:cubicBezTo>
                    <a:pt x="3289" y="733"/>
                    <a:pt x="3245" y="736"/>
                    <a:pt x="3215" y="736"/>
                  </a:cubicBezTo>
                  <a:cubicBezTo>
                    <a:pt x="3119" y="736"/>
                    <a:pt x="3171" y="700"/>
                    <a:pt x="3320" y="615"/>
                  </a:cubicBezTo>
                  <a:lnTo>
                    <a:pt x="3320" y="615"/>
                  </a:lnTo>
                  <a:cubicBezTo>
                    <a:pt x="3288" y="619"/>
                    <a:pt x="3261" y="621"/>
                    <a:pt x="3238" y="621"/>
                  </a:cubicBezTo>
                  <a:cubicBezTo>
                    <a:pt x="3119" y="621"/>
                    <a:pt x="3111" y="559"/>
                    <a:pt x="3181" y="419"/>
                  </a:cubicBezTo>
                  <a:lnTo>
                    <a:pt x="3181" y="419"/>
                  </a:lnTo>
                  <a:cubicBezTo>
                    <a:pt x="3137" y="437"/>
                    <a:pt x="3104" y="446"/>
                    <a:pt x="3081" y="446"/>
                  </a:cubicBezTo>
                  <a:cubicBezTo>
                    <a:pt x="3032" y="446"/>
                    <a:pt x="3031" y="403"/>
                    <a:pt x="3069" y="308"/>
                  </a:cubicBezTo>
                  <a:lnTo>
                    <a:pt x="3069" y="308"/>
                  </a:lnTo>
                  <a:cubicBezTo>
                    <a:pt x="3023" y="336"/>
                    <a:pt x="2988" y="348"/>
                    <a:pt x="2965" y="348"/>
                  </a:cubicBezTo>
                  <a:cubicBezTo>
                    <a:pt x="2917" y="348"/>
                    <a:pt x="2911" y="298"/>
                    <a:pt x="2930" y="224"/>
                  </a:cubicBezTo>
                  <a:lnTo>
                    <a:pt x="2930" y="224"/>
                  </a:lnTo>
                  <a:cubicBezTo>
                    <a:pt x="2892" y="243"/>
                    <a:pt x="2861" y="252"/>
                    <a:pt x="2836" y="252"/>
                  </a:cubicBezTo>
                  <a:cubicBezTo>
                    <a:pt x="2784" y="252"/>
                    <a:pt x="2753" y="215"/>
                    <a:pt x="2734" y="140"/>
                  </a:cubicBezTo>
                  <a:cubicBezTo>
                    <a:pt x="2711" y="156"/>
                    <a:pt x="2690" y="163"/>
                    <a:pt x="2670" y="163"/>
                  </a:cubicBezTo>
                  <a:cubicBezTo>
                    <a:pt x="2619" y="163"/>
                    <a:pt x="2579" y="117"/>
                    <a:pt x="2539" y="57"/>
                  </a:cubicBezTo>
                  <a:cubicBezTo>
                    <a:pt x="2528" y="78"/>
                    <a:pt x="2510" y="87"/>
                    <a:pt x="2484" y="87"/>
                  </a:cubicBezTo>
                  <a:cubicBezTo>
                    <a:pt x="2443" y="87"/>
                    <a:pt x="2385" y="63"/>
                    <a:pt x="2316" y="29"/>
                  </a:cubicBezTo>
                  <a:cubicBezTo>
                    <a:pt x="2297" y="38"/>
                    <a:pt x="2279" y="41"/>
                    <a:pt x="2259" y="41"/>
                  </a:cubicBezTo>
                  <a:cubicBezTo>
                    <a:pt x="2220" y="41"/>
                    <a:pt x="2176" y="29"/>
                    <a:pt x="2121" y="29"/>
                  </a:cubicBezTo>
                  <a:cubicBezTo>
                    <a:pt x="2037" y="29"/>
                    <a:pt x="1981" y="29"/>
                    <a:pt x="1897" y="1"/>
                  </a:cubicBezTo>
                  <a:lnTo>
                    <a:pt x="1646" y="1"/>
                  </a:lnTo>
                  <a:cubicBezTo>
                    <a:pt x="1590" y="1"/>
                    <a:pt x="1535" y="13"/>
                    <a:pt x="1479" y="13"/>
                  </a:cubicBezTo>
                  <a:cubicBezTo>
                    <a:pt x="1451" y="13"/>
                    <a:pt x="1423" y="10"/>
                    <a:pt x="1395" y="1"/>
                  </a:cubicBezTo>
                  <a:close/>
                </a:path>
              </a:pathLst>
            </a:custGeom>
            <a:solidFill>
              <a:srgbClr val="FBBB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7"/>
            <p:cNvSpPr/>
            <p:nvPr/>
          </p:nvSpPr>
          <p:spPr>
            <a:xfrm>
              <a:off x="6052725" y="634975"/>
              <a:ext cx="7000" cy="7700"/>
            </a:xfrm>
            <a:custGeom>
              <a:rect b="b" l="l" r="r" t="t"/>
              <a:pathLst>
                <a:path extrusionOk="0" h="308" w="280">
                  <a:moveTo>
                    <a:pt x="140" y="1"/>
                  </a:moveTo>
                  <a:cubicBezTo>
                    <a:pt x="56" y="1"/>
                    <a:pt x="1" y="56"/>
                    <a:pt x="1" y="140"/>
                  </a:cubicBezTo>
                  <a:cubicBezTo>
                    <a:pt x="1" y="224"/>
                    <a:pt x="56" y="307"/>
                    <a:pt x="140" y="307"/>
                  </a:cubicBezTo>
                  <a:cubicBezTo>
                    <a:pt x="224" y="307"/>
                    <a:pt x="279" y="224"/>
                    <a:pt x="279" y="140"/>
                  </a:cubicBezTo>
                  <a:cubicBezTo>
                    <a:pt x="279" y="56"/>
                    <a:pt x="224" y="1"/>
                    <a:pt x="1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7"/>
            <p:cNvSpPr/>
            <p:nvPr/>
          </p:nvSpPr>
          <p:spPr>
            <a:xfrm>
              <a:off x="6056200" y="637075"/>
              <a:ext cx="1425" cy="1425"/>
            </a:xfrm>
            <a:custGeom>
              <a:rect b="b" l="l" r="r" t="t"/>
              <a:pathLst>
                <a:path extrusionOk="0" h="57" w="57">
                  <a:moveTo>
                    <a:pt x="29" y="0"/>
                  </a:moveTo>
                  <a:cubicBezTo>
                    <a:pt x="29" y="0"/>
                    <a:pt x="1" y="28"/>
                    <a:pt x="1" y="28"/>
                  </a:cubicBezTo>
                  <a:cubicBezTo>
                    <a:pt x="1" y="56"/>
                    <a:pt x="29" y="56"/>
                    <a:pt x="29" y="56"/>
                  </a:cubicBezTo>
                  <a:cubicBezTo>
                    <a:pt x="57" y="56"/>
                    <a:pt x="57" y="56"/>
                    <a:pt x="57" y="28"/>
                  </a:cubicBezTo>
                  <a:cubicBezTo>
                    <a:pt x="57" y="28"/>
                    <a:pt x="57" y="0"/>
                    <a:pt x="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7"/>
            <p:cNvSpPr/>
            <p:nvPr/>
          </p:nvSpPr>
          <p:spPr>
            <a:xfrm>
              <a:off x="6026225" y="634275"/>
              <a:ext cx="7700" cy="7700"/>
            </a:xfrm>
            <a:custGeom>
              <a:rect b="b" l="l" r="r" t="t"/>
              <a:pathLst>
                <a:path extrusionOk="0" h="308" w="308">
                  <a:moveTo>
                    <a:pt x="140" y="1"/>
                  </a:moveTo>
                  <a:cubicBezTo>
                    <a:pt x="56" y="1"/>
                    <a:pt x="0" y="84"/>
                    <a:pt x="0" y="168"/>
                  </a:cubicBezTo>
                  <a:cubicBezTo>
                    <a:pt x="0" y="252"/>
                    <a:pt x="56" y="308"/>
                    <a:pt x="140" y="308"/>
                  </a:cubicBezTo>
                  <a:cubicBezTo>
                    <a:pt x="224" y="308"/>
                    <a:pt x="307" y="252"/>
                    <a:pt x="307" y="168"/>
                  </a:cubicBezTo>
                  <a:cubicBezTo>
                    <a:pt x="307" y="84"/>
                    <a:pt x="224" y="1"/>
                    <a:pt x="1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7"/>
            <p:cNvSpPr/>
            <p:nvPr/>
          </p:nvSpPr>
          <p:spPr>
            <a:xfrm>
              <a:off x="6030400" y="637075"/>
              <a:ext cx="1425" cy="1425"/>
            </a:xfrm>
            <a:custGeom>
              <a:rect b="b" l="l" r="r" t="t"/>
              <a:pathLst>
                <a:path extrusionOk="0" h="57" w="57">
                  <a:moveTo>
                    <a:pt x="29" y="0"/>
                  </a:moveTo>
                  <a:cubicBezTo>
                    <a:pt x="1" y="0"/>
                    <a:pt x="1" y="0"/>
                    <a:pt x="1" y="28"/>
                  </a:cubicBezTo>
                  <a:cubicBezTo>
                    <a:pt x="1" y="28"/>
                    <a:pt x="1" y="56"/>
                    <a:pt x="29" y="56"/>
                  </a:cubicBezTo>
                  <a:cubicBezTo>
                    <a:pt x="29" y="56"/>
                    <a:pt x="57" y="28"/>
                    <a:pt x="57" y="28"/>
                  </a:cubicBezTo>
                  <a:cubicBezTo>
                    <a:pt x="57" y="0"/>
                    <a:pt x="29" y="0"/>
                    <a:pt x="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7"/>
            <p:cNvSpPr/>
            <p:nvPr/>
          </p:nvSpPr>
          <p:spPr>
            <a:xfrm>
              <a:off x="6045050" y="610575"/>
              <a:ext cx="23750" cy="20950"/>
            </a:xfrm>
            <a:custGeom>
              <a:rect b="b" l="l" r="r" t="t"/>
              <a:pathLst>
                <a:path extrusionOk="0" h="838" w="950">
                  <a:moveTo>
                    <a:pt x="1" y="0"/>
                  </a:moveTo>
                  <a:lnTo>
                    <a:pt x="29" y="223"/>
                  </a:lnTo>
                  <a:lnTo>
                    <a:pt x="782" y="837"/>
                  </a:lnTo>
                  <a:cubicBezTo>
                    <a:pt x="782" y="837"/>
                    <a:pt x="782" y="670"/>
                    <a:pt x="586" y="558"/>
                  </a:cubicBezTo>
                  <a:cubicBezTo>
                    <a:pt x="593" y="555"/>
                    <a:pt x="600" y="554"/>
                    <a:pt x="608" y="554"/>
                  </a:cubicBezTo>
                  <a:cubicBezTo>
                    <a:pt x="677" y="554"/>
                    <a:pt x="816" y="648"/>
                    <a:pt x="865" y="698"/>
                  </a:cubicBezTo>
                  <a:cubicBezTo>
                    <a:pt x="871" y="702"/>
                    <a:pt x="875" y="703"/>
                    <a:pt x="877" y="703"/>
                  </a:cubicBezTo>
                  <a:cubicBezTo>
                    <a:pt x="899" y="703"/>
                    <a:pt x="587" y="391"/>
                    <a:pt x="586" y="391"/>
                  </a:cubicBezTo>
                  <a:lnTo>
                    <a:pt x="586" y="391"/>
                  </a:lnTo>
                  <a:lnTo>
                    <a:pt x="949" y="530"/>
                  </a:lnTo>
                  <a:lnTo>
                    <a:pt x="726" y="363"/>
                  </a:lnTo>
                  <a:cubicBezTo>
                    <a:pt x="642" y="223"/>
                    <a:pt x="224" y="84"/>
                    <a:pt x="1" y="0"/>
                  </a:cubicBezTo>
                  <a:close/>
                </a:path>
              </a:pathLst>
            </a:custGeom>
            <a:solidFill>
              <a:srgbClr val="FFCD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7"/>
            <p:cNvSpPr/>
            <p:nvPr/>
          </p:nvSpPr>
          <p:spPr>
            <a:xfrm>
              <a:off x="6017850" y="611275"/>
              <a:ext cx="23050" cy="21625"/>
            </a:xfrm>
            <a:custGeom>
              <a:rect b="b" l="l" r="r" t="t"/>
              <a:pathLst>
                <a:path extrusionOk="0" h="865" w="922">
                  <a:moveTo>
                    <a:pt x="90" y="686"/>
                  </a:moveTo>
                  <a:cubicBezTo>
                    <a:pt x="80" y="696"/>
                    <a:pt x="70" y="707"/>
                    <a:pt x="62" y="717"/>
                  </a:cubicBezTo>
                  <a:lnTo>
                    <a:pt x="62" y="717"/>
                  </a:lnTo>
                  <a:cubicBezTo>
                    <a:pt x="69" y="710"/>
                    <a:pt x="79" y="699"/>
                    <a:pt x="90" y="686"/>
                  </a:cubicBezTo>
                  <a:close/>
                  <a:moveTo>
                    <a:pt x="62" y="717"/>
                  </a:moveTo>
                  <a:lnTo>
                    <a:pt x="62" y="717"/>
                  </a:lnTo>
                  <a:cubicBezTo>
                    <a:pt x="54" y="726"/>
                    <a:pt x="50" y="731"/>
                    <a:pt x="51" y="731"/>
                  </a:cubicBezTo>
                  <a:cubicBezTo>
                    <a:pt x="51" y="731"/>
                    <a:pt x="53" y="729"/>
                    <a:pt x="56" y="725"/>
                  </a:cubicBezTo>
                  <a:cubicBezTo>
                    <a:pt x="58" y="723"/>
                    <a:pt x="60" y="720"/>
                    <a:pt x="62" y="717"/>
                  </a:cubicBezTo>
                  <a:close/>
                  <a:moveTo>
                    <a:pt x="921" y="0"/>
                  </a:moveTo>
                  <a:cubicBezTo>
                    <a:pt x="698" y="84"/>
                    <a:pt x="280" y="251"/>
                    <a:pt x="196" y="363"/>
                  </a:cubicBezTo>
                  <a:lnTo>
                    <a:pt x="1" y="558"/>
                  </a:lnTo>
                  <a:lnTo>
                    <a:pt x="1" y="558"/>
                  </a:lnTo>
                  <a:lnTo>
                    <a:pt x="363" y="391"/>
                  </a:lnTo>
                  <a:lnTo>
                    <a:pt x="363" y="391"/>
                  </a:lnTo>
                  <a:cubicBezTo>
                    <a:pt x="363" y="391"/>
                    <a:pt x="175" y="594"/>
                    <a:pt x="90" y="686"/>
                  </a:cubicBezTo>
                  <a:lnTo>
                    <a:pt x="90" y="686"/>
                  </a:lnTo>
                  <a:cubicBezTo>
                    <a:pt x="163" y="617"/>
                    <a:pt x="293" y="558"/>
                    <a:pt x="363" y="558"/>
                  </a:cubicBezTo>
                  <a:cubicBezTo>
                    <a:pt x="140" y="697"/>
                    <a:pt x="168" y="865"/>
                    <a:pt x="168" y="865"/>
                  </a:cubicBezTo>
                  <a:lnTo>
                    <a:pt x="921" y="251"/>
                  </a:lnTo>
                  <a:lnTo>
                    <a:pt x="921" y="0"/>
                  </a:lnTo>
                  <a:close/>
                </a:path>
              </a:pathLst>
            </a:custGeom>
            <a:solidFill>
              <a:srgbClr val="FFCD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7"/>
            <p:cNvSpPr/>
            <p:nvPr/>
          </p:nvSpPr>
          <p:spPr>
            <a:xfrm>
              <a:off x="6037375" y="616025"/>
              <a:ext cx="14675" cy="25700"/>
            </a:xfrm>
            <a:custGeom>
              <a:rect b="b" l="l" r="r" t="t"/>
              <a:pathLst>
                <a:path extrusionOk="0" h="1028" w="587">
                  <a:moveTo>
                    <a:pt x="245" y="1"/>
                  </a:moveTo>
                  <a:cubicBezTo>
                    <a:pt x="170" y="1"/>
                    <a:pt x="73" y="11"/>
                    <a:pt x="57" y="61"/>
                  </a:cubicBezTo>
                  <a:cubicBezTo>
                    <a:pt x="1" y="117"/>
                    <a:pt x="84" y="898"/>
                    <a:pt x="57" y="982"/>
                  </a:cubicBezTo>
                  <a:cubicBezTo>
                    <a:pt x="45" y="1018"/>
                    <a:pt x="94" y="1028"/>
                    <a:pt x="155" y="1028"/>
                  </a:cubicBezTo>
                  <a:cubicBezTo>
                    <a:pt x="235" y="1028"/>
                    <a:pt x="336" y="1010"/>
                    <a:pt x="336" y="1010"/>
                  </a:cubicBezTo>
                  <a:cubicBezTo>
                    <a:pt x="336" y="898"/>
                    <a:pt x="587" y="256"/>
                    <a:pt x="559" y="117"/>
                  </a:cubicBezTo>
                  <a:cubicBezTo>
                    <a:pt x="531" y="5"/>
                    <a:pt x="336" y="5"/>
                    <a:pt x="336" y="5"/>
                  </a:cubicBezTo>
                  <a:cubicBezTo>
                    <a:pt x="336" y="5"/>
                    <a:pt x="295" y="1"/>
                    <a:pt x="245" y="1"/>
                  </a:cubicBezTo>
                  <a:close/>
                </a:path>
              </a:pathLst>
            </a:custGeom>
            <a:solidFill>
              <a:srgbClr val="FFCD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7"/>
            <p:cNvSpPr/>
            <p:nvPr/>
          </p:nvSpPr>
          <p:spPr>
            <a:xfrm>
              <a:off x="6034600" y="591150"/>
              <a:ext cx="22325" cy="26425"/>
            </a:xfrm>
            <a:custGeom>
              <a:rect b="b" l="l" r="r" t="t"/>
              <a:pathLst>
                <a:path extrusionOk="0" h="1057" w="893">
                  <a:moveTo>
                    <a:pt x="841" y="1"/>
                  </a:moveTo>
                  <a:cubicBezTo>
                    <a:pt x="835" y="1"/>
                    <a:pt x="825" y="8"/>
                    <a:pt x="809" y="24"/>
                  </a:cubicBezTo>
                  <a:cubicBezTo>
                    <a:pt x="698" y="163"/>
                    <a:pt x="502" y="554"/>
                    <a:pt x="502" y="554"/>
                  </a:cubicBezTo>
                  <a:lnTo>
                    <a:pt x="642" y="24"/>
                  </a:lnTo>
                  <a:lnTo>
                    <a:pt x="391" y="610"/>
                  </a:lnTo>
                  <a:lnTo>
                    <a:pt x="474" y="52"/>
                  </a:lnTo>
                  <a:lnTo>
                    <a:pt x="335" y="442"/>
                  </a:lnTo>
                  <a:lnTo>
                    <a:pt x="168" y="108"/>
                  </a:lnTo>
                  <a:lnTo>
                    <a:pt x="251" y="554"/>
                  </a:lnTo>
                  <a:lnTo>
                    <a:pt x="0" y="275"/>
                  </a:lnTo>
                  <a:lnTo>
                    <a:pt x="168" y="1056"/>
                  </a:lnTo>
                  <a:lnTo>
                    <a:pt x="558" y="1056"/>
                  </a:lnTo>
                  <a:cubicBezTo>
                    <a:pt x="558" y="945"/>
                    <a:pt x="893" y="275"/>
                    <a:pt x="893" y="275"/>
                  </a:cubicBezTo>
                  <a:lnTo>
                    <a:pt x="893" y="275"/>
                  </a:lnTo>
                  <a:cubicBezTo>
                    <a:pt x="893" y="275"/>
                    <a:pt x="698" y="387"/>
                    <a:pt x="614" y="554"/>
                  </a:cubicBezTo>
                  <a:cubicBezTo>
                    <a:pt x="639" y="430"/>
                    <a:pt x="882" y="1"/>
                    <a:pt x="841" y="1"/>
                  </a:cubicBezTo>
                  <a:close/>
                </a:path>
              </a:pathLst>
            </a:custGeom>
            <a:solidFill>
              <a:srgbClr val="FFCD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7"/>
            <p:cNvSpPr/>
            <p:nvPr/>
          </p:nvSpPr>
          <p:spPr>
            <a:xfrm>
              <a:off x="6040875" y="652425"/>
              <a:ext cx="27225" cy="27225"/>
            </a:xfrm>
            <a:custGeom>
              <a:rect b="b" l="l" r="r" t="t"/>
              <a:pathLst>
                <a:path extrusionOk="0" h="1089" w="1089">
                  <a:moveTo>
                    <a:pt x="196" y="0"/>
                  </a:moveTo>
                  <a:lnTo>
                    <a:pt x="0" y="307"/>
                  </a:lnTo>
                  <a:cubicBezTo>
                    <a:pt x="0" y="307"/>
                    <a:pt x="251" y="558"/>
                    <a:pt x="475" y="614"/>
                  </a:cubicBezTo>
                  <a:cubicBezTo>
                    <a:pt x="670" y="670"/>
                    <a:pt x="642" y="1032"/>
                    <a:pt x="642" y="1032"/>
                  </a:cubicBezTo>
                  <a:lnTo>
                    <a:pt x="670" y="753"/>
                  </a:lnTo>
                  <a:lnTo>
                    <a:pt x="753" y="1088"/>
                  </a:lnTo>
                  <a:cubicBezTo>
                    <a:pt x="753" y="1088"/>
                    <a:pt x="778" y="748"/>
                    <a:pt x="804" y="748"/>
                  </a:cubicBezTo>
                  <a:cubicBezTo>
                    <a:pt x="806" y="748"/>
                    <a:pt x="807" y="750"/>
                    <a:pt x="809" y="753"/>
                  </a:cubicBezTo>
                  <a:cubicBezTo>
                    <a:pt x="865" y="837"/>
                    <a:pt x="837" y="865"/>
                    <a:pt x="893" y="1004"/>
                  </a:cubicBezTo>
                  <a:cubicBezTo>
                    <a:pt x="949" y="921"/>
                    <a:pt x="921" y="781"/>
                    <a:pt x="893" y="670"/>
                  </a:cubicBezTo>
                  <a:cubicBezTo>
                    <a:pt x="865" y="586"/>
                    <a:pt x="809" y="474"/>
                    <a:pt x="809" y="419"/>
                  </a:cubicBezTo>
                  <a:lnTo>
                    <a:pt x="809" y="419"/>
                  </a:lnTo>
                  <a:cubicBezTo>
                    <a:pt x="893" y="474"/>
                    <a:pt x="949" y="781"/>
                    <a:pt x="1005" y="781"/>
                  </a:cubicBezTo>
                  <a:cubicBezTo>
                    <a:pt x="1088" y="335"/>
                    <a:pt x="447" y="28"/>
                    <a:pt x="196" y="0"/>
                  </a:cubicBezTo>
                  <a:close/>
                </a:path>
              </a:pathLst>
            </a:custGeom>
            <a:solidFill>
              <a:srgbClr val="FFE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7"/>
            <p:cNvSpPr/>
            <p:nvPr/>
          </p:nvSpPr>
          <p:spPr>
            <a:xfrm>
              <a:off x="6014375" y="651025"/>
              <a:ext cx="27225" cy="27925"/>
            </a:xfrm>
            <a:custGeom>
              <a:rect b="b" l="l" r="r" t="t"/>
              <a:pathLst>
                <a:path extrusionOk="0" h="1117" w="1089">
                  <a:moveTo>
                    <a:pt x="893" y="0"/>
                  </a:moveTo>
                  <a:cubicBezTo>
                    <a:pt x="642" y="28"/>
                    <a:pt x="0" y="363"/>
                    <a:pt x="84" y="809"/>
                  </a:cubicBezTo>
                  <a:cubicBezTo>
                    <a:pt x="140" y="809"/>
                    <a:pt x="195" y="475"/>
                    <a:pt x="279" y="447"/>
                  </a:cubicBezTo>
                  <a:lnTo>
                    <a:pt x="279" y="447"/>
                  </a:lnTo>
                  <a:cubicBezTo>
                    <a:pt x="279" y="502"/>
                    <a:pt x="223" y="586"/>
                    <a:pt x="195" y="698"/>
                  </a:cubicBezTo>
                  <a:cubicBezTo>
                    <a:pt x="167" y="809"/>
                    <a:pt x="140" y="921"/>
                    <a:pt x="195" y="1033"/>
                  </a:cubicBezTo>
                  <a:cubicBezTo>
                    <a:pt x="251" y="893"/>
                    <a:pt x="223" y="837"/>
                    <a:pt x="279" y="781"/>
                  </a:cubicBezTo>
                  <a:cubicBezTo>
                    <a:pt x="281" y="778"/>
                    <a:pt x="283" y="776"/>
                    <a:pt x="285" y="776"/>
                  </a:cubicBezTo>
                  <a:cubicBezTo>
                    <a:pt x="311" y="776"/>
                    <a:pt x="335" y="1116"/>
                    <a:pt x="335" y="1116"/>
                  </a:cubicBezTo>
                  <a:lnTo>
                    <a:pt x="419" y="781"/>
                  </a:lnTo>
                  <a:lnTo>
                    <a:pt x="446" y="1060"/>
                  </a:lnTo>
                  <a:cubicBezTo>
                    <a:pt x="446" y="1060"/>
                    <a:pt x="419" y="698"/>
                    <a:pt x="614" y="642"/>
                  </a:cubicBezTo>
                  <a:cubicBezTo>
                    <a:pt x="837" y="558"/>
                    <a:pt x="1088" y="335"/>
                    <a:pt x="1088" y="335"/>
                  </a:cubicBezTo>
                  <a:lnTo>
                    <a:pt x="893" y="0"/>
                  </a:lnTo>
                  <a:close/>
                </a:path>
              </a:pathLst>
            </a:custGeom>
            <a:solidFill>
              <a:srgbClr val="FFE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7"/>
            <p:cNvSpPr/>
            <p:nvPr/>
          </p:nvSpPr>
          <p:spPr>
            <a:xfrm>
              <a:off x="6033900" y="649950"/>
              <a:ext cx="14675" cy="10150"/>
            </a:xfrm>
            <a:custGeom>
              <a:rect b="b" l="l" r="r" t="t"/>
              <a:pathLst>
                <a:path extrusionOk="0" h="406" w="587">
                  <a:moveTo>
                    <a:pt x="223" y="1"/>
                  </a:moveTo>
                  <a:cubicBezTo>
                    <a:pt x="137" y="1"/>
                    <a:pt x="66" y="12"/>
                    <a:pt x="56" y="43"/>
                  </a:cubicBezTo>
                  <a:cubicBezTo>
                    <a:pt x="0" y="127"/>
                    <a:pt x="56" y="183"/>
                    <a:pt x="112" y="183"/>
                  </a:cubicBezTo>
                  <a:cubicBezTo>
                    <a:pt x="196" y="183"/>
                    <a:pt x="196" y="406"/>
                    <a:pt x="279" y="406"/>
                  </a:cubicBezTo>
                  <a:cubicBezTo>
                    <a:pt x="363" y="406"/>
                    <a:pt x="447" y="211"/>
                    <a:pt x="502" y="183"/>
                  </a:cubicBezTo>
                  <a:cubicBezTo>
                    <a:pt x="558" y="155"/>
                    <a:pt x="586" y="71"/>
                    <a:pt x="586" y="71"/>
                  </a:cubicBezTo>
                  <a:cubicBezTo>
                    <a:pt x="568" y="36"/>
                    <a:pt x="372" y="1"/>
                    <a:pt x="22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7"/>
            <p:cNvSpPr/>
            <p:nvPr/>
          </p:nvSpPr>
          <p:spPr>
            <a:xfrm>
              <a:off x="6041675" y="719350"/>
              <a:ext cx="32000" cy="20500"/>
            </a:xfrm>
            <a:custGeom>
              <a:rect b="b" l="l" r="r" t="t"/>
              <a:pathLst>
                <a:path extrusionOk="0" h="820" w="1280">
                  <a:moveTo>
                    <a:pt x="679" y="0"/>
                  </a:moveTo>
                  <a:cubicBezTo>
                    <a:pt x="573" y="0"/>
                    <a:pt x="292" y="18"/>
                    <a:pt x="136" y="197"/>
                  </a:cubicBezTo>
                  <a:cubicBezTo>
                    <a:pt x="1" y="358"/>
                    <a:pt x="22" y="728"/>
                    <a:pt x="250" y="728"/>
                  </a:cubicBezTo>
                  <a:cubicBezTo>
                    <a:pt x="258" y="728"/>
                    <a:pt x="267" y="728"/>
                    <a:pt x="275" y="727"/>
                  </a:cubicBezTo>
                  <a:cubicBezTo>
                    <a:pt x="415" y="727"/>
                    <a:pt x="415" y="531"/>
                    <a:pt x="415" y="531"/>
                  </a:cubicBezTo>
                  <a:cubicBezTo>
                    <a:pt x="415" y="531"/>
                    <a:pt x="415" y="755"/>
                    <a:pt x="610" y="783"/>
                  </a:cubicBezTo>
                  <a:cubicBezTo>
                    <a:pt x="622" y="784"/>
                    <a:pt x="633" y="785"/>
                    <a:pt x="643" y="785"/>
                  </a:cubicBezTo>
                  <a:cubicBezTo>
                    <a:pt x="802" y="785"/>
                    <a:pt x="809" y="626"/>
                    <a:pt x="824" y="626"/>
                  </a:cubicBezTo>
                  <a:cubicBezTo>
                    <a:pt x="826" y="626"/>
                    <a:pt x="829" y="631"/>
                    <a:pt x="833" y="643"/>
                  </a:cubicBezTo>
                  <a:cubicBezTo>
                    <a:pt x="850" y="711"/>
                    <a:pt x="867" y="820"/>
                    <a:pt x="922" y="820"/>
                  </a:cubicBezTo>
                  <a:cubicBezTo>
                    <a:pt x="957" y="820"/>
                    <a:pt x="1008" y="774"/>
                    <a:pt x="1084" y="643"/>
                  </a:cubicBezTo>
                  <a:cubicBezTo>
                    <a:pt x="1279" y="336"/>
                    <a:pt x="973" y="1"/>
                    <a:pt x="721" y="1"/>
                  </a:cubicBezTo>
                  <a:cubicBezTo>
                    <a:pt x="721" y="1"/>
                    <a:pt x="706" y="0"/>
                    <a:pt x="679" y="0"/>
                  </a:cubicBezTo>
                  <a:close/>
                </a:path>
              </a:pathLst>
            </a:custGeom>
            <a:solidFill>
              <a:srgbClr val="FFE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7"/>
            <p:cNvSpPr/>
            <p:nvPr/>
          </p:nvSpPr>
          <p:spPr>
            <a:xfrm>
              <a:off x="6001425" y="713625"/>
              <a:ext cx="28800" cy="17775"/>
            </a:xfrm>
            <a:custGeom>
              <a:rect b="b" l="l" r="r" t="t"/>
              <a:pathLst>
                <a:path extrusionOk="0" h="711" w="1152">
                  <a:moveTo>
                    <a:pt x="480" y="0"/>
                  </a:moveTo>
                  <a:cubicBezTo>
                    <a:pt x="245" y="0"/>
                    <a:pt x="0" y="257"/>
                    <a:pt x="127" y="537"/>
                  </a:cubicBezTo>
                  <a:cubicBezTo>
                    <a:pt x="184" y="662"/>
                    <a:pt x="227" y="704"/>
                    <a:pt x="260" y="704"/>
                  </a:cubicBezTo>
                  <a:cubicBezTo>
                    <a:pt x="308" y="704"/>
                    <a:pt x="334" y="615"/>
                    <a:pt x="351" y="565"/>
                  </a:cubicBezTo>
                  <a:cubicBezTo>
                    <a:pt x="355" y="552"/>
                    <a:pt x="357" y="546"/>
                    <a:pt x="359" y="546"/>
                  </a:cubicBezTo>
                  <a:lnTo>
                    <a:pt x="359" y="546"/>
                  </a:lnTo>
                  <a:cubicBezTo>
                    <a:pt x="368" y="546"/>
                    <a:pt x="358" y="705"/>
                    <a:pt x="546" y="705"/>
                  </a:cubicBezTo>
                  <a:cubicBezTo>
                    <a:pt x="741" y="705"/>
                    <a:pt x="741" y="509"/>
                    <a:pt x="741" y="509"/>
                  </a:cubicBezTo>
                  <a:cubicBezTo>
                    <a:pt x="741" y="509"/>
                    <a:pt x="741" y="677"/>
                    <a:pt x="853" y="705"/>
                  </a:cubicBezTo>
                  <a:cubicBezTo>
                    <a:pt x="869" y="709"/>
                    <a:pt x="884" y="710"/>
                    <a:pt x="898" y="710"/>
                  </a:cubicBezTo>
                  <a:cubicBezTo>
                    <a:pt x="1087" y="710"/>
                    <a:pt x="1152" y="386"/>
                    <a:pt x="1048" y="230"/>
                  </a:cubicBezTo>
                  <a:cubicBezTo>
                    <a:pt x="934" y="25"/>
                    <a:pt x="670" y="6"/>
                    <a:pt x="578" y="6"/>
                  </a:cubicBezTo>
                  <a:cubicBezTo>
                    <a:pt x="558" y="6"/>
                    <a:pt x="546" y="7"/>
                    <a:pt x="546" y="7"/>
                  </a:cubicBezTo>
                  <a:cubicBezTo>
                    <a:pt x="524" y="2"/>
                    <a:pt x="502" y="0"/>
                    <a:pt x="480" y="0"/>
                  </a:cubicBezTo>
                  <a:close/>
                </a:path>
              </a:pathLst>
            </a:custGeom>
            <a:solidFill>
              <a:srgbClr val="FFE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7"/>
            <p:cNvSpPr/>
            <p:nvPr/>
          </p:nvSpPr>
          <p:spPr>
            <a:xfrm>
              <a:off x="6059700" y="658000"/>
              <a:ext cx="93475" cy="76750"/>
            </a:xfrm>
            <a:custGeom>
              <a:rect b="b" l="l" r="r" t="t"/>
              <a:pathLst>
                <a:path extrusionOk="0" h="3070" w="3739">
                  <a:moveTo>
                    <a:pt x="503" y="0"/>
                  </a:moveTo>
                  <a:cubicBezTo>
                    <a:pt x="503" y="0"/>
                    <a:pt x="56" y="1144"/>
                    <a:pt x="84" y="1925"/>
                  </a:cubicBezTo>
                  <a:cubicBezTo>
                    <a:pt x="56" y="1981"/>
                    <a:pt x="28" y="2065"/>
                    <a:pt x="0" y="2148"/>
                  </a:cubicBezTo>
                  <a:lnTo>
                    <a:pt x="84" y="2148"/>
                  </a:lnTo>
                  <a:cubicBezTo>
                    <a:pt x="112" y="2204"/>
                    <a:pt x="112" y="2260"/>
                    <a:pt x="140" y="2288"/>
                  </a:cubicBezTo>
                  <a:cubicBezTo>
                    <a:pt x="112" y="2316"/>
                    <a:pt x="112" y="2316"/>
                    <a:pt x="112" y="2316"/>
                  </a:cubicBezTo>
                  <a:lnTo>
                    <a:pt x="140" y="2316"/>
                  </a:lnTo>
                  <a:cubicBezTo>
                    <a:pt x="168" y="2372"/>
                    <a:pt x="168" y="2427"/>
                    <a:pt x="196" y="2455"/>
                  </a:cubicBezTo>
                  <a:cubicBezTo>
                    <a:pt x="196" y="2483"/>
                    <a:pt x="168" y="2511"/>
                    <a:pt x="112" y="2567"/>
                  </a:cubicBezTo>
                  <a:cubicBezTo>
                    <a:pt x="168" y="2539"/>
                    <a:pt x="224" y="2511"/>
                    <a:pt x="252" y="2511"/>
                  </a:cubicBezTo>
                  <a:cubicBezTo>
                    <a:pt x="279" y="2539"/>
                    <a:pt x="335" y="2539"/>
                    <a:pt x="363" y="2567"/>
                  </a:cubicBezTo>
                  <a:cubicBezTo>
                    <a:pt x="363" y="2567"/>
                    <a:pt x="363" y="2595"/>
                    <a:pt x="335" y="2623"/>
                  </a:cubicBezTo>
                  <a:cubicBezTo>
                    <a:pt x="379" y="2601"/>
                    <a:pt x="409" y="2590"/>
                    <a:pt x="429" y="2590"/>
                  </a:cubicBezTo>
                  <a:cubicBezTo>
                    <a:pt x="484" y="2590"/>
                    <a:pt x="453" y="2674"/>
                    <a:pt x="391" y="2818"/>
                  </a:cubicBezTo>
                  <a:cubicBezTo>
                    <a:pt x="464" y="2731"/>
                    <a:pt x="521" y="2682"/>
                    <a:pt x="555" y="2682"/>
                  </a:cubicBezTo>
                  <a:cubicBezTo>
                    <a:pt x="587" y="2682"/>
                    <a:pt x="600" y="2724"/>
                    <a:pt x="586" y="2818"/>
                  </a:cubicBezTo>
                  <a:cubicBezTo>
                    <a:pt x="614" y="2772"/>
                    <a:pt x="636" y="2750"/>
                    <a:pt x="650" y="2750"/>
                  </a:cubicBezTo>
                  <a:lnTo>
                    <a:pt x="650" y="2750"/>
                  </a:lnTo>
                  <a:cubicBezTo>
                    <a:pt x="679" y="2750"/>
                    <a:pt x="679" y="2837"/>
                    <a:pt x="642" y="2985"/>
                  </a:cubicBezTo>
                  <a:cubicBezTo>
                    <a:pt x="708" y="2869"/>
                    <a:pt x="755" y="2803"/>
                    <a:pt x="788" y="2803"/>
                  </a:cubicBezTo>
                  <a:cubicBezTo>
                    <a:pt x="810" y="2803"/>
                    <a:pt x="826" y="2834"/>
                    <a:pt x="837" y="2902"/>
                  </a:cubicBezTo>
                  <a:cubicBezTo>
                    <a:pt x="857" y="2854"/>
                    <a:pt x="872" y="2832"/>
                    <a:pt x="887" y="2832"/>
                  </a:cubicBezTo>
                  <a:cubicBezTo>
                    <a:pt x="916" y="2832"/>
                    <a:pt x="940" y="2913"/>
                    <a:pt x="977" y="3041"/>
                  </a:cubicBezTo>
                  <a:cubicBezTo>
                    <a:pt x="977" y="2933"/>
                    <a:pt x="989" y="2872"/>
                    <a:pt x="1004" y="2872"/>
                  </a:cubicBezTo>
                  <a:cubicBezTo>
                    <a:pt x="1013" y="2872"/>
                    <a:pt x="1023" y="2890"/>
                    <a:pt x="1033" y="2930"/>
                  </a:cubicBezTo>
                  <a:cubicBezTo>
                    <a:pt x="1033" y="2958"/>
                    <a:pt x="1033" y="3013"/>
                    <a:pt x="1033" y="3069"/>
                  </a:cubicBezTo>
                  <a:cubicBezTo>
                    <a:pt x="1051" y="2961"/>
                    <a:pt x="1069" y="2887"/>
                    <a:pt x="1102" y="2887"/>
                  </a:cubicBezTo>
                  <a:cubicBezTo>
                    <a:pt x="1120" y="2887"/>
                    <a:pt x="1143" y="2909"/>
                    <a:pt x="1172" y="2958"/>
                  </a:cubicBezTo>
                  <a:cubicBezTo>
                    <a:pt x="1172" y="2890"/>
                    <a:pt x="1181" y="2858"/>
                    <a:pt x="1198" y="2858"/>
                  </a:cubicBezTo>
                  <a:cubicBezTo>
                    <a:pt x="1222" y="2858"/>
                    <a:pt x="1262" y="2925"/>
                    <a:pt x="1312" y="3041"/>
                  </a:cubicBezTo>
                  <a:cubicBezTo>
                    <a:pt x="1294" y="2933"/>
                    <a:pt x="1287" y="2872"/>
                    <a:pt x="1300" y="2872"/>
                  </a:cubicBezTo>
                  <a:lnTo>
                    <a:pt x="1300" y="2872"/>
                  </a:lnTo>
                  <a:cubicBezTo>
                    <a:pt x="1307" y="2872"/>
                    <a:pt x="1320" y="2890"/>
                    <a:pt x="1340" y="2930"/>
                  </a:cubicBezTo>
                  <a:cubicBezTo>
                    <a:pt x="1368" y="2958"/>
                    <a:pt x="1368" y="3013"/>
                    <a:pt x="1395" y="3069"/>
                  </a:cubicBezTo>
                  <a:cubicBezTo>
                    <a:pt x="1395" y="2959"/>
                    <a:pt x="1430" y="2884"/>
                    <a:pt x="1485" y="2884"/>
                  </a:cubicBezTo>
                  <a:cubicBezTo>
                    <a:pt x="1500" y="2884"/>
                    <a:pt x="1517" y="2890"/>
                    <a:pt x="1535" y="2902"/>
                  </a:cubicBezTo>
                  <a:cubicBezTo>
                    <a:pt x="1535" y="2855"/>
                    <a:pt x="1545" y="2833"/>
                    <a:pt x="1564" y="2833"/>
                  </a:cubicBezTo>
                  <a:cubicBezTo>
                    <a:pt x="1591" y="2833"/>
                    <a:pt x="1637" y="2876"/>
                    <a:pt x="1702" y="2958"/>
                  </a:cubicBezTo>
                  <a:cubicBezTo>
                    <a:pt x="1661" y="2854"/>
                    <a:pt x="1650" y="2797"/>
                    <a:pt x="1693" y="2797"/>
                  </a:cubicBezTo>
                  <a:cubicBezTo>
                    <a:pt x="1708" y="2797"/>
                    <a:pt x="1729" y="2804"/>
                    <a:pt x="1758" y="2818"/>
                  </a:cubicBezTo>
                  <a:cubicBezTo>
                    <a:pt x="1735" y="2783"/>
                    <a:pt x="1731" y="2768"/>
                    <a:pt x="1743" y="2768"/>
                  </a:cubicBezTo>
                  <a:lnTo>
                    <a:pt x="1743" y="2768"/>
                  </a:lnTo>
                  <a:cubicBezTo>
                    <a:pt x="1759" y="2768"/>
                    <a:pt x="1805" y="2797"/>
                    <a:pt x="1870" y="2846"/>
                  </a:cubicBezTo>
                  <a:cubicBezTo>
                    <a:pt x="1833" y="2773"/>
                    <a:pt x="1823" y="2743"/>
                    <a:pt x="1833" y="2743"/>
                  </a:cubicBezTo>
                  <a:lnTo>
                    <a:pt x="1833" y="2743"/>
                  </a:lnTo>
                  <a:cubicBezTo>
                    <a:pt x="1845" y="2743"/>
                    <a:pt x="1890" y="2795"/>
                    <a:pt x="1953" y="2874"/>
                  </a:cubicBezTo>
                  <a:cubicBezTo>
                    <a:pt x="1953" y="2806"/>
                    <a:pt x="1974" y="2769"/>
                    <a:pt x="2009" y="2769"/>
                  </a:cubicBezTo>
                  <a:cubicBezTo>
                    <a:pt x="2031" y="2769"/>
                    <a:pt x="2060" y="2785"/>
                    <a:pt x="2093" y="2818"/>
                  </a:cubicBezTo>
                  <a:cubicBezTo>
                    <a:pt x="2105" y="2806"/>
                    <a:pt x="2119" y="2800"/>
                    <a:pt x="2134" y="2800"/>
                  </a:cubicBezTo>
                  <a:cubicBezTo>
                    <a:pt x="2187" y="2800"/>
                    <a:pt x="2257" y="2870"/>
                    <a:pt x="2344" y="2958"/>
                  </a:cubicBezTo>
                  <a:cubicBezTo>
                    <a:pt x="2321" y="2820"/>
                    <a:pt x="2298" y="2720"/>
                    <a:pt x="2322" y="2720"/>
                  </a:cubicBezTo>
                  <a:lnTo>
                    <a:pt x="2322" y="2720"/>
                  </a:lnTo>
                  <a:cubicBezTo>
                    <a:pt x="2327" y="2720"/>
                    <a:pt x="2334" y="2724"/>
                    <a:pt x="2344" y="2734"/>
                  </a:cubicBezTo>
                  <a:cubicBezTo>
                    <a:pt x="2344" y="2674"/>
                    <a:pt x="2359" y="2628"/>
                    <a:pt x="2377" y="2628"/>
                  </a:cubicBezTo>
                  <a:cubicBezTo>
                    <a:pt x="2384" y="2628"/>
                    <a:pt x="2392" y="2635"/>
                    <a:pt x="2400" y="2651"/>
                  </a:cubicBezTo>
                  <a:cubicBezTo>
                    <a:pt x="2418" y="2632"/>
                    <a:pt x="2437" y="2623"/>
                    <a:pt x="2458" y="2623"/>
                  </a:cubicBezTo>
                  <a:cubicBezTo>
                    <a:pt x="2499" y="2623"/>
                    <a:pt x="2549" y="2660"/>
                    <a:pt x="2623" y="2734"/>
                  </a:cubicBezTo>
                  <a:cubicBezTo>
                    <a:pt x="2583" y="2633"/>
                    <a:pt x="2571" y="2561"/>
                    <a:pt x="2579" y="2561"/>
                  </a:cubicBezTo>
                  <a:lnTo>
                    <a:pt x="2579" y="2561"/>
                  </a:lnTo>
                  <a:cubicBezTo>
                    <a:pt x="2582" y="2561"/>
                    <a:pt x="2587" y="2572"/>
                    <a:pt x="2595" y="2595"/>
                  </a:cubicBezTo>
                  <a:cubicBezTo>
                    <a:pt x="2595" y="2532"/>
                    <a:pt x="2606" y="2503"/>
                    <a:pt x="2629" y="2503"/>
                  </a:cubicBezTo>
                  <a:cubicBezTo>
                    <a:pt x="2657" y="2503"/>
                    <a:pt x="2701" y="2546"/>
                    <a:pt x="2763" y="2623"/>
                  </a:cubicBezTo>
                  <a:cubicBezTo>
                    <a:pt x="2745" y="2521"/>
                    <a:pt x="2749" y="2460"/>
                    <a:pt x="2786" y="2460"/>
                  </a:cubicBezTo>
                  <a:cubicBezTo>
                    <a:pt x="2810" y="2460"/>
                    <a:pt x="2848" y="2485"/>
                    <a:pt x="2902" y="2539"/>
                  </a:cubicBezTo>
                  <a:cubicBezTo>
                    <a:pt x="2902" y="2476"/>
                    <a:pt x="2933" y="2445"/>
                    <a:pt x="2984" y="2445"/>
                  </a:cubicBezTo>
                  <a:cubicBezTo>
                    <a:pt x="3001" y="2445"/>
                    <a:pt x="3021" y="2448"/>
                    <a:pt x="3041" y="2455"/>
                  </a:cubicBezTo>
                  <a:cubicBezTo>
                    <a:pt x="3097" y="2455"/>
                    <a:pt x="3153" y="2483"/>
                    <a:pt x="3209" y="2539"/>
                  </a:cubicBezTo>
                  <a:cubicBezTo>
                    <a:pt x="3125" y="2455"/>
                    <a:pt x="3041" y="2400"/>
                    <a:pt x="3014" y="2372"/>
                  </a:cubicBezTo>
                  <a:cubicBezTo>
                    <a:pt x="3001" y="2323"/>
                    <a:pt x="3011" y="2301"/>
                    <a:pt x="3046" y="2301"/>
                  </a:cubicBezTo>
                  <a:cubicBezTo>
                    <a:pt x="3091" y="2301"/>
                    <a:pt x="3179" y="2337"/>
                    <a:pt x="3320" y="2400"/>
                  </a:cubicBezTo>
                  <a:cubicBezTo>
                    <a:pt x="3171" y="2284"/>
                    <a:pt x="3091" y="2217"/>
                    <a:pt x="3097" y="2217"/>
                  </a:cubicBezTo>
                  <a:lnTo>
                    <a:pt x="3097" y="2217"/>
                  </a:lnTo>
                  <a:cubicBezTo>
                    <a:pt x="3102" y="2217"/>
                    <a:pt x="3146" y="2248"/>
                    <a:pt x="3237" y="2316"/>
                  </a:cubicBezTo>
                  <a:cubicBezTo>
                    <a:pt x="3143" y="2191"/>
                    <a:pt x="3137" y="2136"/>
                    <a:pt x="3213" y="2136"/>
                  </a:cubicBezTo>
                  <a:cubicBezTo>
                    <a:pt x="3272" y="2136"/>
                    <a:pt x="3384" y="2171"/>
                    <a:pt x="3544" y="2232"/>
                  </a:cubicBezTo>
                  <a:cubicBezTo>
                    <a:pt x="3488" y="2176"/>
                    <a:pt x="3432" y="2148"/>
                    <a:pt x="3376" y="2121"/>
                  </a:cubicBezTo>
                  <a:cubicBezTo>
                    <a:pt x="3241" y="2003"/>
                    <a:pt x="3229" y="1956"/>
                    <a:pt x="3326" y="1956"/>
                  </a:cubicBezTo>
                  <a:cubicBezTo>
                    <a:pt x="3390" y="1956"/>
                    <a:pt x="3501" y="1976"/>
                    <a:pt x="3655" y="2009"/>
                  </a:cubicBezTo>
                  <a:cubicBezTo>
                    <a:pt x="3404" y="1909"/>
                    <a:pt x="3274" y="1858"/>
                    <a:pt x="3294" y="1858"/>
                  </a:cubicBezTo>
                  <a:lnTo>
                    <a:pt x="3294" y="1858"/>
                  </a:lnTo>
                  <a:cubicBezTo>
                    <a:pt x="3307" y="1858"/>
                    <a:pt x="3387" y="1881"/>
                    <a:pt x="3544" y="1925"/>
                  </a:cubicBezTo>
                  <a:cubicBezTo>
                    <a:pt x="3181" y="1702"/>
                    <a:pt x="3237" y="1674"/>
                    <a:pt x="3739" y="1674"/>
                  </a:cubicBezTo>
                  <a:cubicBezTo>
                    <a:pt x="3265" y="1590"/>
                    <a:pt x="3181" y="1563"/>
                    <a:pt x="3627" y="1563"/>
                  </a:cubicBezTo>
                  <a:cubicBezTo>
                    <a:pt x="3181" y="1479"/>
                    <a:pt x="3097" y="1451"/>
                    <a:pt x="3572" y="1312"/>
                  </a:cubicBezTo>
                  <a:lnTo>
                    <a:pt x="3572" y="1312"/>
                  </a:lnTo>
                  <a:cubicBezTo>
                    <a:pt x="3486" y="1320"/>
                    <a:pt x="3419" y="1324"/>
                    <a:pt x="3365" y="1324"/>
                  </a:cubicBezTo>
                  <a:cubicBezTo>
                    <a:pt x="3071" y="1324"/>
                    <a:pt x="3226" y="1202"/>
                    <a:pt x="3320" y="1060"/>
                  </a:cubicBezTo>
                  <a:cubicBezTo>
                    <a:pt x="3153" y="1060"/>
                    <a:pt x="3014" y="1060"/>
                    <a:pt x="3069" y="921"/>
                  </a:cubicBezTo>
                  <a:cubicBezTo>
                    <a:pt x="2986" y="754"/>
                    <a:pt x="2958" y="781"/>
                    <a:pt x="2874" y="642"/>
                  </a:cubicBezTo>
                  <a:cubicBezTo>
                    <a:pt x="2858" y="650"/>
                    <a:pt x="2846" y="653"/>
                    <a:pt x="2836" y="653"/>
                  </a:cubicBezTo>
                  <a:cubicBezTo>
                    <a:pt x="2775" y="653"/>
                    <a:pt x="2802" y="530"/>
                    <a:pt x="2707" y="530"/>
                  </a:cubicBezTo>
                  <a:cubicBezTo>
                    <a:pt x="2601" y="389"/>
                    <a:pt x="2394" y="315"/>
                    <a:pt x="2179" y="315"/>
                  </a:cubicBezTo>
                  <a:cubicBezTo>
                    <a:pt x="2054" y="315"/>
                    <a:pt x="1926" y="340"/>
                    <a:pt x="1814" y="391"/>
                  </a:cubicBezTo>
                  <a:cubicBezTo>
                    <a:pt x="1709" y="432"/>
                    <a:pt x="1603" y="449"/>
                    <a:pt x="1500" y="449"/>
                  </a:cubicBezTo>
                  <a:cubicBezTo>
                    <a:pt x="1110" y="449"/>
                    <a:pt x="745" y="199"/>
                    <a:pt x="503" y="0"/>
                  </a:cubicBezTo>
                  <a:close/>
                </a:path>
              </a:pathLst>
            </a:custGeom>
            <a:solidFill>
              <a:srgbClr val="EEB9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7"/>
            <p:cNvSpPr/>
            <p:nvPr/>
          </p:nvSpPr>
          <p:spPr>
            <a:xfrm>
              <a:off x="5865100" y="832150"/>
              <a:ext cx="249025" cy="38600"/>
            </a:xfrm>
            <a:custGeom>
              <a:rect b="b" l="l" r="r" t="t"/>
              <a:pathLst>
                <a:path extrusionOk="0" h="1544" w="9961">
                  <a:moveTo>
                    <a:pt x="7485" y="1"/>
                  </a:moveTo>
                  <a:cubicBezTo>
                    <a:pt x="4685" y="1"/>
                    <a:pt x="521" y="460"/>
                    <a:pt x="224" y="539"/>
                  </a:cubicBezTo>
                  <a:cubicBezTo>
                    <a:pt x="224" y="539"/>
                    <a:pt x="1" y="1237"/>
                    <a:pt x="168" y="1543"/>
                  </a:cubicBezTo>
                  <a:cubicBezTo>
                    <a:pt x="1478" y="1020"/>
                    <a:pt x="6004" y="947"/>
                    <a:pt x="8417" y="947"/>
                  </a:cubicBezTo>
                  <a:cubicBezTo>
                    <a:pt x="9345" y="947"/>
                    <a:pt x="9961" y="958"/>
                    <a:pt x="9961" y="958"/>
                  </a:cubicBezTo>
                  <a:lnTo>
                    <a:pt x="9877" y="288"/>
                  </a:lnTo>
                  <a:cubicBezTo>
                    <a:pt x="9545" y="78"/>
                    <a:pt x="8629" y="1"/>
                    <a:pt x="748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7"/>
            <p:cNvSpPr/>
            <p:nvPr/>
          </p:nvSpPr>
          <p:spPr>
            <a:xfrm>
              <a:off x="5965550" y="693450"/>
              <a:ext cx="133225" cy="75475"/>
            </a:xfrm>
            <a:custGeom>
              <a:rect b="b" l="l" r="r" t="t"/>
              <a:pathLst>
                <a:path extrusionOk="0" h="3019" w="5329">
                  <a:moveTo>
                    <a:pt x="1944" y="1"/>
                  </a:moveTo>
                  <a:cubicBezTo>
                    <a:pt x="1823" y="1"/>
                    <a:pt x="1705" y="11"/>
                    <a:pt x="1590" y="33"/>
                  </a:cubicBezTo>
                  <a:cubicBezTo>
                    <a:pt x="893" y="200"/>
                    <a:pt x="474" y="396"/>
                    <a:pt x="279" y="591"/>
                  </a:cubicBezTo>
                  <a:cubicBezTo>
                    <a:pt x="139" y="752"/>
                    <a:pt x="157" y="811"/>
                    <a:pt x="292" y="811"/>
                  </a:cubicBezTo>
                  <a:cubicBezTo>
                    <a:pt x="345" y="811"/>
                    <a:pt x="416" y="802"/>
                    <a:pt x="502" y="786"/>
                  </a:cubicBezTo>
                  <a:cubicBezTo>
                    <a:pt x="809" y="703"/>
                    <a:pt x="1255" y="703"/>
                    <a:pt x="1256" y="703"/>
                  </a:cubicBezTo>
                  <a:lnTo>
                    <a:pt x="1256" y="703"/>
                  </a:lnTo>
                  <a:cubicBezTo>
                    <a:pt x="1256" y="703"/>
                    <a:pt x="363" y="730"/>
                    <a:pt x="168" y="1065"/>
                  </a:cubicBezTo>
                  <a:cubicBezTo>
                    <a:pt x="37" y="1245"/>
                    <a:pt x="116" y="1329"/>
                    <a:pt x="410" y="1329"/>
                  </a:cubicBezTo>
                  <a:cubicBezTo>
                    <a:pt x="620" y="1329"/>
                    <a:pt x="938" y="1286"/>
                    <a:pt x="1367" y="1205"/>
                  </a:cubicBezTo>
                  <a:lnTo>
                    <a:pt x="1367" y="1205"/>
                  </a:lnTo>
                  <a:cubicBezTo>
                    <a:pt x="1283" y="1316"/>
                    <a:pt x="0" y="1344"/>
                    <a:pt x="391" y="1595"/>
                  </a:cubicBezTo>
                  <a:cubicBezTo>
                    <a:pt x="569" y="1702"/>
                    <a:pt x="827" y="1753"/>
                    <a:pt x="1065" y="1777"/>
                  </a:cubicBezTo>
                  <a:lnTo>
                    <a:pt x="1065" y="1777"/>
                  </a:lnTo>
                  <a:cubicBezTo>
                    <a:pt x="841" y="1793"/>
                    <a:pt x="667" y="1846"/>
                    <a:pt x="781" y="1986"/>
                  </a:cubicBezTo>
                  <a:cubicBezTo>
                    <a:pt x="1020" y="2249"/>
                    <a:pt x="1934" y="2512"/>
                    <a:pt x="2647" y="2512"/>
                  </a:cubicBezTo>
                  <a:cubicBezTo>
                    <a:pt x="2767" y="2512"/>
                    <a:pt x="2881" y="2504"/>
                    <a:pt x="2985" y="2488"/>
                  </a:cubicBezTo>
                  <a:cubicBezTo>
                    <a:pt x="3286" y="2453"/>
                    <a:pt x="3471" y="2433"/>
                    <a:pt x="3609" y="2433"/>
                  </a:cubicBezTo>
                  <a:cubicBezTo>
                    <a:pt x="3805" y="2433"/>
                    <a:pt x="3905" y="2474"/>
                    <a:pt x="4101" y="2572"/>
                  </a:cubicBezTo>
                  <a:cubicBezTo>
                    <a:pt x="4408" y="2739"/>
                    <a:pt x="4827" y="3018"/>
                    <a:pt x="4827" y="3018"/>
                  </a:cubicBezTo>
                  <a:cubicBezTo>
                    <a:pt x="4827" y="3018"/>
                    <a:pt x="5329" y="1121"/>
                    <a:pt x="5022" y="814"/>
                  </a:cubicBezTo>
                  <a:cubicBezTo>
                    <a:pt x="4855" y="632"/>
                    <a:pt x="4538" y="590"/>
                    <a:pt x="4284" y="590"/>
                  </a:cubicBezTo>
                  <a:cubicBezTo>
                    <a:pt x="4073" y="590"/>
                    <a:pt x="3906" y="619"/>
                    <a:pt x="3906" y="619"/>
                  </a:cubicBezTo>
                  <a:cubicBezTo>
                    <a:pt x="3295" y="290"/>
                    <a:pt x="2586" y="1"/>
                    <a:pt x="1944" y="1"/>
                  </a:cubicBezTo>
                  <a:close/>
                </a:path>
              </a:pathLst>
            </a:custGeom>
            <a:solidFill>
              <a:srgbClr val="C499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7"/>
            <p:cNvSpPr/>
            <p:nvPr/>
          </p:nvSpPr>
          <p:spPr>
            <a:xfrm>
              <a:off x="6072250" y="694925"/>
              <a:ext cx="128375" cy="99500"/>
            </a:xfrm>
            <a:custGeom>
              <a:rect b="b" l="l" r="r" t="t"/>
              <a:pathLst>
                <a:path extrusionOk="0" h="3980" w="5135">
                  <a:moveTo>
                    <a:pt x="3854" y="1"/>
                  </a:moveTo>
                  <a:cubicBezTo>
                    <a:pt x="3770" y="1"/>
                    <a:pt x="3501" y="533"/>
                    <a:pt x="2571" y="533"/>
                  </a:cubicBezTo>
                  <a:cubicBezTo>
                    <a:pt x="2451" y="533"/>
                    <a:pt x="2320" y="524"/>
                    <a:pt x="2177" y="504"/>
                  </a:cubicBezTo>
                  <a:cubicBezTo>
                    <a:pt x="1721" y="439"/>
                    <a:pt x="1327" y="417"/>
                    <a:pt x="1005" y="417"/>
                  </a:cubicBezTo>
                  <a:cubicBezTo>
                    <a:pt x="360" y="417"/>
                    <a:pt x="1" y="504"/>
                    <a:pt x="1" y="504"/>
                  </a:cubicBezTo>
                  <a:cubicBezTo>
                    <a:pt x="252" y="950"/>
                    <a:pt x="1" y="3210"/>
                    <a:pt x="56" y="3517"/>
                  </a:cubicBezTo>
                  <a:cubicBezTo>
                    <a:pt x="746" y="3601"/>
                    <a:pt x="1749" y="3979"/>
                    <a:pt x="2701" y="3979"/>
                  </a:cubicBezTo>
                  <a:cubicBezTo>
                    <a:pt x="3328" y="3979"/>
                    <a:pt x="3932" y="3815"/>
                    <a:pt x="4409" y="3294"/>
                  </a:cubicBezTo>
                  <a:cubicBezTo>
                    <a:pt x="5134" y="2485"/>
                    <a:pt x="3907" y="253"/>
                    <a:pt x="3879" y="30"/>
                  </a:cubicBezTo>
                  <a:cubicBezTo>
                    <a:pt x="3873" y="10"/>
                    <a:pt x="3865" y="1"/>
                    <a:pt x="38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7"/>
            <p:cNvSpPr/>
            <p:nvPr/>
          </p:nvSpPr>
          <p:spPr>
            <a:xfrm>
              <a:off x="6092475" y="705225"/>
              <a:ext cx="43975" cy="87400"/>
            </a:xfrm>
            <a:custGeom>
              <a:rect b="b" l="l" r="r" t="t"/>
              <a:pathLst>
                <a:path extrusionOk="0" h="3496" w="1759">
                  <a:moveTo>
                    <a:pt x="463" y="1"/>
                  </a:moveTo>
                  <a:cubicBezTo>
                    <a:pt x="333" y="1"/>
                    <a:pt x="188" y="3"/>
                    <a:pt x="29" y="8"/>
                  </a:cubicBezTo>
                  <a:cubicBezTo>
                    <a:pt x="670" y="1264"/>
                    <a:pt x="1" y="3273"/>
                    <a:pt x="1" y="3273"/>
                  </a:cubicBezTo>
                  <a:cubicBezTo>
                    <a:pt x="1" y="3273"/>
                    <a:pt x="587" y="3356"/>
                    <a:pt x="1117" y="3496"/>
                  </a:cubicBezTo>
                  <a:cubicBezTo>
                    <a:pt x="1758" y="2547"/>
                    <a:pt x="1730" y="427"/>
                    <a:pt x="1340" y="64"/>
                  </a:cubicBezTo>
                  <a:cubicBezTo>
                    <a:pt x="1295" y="42"/>
                    <a:pt x="1012" y="1"/>
                    <a:pt x="4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7"/>
            <p:cNvSpPr/>
            <p:nvPr/>
          </p:nvSpPr>
          <p:spPr>
            <a:xfrm>
              <a:off x="6100150" y="705125"/>
              <a:ext cx="28625" cy="85425"/>
            </a:xfrm>
            <a:custGeom>
              <a:rect b="b" l="l" r="r" t="t"/>
              <a:pathLst>
                <a:path extrusionOk="0" h="3417" w="1145">
                  <a:moveTo>
                    <a:pt x="363" y="1"/>
                  </a:moveTo>
                  <a:cubicBezTo>
                    <a:pt x="280" y="1"/>
                    <a:pt x="194" y="4"/>
                    <a:pt x="112" y="12"/>
                  </a:cubicBezTo>
                  <a:cubicBezTo>
                    <a:pt x="782" y="1352"/>
                    <a:pt x="1" y="3332"/>
                    <a:pt x="1" y="3332"/>
                  </a:cubicBezTo>
                  <a:cubicBezTo>
                    <a:pt x="1" y="3332"/>
                    <a:pt x="335" y="3416"/>
                    <a:pt x="475" y="3416"/>
                  </a:cubicBezTo>
                  <a:cubicBezTo>
                    <a:pt x="1145" y="2468"/>
                    <a:pt x="921" y="208"/>
                    <a:pt x="754" y="40"/>
                  </a:cubicBezTo>
                  <a:cubicBezTo>
                    <a:pt x="734" y="21"/>
                    <a:pt x="561" y="1"/>
                    <a:pt x="363" y="1"/>
                  </a:cubicBezTo>
                  <a:close/>
                </a:path>
              </a:pathLst>
            </a:custGeom>
            <a:solidFill>
              <a:srgbClr val="88A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9" name="Google Shape;879;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48"/>
          <p:cNvSpPr txBox="1"/>
          <p:nvPr>
            <p:ph idx="1" type="subTitle"/>
          </p:nvPr>
        </p:nvSpPr>
        <p:spPr>
          <a:xfrm>
            <a:off x="596575" y="274775"/>
            <a:ext cx="5493600" cy="558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Methodology Pipeline</a:t>
            </a:r>
            <a:endParaRPr/>
          </a:p>
        </p:txBody>
      </p:sp>
      <p:grpSp>
        <p:nvGrpSpPr>
          <p:cNvPr id="885" name="Google Shape;885;p48"/>
          <p:cNvGrpSpPr/>
          <p:nvPr/>
        </p:nvGrpSpPr>
        <p:grpSpPr>
          <a:xfrm>
            <a:off x="799960" y="1388014"/>
            <a:ext cx="1520749" cy="3274618"/>
            <a:chOff x="5738850" y="1714300"/>
            <a:chExt cx="518125" cy="1115675"/>
          </a:xfrm>
        </p:grpSpPr>
        <p:sp>
          <p:nvSpPr>
            <p:cNvPr id="886" name="Google Shape;886;p48"/>
            <p:cNvSpPr/>
            <p:nvPr/>
          </p:nvSpPr>
          <p:spPr>
            <a:xfrm>
              <a:off x="6077825" y="2315125"/>
              <a:ext cx="47775" cy="145125"/>
            </a:xfrm>
            <a:custGeom>
              <a:rect b="b" l="l" r="r" t="t"/>
              <a:pathLst>
                <a:path extrusionOk="0" h="5805" w="1911">
                  <a:moveTo>
                    <a:pt x="758" y="1"/>
                  </a:moveTo>
                  <a:cubicBezTo>
                    <a:pt x="747" y="1"/>
                    <a:pt x="737" y="2"/>
                    <a:pt x="726" y="3"/>
                  </a:cubicBezTo>
                  <a:cubicBezTo>
                    <a:pt x="624" y="22"/>
                    <a:pt x="550" y="28"/>
                    <a:pt x="496" y="28"/>
                  </a:cubicBezTo>
                  <a:cubicBezTo>
                    <a:pt x="388" y="28"/>
                    <a:pt x="364" y="3"/>
                    <a:pt x="364" y="3"/>
                  </a:cubicBezTo>
                  <a:lnTo>
                    <a:pt x="224" y="1650"/>
                  </a:lnTo>
                  <a:cubicBezTo>
                    <a:pt x="224" y="2626"/>
                    <a:pt x="1" y="5723"/>
                    <a:pt x="336" y="5751"/>
                  </a:cubicBezTo>
                  <a:cubicBezTo>
                    <a:pt x="487" y="5763"/>
                    <a:pt x="781" y="5804"/>
                    <a:pt x="1068" y="5804"/>
                  </a:cubicBezTo>
                  <a:cubicBezTo>
                    <a:pt x="1416" y="5804"/>
                    <a:pt x="1753" y="5744"/>
                    <a:pt x="1814" y="5500"/>
                  </a:cubicBezTo>
                  <a:cubicBezTo>
                    <a:pt x="1911" y="5137"/>
                    <a:pt x="1464" y="2894"/>
                    <a:pt x="1288" y="2243"/>
                  </a:cubicBezTo>
                  <a:lnTo>
                    <a:pt x="1288" y="2243"/>
                  </a:lnTo>
                  <a:cubicBezTo>
                    <a:pt x="1309" y="2273"/>
                    <a:pt x="1335" y="2300"/>
                    <a:pt x="1368" y="2319"/>
                  </a:cubicBezTo>
                  <a:cubicBezTo>
                    <a:pt x="1375" y="2323"/>
                    <a:pt x="1384" y="2325"/>
                    <a:pt x="1393" y="2325"/>
                  </a:cubicBezTo>
                  <a:cubicBezTo>
                    <a:pt x="1519" y="2325"/>
                    <a:pt x="1786" y="1984"/>
                    <a:pt x="1786" y="1984"/>
                  </a:cubicBezTo>
                  <a:cubicBezTo>
                    <a:pt x="1786" y="1984"/>
                    <a:pt x="1277" y="1"/>
                    <a:pt x="7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8"/>
            <p:cNvSpPr/>
            <p:nvPr/>
          </p:nvSpPr>
          <p:spPr>
            <a:xfrm>
              <a:off x="5986475" y="2735100"/>
              <a:ext cx="111600" cy="94875"/>
            </a:xfrm>
            <a:custGeom>
              <a:rect b="b" l="l" r="r" t="t"/>
              <a:pathLst>
                <a:path extrusionOk="0" h="3795" w="4464">
                  <a:moveTo>
                    <a:pt x="1442" y="1"/>
                  </a:moveTo>
                  <a:cubicBezTo>
                    <a:pt x="1199" y="1"/>
                    <a:pt x="995" y="12"/>
                    <a:pt x="893" y="28"/>
                  </a:cubicBezTo>
                  <a:cubicBezTo>
                    <a:pt x="558" y="83"/>
                    <a:pt x="0" y="1953"/>
                    <a:pt x="530" y="2483"/>
                  </a:cubicBezTo>
                  <a:cubicBezTo>
                    <a:pt x="837" y="2818"/>
                    <a:pt x="921" y="3208"/>
                    <a:pt x="921" y="3208"/>
                  </a:cubicBezTo>
                  <a:cubicBezTo>
                    <a:pt x="1088" y="3627"/>
                    <a:pt x="2113" y="3795"/>
                    <a:pt x="2953" y="3795"/>
                  </a:cubicBezTo>
                  <a:cubicBezTo>
                    <a:pt x="3509" y="3795"/>
                    <a:pt x="3984" y="3721"/>
                    <a:pt x="4073" y="3599"/>
                  </a:cubicBezTo>
                  <a:cubicBezTo>
                    <a:pt x="4464" y="3069"/>
                    <a:pt x="4408" y="2232"/>
                    <a:pt x="3766" y="1897"/>
                  </a:cubicBezTo>
                  <a:cubicBezTo>
                    <a:pt x="3097" y="1562"/>
                    <a:pt x="3153" y="697"/>
                    <a:pt x="3013" y="335"/>
                  </a:cubicBezTo>
                  <a:cubicBezTo>
                    <a:pt x="2933" y="74"/>
                    <a:pt x="2061" y="1"/>
                    <a:pt x="144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8"/>
            <p:cNvSpPr/>
            <p:nvPr/>
          </p:nvSpPr>
          <p:spPr>
            <a:xfrm>
              <a:off x="5978100" y="2132450"/>
              <a:ext cx="122075" cy="643475"/>
            </a:xfrm>
            <a:custGeom>
              <a:rect b="b" l="l" r="r" t="t"/>
              <a:pathLst>
                <a:path extrusionOk="0" h="25739" w="4883">
                  <a:moveTo>
                    <a:pt x="502" y="1"/>
                  </a:moveTo>
                  <a:lnTo>
                    <a:pt x="1897" y="10965"/>
                  </a:lnTo>
                  <a:cubicBezTo>
                    <a:pt x="2009" y="21818"/>
                    <a:pt x="0" y="22404"/>
                    <a:pt x="754" y="25612"/>
                  </a:cubicBezTo>
                  <a:cubicBezTo>
                    <a:pt x="763" y="25647"/>
                    <a:pt x="785" y="25661"/>
                    <a:pt x="818" y="25661"/>
                  </a:cubicBezTo>
                  <a:cubicBezTo>
                    <a:pt x="976" y="25661"/>
                    <a:pt x="1410" y="25346"/>
                    <a:pt x="2260" y="25277"/>
                  </a:cubicBezTo>
                  <a:cubicBezTo>
                    <a:pt x="2273" y="25277"/>
                    <a:pt x="2287" y="25277"/>
                    <a:pt x="2301" y="25277"/>
                  </a:cubicBezTo>
                  <a:cubicBezTo>
                    <a:pt x="2836" y="25277"/>
                    <a:pt x="4099" y="25738"/>
                    <a:pt x="4362" y="25738"/>
                  </a:cubicBezTo>
                  <a:cubicBezTo>
                    <a:pt x="4387" y="25738"/>
                    <a:pt x="4403" y="25734"/>
                    <a:pt x="4408" y="25724"/>
                  </a:cubicBezTo>
                  <a:cubicBezTo>
                    <a:pt x="4827" y="24357"/>
                    <a:pt x="4520" y="19000"/>
                    <a:pt x="4687" y="17103"/>
                  </a:cubicBezTo>
                  <a:cubicBezTo>
                    <a:pt x="4883" y="15094"/>
                    <a:pt x="4436" y="10491"/>
                    <a:pt x="4743" y="5581"/>
                  </a:cubicBezTo>
                  <a:cubicBezTo>
                    <a:pt x="4883" y="3516"/>
                    <a:pt x="3990" y="1452"/>
                    <a:pt x="3795" y="364"/>
                  </a:cubicBezTo>
                  <a:lnTo>
                    <a:pt x="5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8"/>
            <p:cNvSpPr/>
            <p:nvPr/>
          </p:nvSpPr>
          <p:spPr>
            <a:xfrm>
              <a:off x="5956475" y="2200125"/>
              <a:ext cx="124175" cy="585600"/>
            </a:xfrm>
            <a:custGeom>
              <a:rect b="b" l="l" r="r" t="t"/>
              <a:pathLst>
                <a:path extrusionOk="0" h="23424" w="4967">
                  <a:moveTo>
                    <a:pt x="921" y="0"/>
                  </a:moveTo>
                  <a:lnTo>
                    <a:pt x="391" y="3292"/>
                  </a:lnTo>
                  <a:cubicBezTo>
                    <a:pt x="363" y="7086"/>
                    <a:pt x="949" y="13029"/>
                    <a:pt x="810" y="13726"/>
                  </a:cubicBezTo>
                  <a:cubicBezTo>
                    <a:pt x="335" y="15958"/>
                    <a:pt x="0" y="22403"/>
                    <a:pt x="726" y="23407"/>
                  </a:cubicBezTo>
                  <a:cubicBezTo>
                    <a:pt x="737" y="23418"/>
                    <a:pt x="754" y="23423"/>
                    <a:pt x="776" y="23423"/>
                  </a:cubicBezTo>
                  <a:cubicBezTo>
                    <a:pt x="984" y="23423"/>
                    <a:pt x="1667" y="22990"/>
                    <a:pt x="2372" y="22738"/>
                  </a:cubicBezTo>
                  <a:cubicBezTo>
                    <a:pt x="2372" y="22570"/>
                    <a:pt x="2483" y="22487"/>
                    <a:pt x="2539" y="22180"/>
                  </a:cubicBezTo>
                  <a:cubicBezTo>
                    <a:pt x="2567" y="21761"/>
                    <a:pt x="4576" y="21482"/>
                    <a:pt x="4353" y="21371"/>
                  </a:cubicBezTo>
                  <a:cubicBezTo>
                    <a:pt x="4102" y="21259"/>
                    <a:pt x="2483" y="20757"/>
                    <a:pt x="2539" y="20311"/>
                  </a:cubicBezTo>
                  <a:cubicBezTo>
                    <a:pt x="2595" y="19892"/>
                    <a:pt x="4548" y="20283"/>
                    <a:pt x="4966" y="19529"/>
                  </a:cubicBezTo>
                  <a:cubicBezTo>
                    <a:pt x="4408" y="19111"/>
                    <a:pt x="3181" y="19139"/>
                    <a:pt x="3069" y="18609"/>
                  </a:cubicBezTo>
                  <a:cubicBezTo>
                    <a:pt x="2958" y="18051"/>
                    <a:pt x="3572" y="17214"/>
                    <a:pt x="3823" y="15512"/>
                  </a:cubicBezTo>
                  <a:cubicBezTo>
                    <a:pt x="3962" y="14452"/>
                    <a:pt x="4213" y="13503"/>
                    <a:pt x="3990" y="11801"/>
                  </a:cubicBezTo>
                  <a:cubicBezTo>
                    <a:pt x="3851" y="10741"/>
                    <a:pt x="3962" y="4603"/>
                    <a:pt x="4799" y="949"/>
                  </a:cubicBezTo>
                  <a:lnTo>
                    <a:pt x="9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8"/>
            <p:cNvSpPr/>
            <p:nvPr/>
          </p:nvSpPr>
          <p:spPr>
            <a:xfrm>
              <a:off x="5991350" y="2477025"/>
              <a:ext cx="106725" cy="133900"/>
            </a:xfrm>
            <a:custGeom>
              <a:rect b="b" l="l" r="r" t="t"/>
              <a:pathLst>
                <a:path extrusionOk="0" h="5356" w="4269">
                  <a:moveTo>
                    <a:pt x="4185" y="0"/>
                  </a:moveTo>
                  <a:lnTo>
                    <a:pt x="4185" y="0"/>
                  </a:lnTo>
                  <a:cubicBezTo>
                    <a:pt x="3749" y="332"/>
                    <a:pt x="2448" y="412"/>
                    <a:pt x="1427" y="412"/>
                  </a:cubicBezTo>
                  <a:cubicBezTo>
                    <a:pt x="817" y="412"/>
                    <a:pt x="307" y="384"/>
                    <a:pt x="140" y="363"/>
                  </a:cubicBezTo>
                  <a:cubicBezTo>
                    <a:pt x="140" y="363"/>
                    <a:pt x="112" y="2706"/>
                    <a:pt x="0" y="5078"/>
                  </a:cubicBezTo>
                  <a:cubicBezTo>
                    <a:pt x="0" y="5281"/>
                    <a:pt x="726" y="5356"/>
                    <a:pt x="1567" y="5356"/>
                  </a:cubicBezTo>
                  <a:cubicBezTo>
                    <a:pt x="2691" y="5356"/>
                    <a:pt x="4022" y="5221"/>
                    <a:pt x="4102" y="5078"/>
                  </a:cubicBezTo>
                  <a:cubicBezTo>
                    <a:pt x="4241" y="4854"/>
                    <a:pt x="4269" y="2371"/>
                    <a:pt x="41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8"/>
            <p:cNvSpPr/>
            <p:nvPr/>
          </p:nvSpPr>
          <p:spPr>
            <a:xfrm>
              <a:off x="5962050" y="2709725"/>
              <a:ext cx="131150" cy="46300"/>
            </a:xfrm>
            <a:custGeom>
              <a:rect b="b" l="l" r="r" t="t"/>
              <a:pathLst>
                <a:path extrusionOk="0" h="1852" w="5246">
                  <a:moveTo>
                    <a:pt x="2753" y="0"/>
                  </a:moveTo>
                  <a:cubicBezTo>
                    <a:pt x="1282" y="0"/>
                    <a:pt x="112" y="485"/>
                    <a:pt x="112" y="485"/>
                  </a:cubicBezTo>
                  <a:cubicBezTo>
                    <a:pt x="112" y="485"/>
                    <a:pt x="1" y="1071"/>
                    <a:pt x="196" y="1852"/>
                  </a:cubicBezTo>
                  <a:cubicBezTo>
                    <a:pt x="996" y="1366"/>
                    <a:pt x="1955" y="1203"/>
                    <a:pt x="2822" y="1203"/>
                  </a:cubicBezTo>
                  <a:cubicBezTo>
                    <a:pt x="3950" y="1203"/>
                    <a:pt x="4922" y="1479"/>
                    <a:pt x="5190" y="1684"/>
                  </a:cubicBezTo>
                  <a:cubicBezTo>
                    <a:pt x="5190" y="1684"/>
                    <a:pt x="5246" y="1126"/>
                    <a:pt x="5246" y="568"/>
                  </a:cubicBezTo>
                  <a:cubicBezTo>
                    <a:pt x="4418" y="140"/>
                    <a:pt x="3542" y="0"/>
                    <a:pt x="27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8"/>
            <p:cNvSpPr/>
            <p:nvPr/>
          </p:nvSpPr>
          <p:spPr>
            <a:xfrm>
              <a:off x="5963450" y="2718400"/>
              <a:ext cx="130450" cy="28550"/>
            </a:xfrm>
            <a:custGeom>
              <a:rect b="b" l="l" r="r" t="t"/>
              <a:pathLst>
                <a:path extrusionOk="0" h="1142" w="5218">
                  <a:moveTo>
                    <a:pt x="2798" y="0"/>
                  </a:moveTo>
                  <a:cubicBezTo>
                    <a:pt x="1285" y="0"/>
                    <a:pt x="28" y="500"/>
                    <a:pt x="28" y="500"/>
                  </a:cubicBezTo>
                  <a:cubicBezTo>
                    <a:pt x="28" y="500"/>
                    <a:pt x="0" y="668"/>
                    <a:pt x="56" y="1142"/>
                  </a:cubicBezTo>
                  <a:cubicBezTo>
                    <a:pt x="821" y="675"/>
                    <a:pt x="1720" y="519"/>
                    <a:pt x="2548" y="519"/>
                  </a:cubicBezTo>
                  <a:cubicBezTo>
                    <a:pt x="3896" y="519"/>
                    <a:pt x="5058" y="931"/>
                    <a:pt x="5162" y="1086"/>
                  </a:cubicBezTo>
                  <a:cubicBezTo>
                    <a:pt x="5162" y="1086"/>
                    <a:pt x="5218" y="584"/>
                    <a:pt x="5190" y="528"/>
                  </a:cubicBezTo>
                  <a:cubicBezTo>
                    <a:pt x="4415" y="131"/>
                    <a:pt x="3573" y="0"/>
                    <a:pt x="2798" y="0"/>
                  </a:cubicBezTo>
                  <a:close/>
                </a:path>
              </a:pathLst>
            </a:custGeom>
            <a:solidFill>
              <a:srgbClr val="88A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8"/>
            <p:cNvSpPr/>
            <p:nvPr/>
          </p:nvSpPr>
          <p:spPr>
            <a:xfrm>
              <a:off x="6101550" y="1922525"/>
              <a:ext cx="127650" cy="233275"/>
            </a:xfrm>
            <a:custGeom>
              <a:rect b="b" l="l" r="r" t="t"/>
              <a:pathLst>
                <a:path extrusionOk="0" h="9331" w="5106">
                  <a:moveTo>
                    <a:pt x="1116" y="0"/>
                  </a:moveTo>
                  <a:cubicBezTo>
                    <a:pt x="1116" y="0"/>
                    <a:pt x="0" y="3711"/>
                    <a:pt x="558" y="7254"/>
                  </a:cubicBezTo>
                  <a:cubicBezTo>
                    <a:pt x="682" y="7973"/>
                    <a:pt x="2811" y="9331"/>
                    <a:pt x="3519" y="9331"/>
                  </a:cubicBezTo>
                  <a:cubicBezTo>
                    <a:pt x="3607" y="9331"/>
                    <a:pt x="3674" y="9309"/>
                    <a:pt x="3711" y="9263"/>
                  </a:cubicBezTo>
                  <a:cubicBezTo>
                    <a:pt x="5106" y="7449"/>
                    <a:pt x="3125" y="3543"/>
                    <a:pt x="2679" y="1981"/>
                  </a:cubicBezTo>
                  <a:cubicBezTo>
                    <a:pt x="2232" y="419"/>
                    <a:pt x="1423" y="140"/>
                    <a:pt x="11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8"/>
            <p:cNvSpPr/>
            <p:nvPr/>
          </p:nvSpPr>
          <p:spPr>
            <a:xfrm>
              <a:off x="6106425" y="1989475"/>
              <a:ext cx="80950" cy="71875"/>
            </a:xfrm>
            <a:custGeom>
              <a:rect b="b" l="l" r="r" t="t"/>
              <a:pathLst>
                <a:path extrusionOk="0" h="2875" w="3238">
                  <a:moveTo>
                    <a:pt x="2651" y="1"/>
                  </a:moveTo>
                  <a:cubicBezTo>
                    <a:pt x="2595" y="1"/>
                    <a:pt x="782" y="475"/>
                    <a:pt x="1" y="1451"/>
                  </a:cubicBezTo>
                  <a:cubicBezTo>
                    <a:pt x="140" y="2037"/>
                    <a:pt x="224" y="2874"/>
                    <a:pt x="224" y="2874"/>
                  </a:cubicBezTo>
                  <a:cubicBezTo>
                    <a:pt x="224" y="2874"/>
                    <a:pt x="1758" y="1316"/>
                    <a:pt x="2984" y="1316"/>
                  </a:cubicBezTo>
                  <a:cubicBezTo>
                    <a:pt x="3070" y="1316"/>
                    <a:pt x="3155" y="1323"/>
                    <a:pt x="3237" y="1340"/>
                  </a:cubicBezTo>
                  <a:cubicBezTo>
                    <a:pt x="2902" y="503"/>
                    <a:pt x="2735" y="1"/>
                    <a:pt x="26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8"/>
            <p:cNvSpPr/>
            <p:nvPr/>
          </p:nvSpPr>
          <p:spPr>
            <a:xfrm>
              <a:off x="6107825" y="1997850"/>
              <a:ext cx="75350" cy="52325"/>
            </a:xfrm>
            <a:custGeom>
              <a:rect b="b" l="l" r="r" t="t"/>
              <a:pathLst>
                <a:path extrusionOk="0" h="2093" w="3014">
                  <a:moveTo>
                    <a:pt x="2763" y="0"/>
                  </a:moveTo>
                  <a:cubicBezTo>
                    <a:pt x="2735" y="0"/>
                    <a:pt x="810" y="419"/>
                    <a:pt x="1" y="1451"/>
                  </a:cubicBezTo>
                  <a:cubicBezTo>
                    <a:pt x="28" y="1646"/>
                    <a:pt x="112" y="2093"/>
                    <a:pt x="112" y="2093"/>
                  </a:cubicBezTo>
                  <a:cubicBezTo>
                    <a:pt x="112" y="2093"/>
                    <a:pt x="1562" y="543"/>
                    <a:pt x="2805" y="543"/>
                  </a:cubicBezTo>
                  <a:cubicBezTo>
                    <a:pt x="2876" y="543"/>
                    <a:pt x="2945" y="548"/>
                    <a:pt x="3014" y="558"/>
                  </a:cubicBezTo>
                  <a:cubicBezTo>
                    <a:pt x="2930" y="279"/>
                    <a:pt x="2818" y="28"/>
                    <a:pt x="2763" y="0"/>
                  </a:cubicBezTo>
                  <a:close/>
                </a:path>
              </a:pathLst>
            </a:custGeom>
            <a:solidFill>
              <a:srgbClr val="88A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8"/>
            <p:cNvSpPr/>
            <p:nvPr/>
          </p:nvSpPr>
          <p:spPr>
            <a:xfrm>
              <a:off x="5760875" y="1897125"/>
              <a:ext cx="121000" cy="220150"/>
            </a:xfrm>
            <a:custGeom>
              <a:rect b="b" l="l" r="r" t="t"/>
              <a:pathLst>
                <a:path extrusionOk="0" h="8806" w="4840">
                  <a:moveTo>
                    <a:pt x="4577" y="1"/>
                  </a:moveTo>
                  <a:cubicBezTo>
                    <a:pt x="4002" y="1"/>
                    <a:pt x="3246" y="696"/>
                    <a:pt x="2830" y="1658"/>
                  </a:cubicBezTo>
                  <a:cubicBezTo>
                    <a:pt x="2273" y="3025"/>
                    <a:pt x="1324" y="5034"/>
                    <a:pt x="599" y="6233"/>
                  </a:cubicBezTo>
                  <a:cubicBezTo>
                    <a:pt x="1" y="7186"/>
                    <a:pt x="2039" y="8806"/>
                    <a:pt x="3143" y="8806"/>
                  </a:cubicBezTo>
                  <a:cubicBezTo>
                    <a:pt x="3430" y="8806"/>
                    <a:pt x="3653" y="8696"/>
                    <a:pt x="3751" y="8437"/>
                  </a:cubicBezTo>
                  <a:cubicBezTo>
                    <a:pt x="4532" y="6317"/>
                    <a:pt x="4058" y="7684"/>
                    <a:pt x="4449" y="6708"/>
                  </a:cubicBezTo>
                  <a:cubicBezTo>
                    <a:pt x="4839" y="5731"/>
                    <a:pt x="4700" y="12"/>
                    <a:pt x="4700" y="12"/>
                  </a:cubicBezTo>
                  <a:cubicBezTo>
                    <a:pt x="4660" y="4"/>
                    <a:pt x="4619" y="1"/>
                    <a:pt x="45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8"/>
            <p:cNvSpPr/>
            <p:nvPr/>
          </p:nvSpPr>
          <p:spPr>
            <a:xfrm>
              <a:off x="5803025" y="1967850"/>
              <a:ext cx="80925" cy="71175"/>
            </a:xfrm>
            <a:custGeom>
              <a:rect b="b" l="l" r="r" t="t"/>
              <a:pathLst>
                <a:path extrusionOk="0" h="2847" w="3237">
                  <a:moveTo>
                    <a:pt x="587" y="1"/>
                  </a:moveTo>
                  <a:cubicBezTo>
                    <a:pt x="531" y="1"/>
                    <a:pt x="335" y="475"/>
                    <a:pt x="1" y="1340"/>
                  </a:cubicBezTo>
                  <a:cubicBezTo>
                    <a:pt x="84" y="1323"/>
                    <a:pt x="170" y="1315"/>
                    <a:pt x="258" y="1315"/>
                  </a:cubicBezTo>
                  <a:cubicBezTo>
                    <a:pt x="1483" y="1315"/>
                    <a:pt x="3014" y="2846"/>
                    <a:pt x="3014" y="2846"/>
                  </a:cubicBezTo>
                  <a:cubicBezTo>
                    <a:pt x="3014" y="2846"/>
                    <a:pt x="3125" y="2037"/>
                    <a:pt x="3237" y="1424"/>
                  </a:cubicBezTo>
                  <a:cubicBezTo>
                    <a:pt x="2484" y="475"/>
                    <a:pt x="642" y="1"/>
                    <a:pt x="5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8"/>
            <p:cNvSpPr/>
            <p:nvPr/>
          </p:nvSpPr>
          <p:spPr>
            <a:xfrm>
              <a:off x="5807900" y="1976200"/>
              <a:ext cx="74675" cy="51675"/>
            </a:xfrm>
            <a:custGeom>
              <a:rect b="b" l="l" r="r" t="t"/>
              <a:pathLst>
                <a:path extrusionOk="0" h="2067" w="2987">
                  <a:moveTo>
                    <a:pt x="234" y="0"/>
                  </a:moveTo>
                  <a:cubicBezTo>
                    <a:pt x="229" y="0"/>
                    <a:pt x="226" y="1"/>
                    <a:pt x="224" y="2"/>
                  </a:cubicBezTo>
                  <a:cubicBezTo>
                    <a:pt x="196" y="2"/>
                    <a:pt x="85" y="281"/>
                    <a:pt x="1" y="559"/>
                  </a:cubicBezTo>
                  <a:cubicBezTo>
                    <a:pt x="69" y="549"/>
                    <a:pt x="138" y="544"/>
                    <a:pt x="208" y="544"/>
                  </a:cubicBezTo>
                  <a:cubicBezTo>
                    <a:pt x="1430" y="544"/>
                    <a:pt x="2902" y="2066"/>
                    <a:pt x="2902" y="2066"/>
                  </a:cubicBezTo>
                  <a:cubicBezTo>
                    <a:pt x="2902" y="2066"/>
                    <a:pt x="2958" y="1648"/>
                    <a:pt x="2986" y="1452"/>
                  </a:cubicBezTo>
                  <a:cubicBezTo>
                    <a:pt x="2201" y="450"/>
                    <a:pt x="390" y="0"/>
                    <a:pt x="234" y="0"/>
                  </a:cubicBezTo>
                  <a:close/>
                </a:path>
              </a:pathLst>
            </a:custGeom>
            <a:solidFill>
              <a:srgbClr val="88A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8"/>
            <p:cNvSpPr/>
            <p:nvPr/>
          </p:nvSpPr>
          <p:spPr>
            <a:xfrm>
              <a:off x="5738850" y="2662125"/>
              <a:ext cx="116100" cy="129150"/>
            </a:xfrm>
            <a:custGeom>
              <a:rect b="b" l="l" r="r" t="t"/>
              <a:pathLst>
                <a:path extrusionOk="0" h="5166" w="4644">
                  <a:moveTo>
                    <a:pt x="2902" y="1"/>
                  </a:moveTo>
                  <a:cubicBezTo>
                    <a:pt x="2285" y="1"/>
                    <a:pt x="1731" y="73"/>
                    <a:pt x="1731" y="73"/>
                  </a:cubicBezTo>
                  <a:cubicBezTo>
                    <a:pt x="2344" y="826"/>
                    <a:pt x="1033" y="2054"/>
                    <a:pt x="615" y="2919"/>
                  </a:cubicBezTo>
                  <a:cubicBezTo>
                    <a:pt x="1" y="4118"/>
                    <a:pt x="1145" y="5067"/>
                    <a:pt x="1926" y="5151"/>
                  </a:cubicBezTo>
                  <a:cubicBezTo>
                    <a:pt x="2025" y="5161"/>
                    <a:pt x="2121" y="5166"/>
                    <a:pt x="2214" y="5166"/>
                  </a:cubicBezTo>
                  <a:cubicBezTo>
                    <a:pt x="3402" y="5166"/>
                    <a:pt x="4070" y="4352"/>
                    <a:pt x="4018" y="3058"/>
                  </a:cubicBezTo>
                  <a:cubicBezTo>
                    <a:pt x="3990" y="1775"/>
                    <a:pt x="4353" y="2054"/>
                    <a:pt x="4548" y="715"/>
                  </a:cubicBezTo>
                  <a:cubicBezTo>
                    <a:pt x="4644" y="127"/>
                    <a:pt x="3718" y="1"/>
                    <a:pt x="290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8"/>
            <p:cNvSpPr/>
            <p:nvPr/>
          </p:nvSpPr>
          <p:spPr>
            <a:xfrm>
              <a:off x="5754900" y="2209800"/>
              <a:ext cx="247625" cy="535125"/>
            </a:xfrm>
            <a:custGeom>
              <a:rect b="b" l="l" r="r" t="t"/>
              <a:pathLst>
                <a:path extrusionOk="0" h="21405" w="9905">
                  <a:moveTo>
                    <a:pt x="6690" y="0"/>
                  </a:moveTo>
                  <a:cubicBezTo>
                    <a:pt x="5696" y="0"/>
                    <a:pt x="4620" y="206"/>
                    <a:pt x="4325" y="1036"/>
                  </a:cubicBezTo>
                  <a:cubicBezTo>
                    <a:pt x="3460" y="3519"/>
                    <a:pt x="2986" y="6783"/>
                    <a:pt x="2288" y="11163"/>
                  </a:cubicBezTo>
                  <a:cubicBezTo>
                    <a:pt x="1702" y="14818"/>
                    <a:pt x="1" y="19115"/>
                    <a:pt x="168" y="19756"/>
                  </a:cubicBezTo>
                  <a:cubicBezTo>
                    <a:pt x="313" y="20441"/>
                    <a:pt x="2157" y="21404"/>
                    <a:pt x="3207" y="21404"/>
                  </a:cubicBezTo>
                  <a:cubicBezTo>
                    <a:pt x="3568" y="21404"/>
                    <a:pt x="3835" y="21290"/>
                    <a:pt x="3906" y="21012"/>
                  </a:cubicBezTo>
                  <a:cubicBezTo>
                    <a:pt x="4185" y="19924"/>
                    <a:pt x="5943" y="16492"/>
                    <a:pt x="6501" y="14344"/>
                  </a:cubicBezTo>
                  <a:cubicBezTo>
                    <a:pt x="6975" y="12558"/>
                    <a:pt x="8733" y="8792"/>
                    <a:pt x="9905" y="4133"/>
                  </a:cubicBezTo>
                  <a:lnTo>
                    <a:pt x="8566" y="199"/>
                  </a:lnTo>
                  <a:cubicBezTo>
                    <a:pt x="8566" y="199"/>
                    <a:pt x="7667" y="0"/>
                    <a:pt x="66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8"/>
            <p:cNvSpPr/>
            <p:nvPr/>
          </p:nvSpPr>
          <p:spPr>
            <a:xfrm>
              <a:off x="5788375" y="2302650"/>
              <a:ext cx="89300" cy="142600"/>
            </a:xfrm>
            <a:custGeom>
              <a:rect b="b" l="l" r="r" t="t"/>
              <a:pathLst>
                <a:path extrusionOk="0" h="5704" w="3572">
                  <a:moveTo>
                    <a:pt x="2121" y="0"/>
                  </a:moveTo>
                  <a:cubicBezTo>
                    <a:pt x="503" y="2204"/>
                    <a:pt x="1" y="3878"/>
                    <a:pt x="224" y="4687"/>
                  </a:cubicBezTo>
                  <a:cubicBezTo>
                    <a:pt x="280" y="4938"/>
                    <a:pt x="726" y="5580"/>
                    <a:pt x="1228" y="5692"/>
                  </a:cubicBezTo>
                  <a:cubicBezTo>
                    <a:pt x="1260" y="5700"/>
                    <a:pt x="1292" y="5703"/>
                    <a:pt x="1324" y="5703"/>
                  </a:cubicBezTo>
                  <a:cubicBezTo>
                    <a:pt x="1636" y="5703"/>
                    <a:pt x="1980" y="5361"/>
                    <a:pt x="2233" y="5134"/>
                  </a:cubicBezTo>
                  <a:cubicBezTo>
                    <a:pt x="2567" y="4827"/>
                    <a:pt x="3293" y="1618"/>
                    <a:pt x="3377" y="1367"/>
                  </a:cubicBezTo>
                  <a:cubicBezTo>
                    <a:pt x="3572" y="837"/>
                    <a:pt x="2121" y="0"/>
                    <a:pt x="21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8"/>
            <p:cNvSpPr/>
            <p:nvPr/>
          </p:nvSpPr>
          <p:spPr>
            <a:xfrm>
              <a:off x="5811400" y="2297750"/>
              <a:ext cx="73250" cy="54050"/>
            </a:xfrm>
            <a:custGeom>
              <a:rect b="b" l="l" r="r" t="t"/>
              <a:pathLst>
                <a:path extrusionOk="0" h="2162" w="2930">
                  <a:moveTo>
                    <a:pt x="1200" y="1"/>
                  </a:moveTo>
                  <a:cubicBezTo>
                    <a:pt x="391" y="168"/>
                    <a:pt x="0" y="1005"/>
                    <a:pt x="0" y="1005"/>
                  </a:cubicBezTo>
                  <a:cubicBezTo>
                    <a:pt x="0" y="1005"/>
                    <a:pt x="224" y="1452"/>
                    <a:pt x="698" y="1619"/>
                  </a:cubicBezTo>
                  <a:cubicBezTo>
                    <a:pt x="1326" y="1852"/>
                    <a:pt x="1992" y="2162"/>
                    <a:pt x="2261" y="2162"/>
                  </a:cubicBezTo>
                  <a:cubicBezTo>
                    <a:pt x="2315" y="2162"/>
                    <a:pt x="2353" y="2149"/>
                    <a:pt x="2372" y="2121"/>
                  </a:cubicBezTo>
                  <a:cubicBezTo>
                    <a:pt x="2483" y="1926"/>
                    <a:pt x="2930" y="698"/>
                    <a:pt x="2930" y="698"/>
                  </a:cubicBezTo>
                  <a:lnTo>
                    <a:pt x="12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8"/>
            <p:cNvSpPr/>
            <p:nvPr/>
          </p:nvSpPr>
          <p:spPr>
            <a:xfrm>
              <a:off x="5779325" y="2354250"/>
              <a:ext cx="211350" cy="390225"/>
            </a:xfrm>
            <a:custGeom>
              <a:rect b="b" l="l" r="r" t="t"/>
              <a:pathLst>
                <a:path extrusionOk="0" h="15609" w="8454">
                  <a:moveTo>
                    <a:pt x="8453" y="1"/>
                  </a:moveTo>
                  <a:lnTo>
                    <a:pt x="8453" y="1"/>
                  </a:lnTo>
                  <a:cubicBezTo>
                    <a:pt x="8453" y="2"/>
                    <a:pt x="7337" y="2651"/>
                    <a:pt x="6612" y="4158"/>
                  </a:cubicBezTo>
                  <a:cubicBezTo>
                    <a:pt x="6417" y="4548"/>
                    <a:pt x="3934" y="8984"/>
                    <a:pt x="3878" y="9514"/>
                  </a:cubicBezTo>
                  <a:cubicBezTo>
                    <a:pt x="3822" y="10044"/>
                    <a:pt x="2929" y="11495"/>
                    <a:pt x="2148" y="11579"/>
                  </a:cubicBezTo>
                  <a:cubicBezTo>
                    <a:pt x="1339" y="11663"/>
                    <a:pt x="2316" y="12276"/>
                    <a:pt x="2204" y="12667"/>
                  </a:cubicBezTo>
                  <a:cubicBezTo>
                    <a:pt x="2092" y="13085"/>
                    <a:pt x="0" y="14899"/>
                    <a:pt x="837" y="15317"/>
                  </a:cubicBezTo>
                  <a:cubicBezTo>
                    <a:pt x="1118" y="15483"/>
                    <a:pt x="1761" y="15609"/>
                    <a:pt x="2256" y="15609"/>
                  </a:cubicBezTo>
                  <a:cubicBezTo>
                    <a:pt x="2597" y="15609"/>
                    <a:pt x="2867" y="15549"/>
                    <a:pt x="2902" y="15401"/>
                  </a:cubicBezTo>
                  <a:cubicBezTo>
                    <a:pt x="2957" y="15038"/>
                    <a:pt x="3683" y="13309"/>
                    <a:pt x="4073" y="12528"/>
                  </a:cubicBezTo>
                  <a:cubicBezTo>
                    <a:pt x="4436" y="11746"/>
                    <a:pt x="5022" y="10017"/>
                    <a:pt x="5524" y="8566"/>
                  </a:cubicBezTo>
                  <a:cubicBezTo>
                    <a:pt x="6054" y="7087"/>
                    <a:pt x="8202" y="1005"/>
                    <a:pt x="84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8"/>
            <p:cNvSpPr/>
            <p:nvPr/>
          </p:nvSpPr>
          <p:spPr>
            <a:xfrm>
              <a:off x="5760475" y="2665325"/>
              <a:ext cx="104300" cy="61500"/>
            </a:xfrm>
            <a:custGeom>
              <a:rect b="b" l="l" r="r" t="t"/>
              <a:pathLst>
                <a:path extrusionOk="0" h="2460" w="4172">
                  <a:moveTo>
                    <a:pt x="252" y="1"/>
                  </a:moveTo>
                  <a:cubicBezTo>
                    <a:pt x="252" y="1"/>
                    <a:pt x="29" y="475"/>
                    <a:pt x="1" y="1005"/>
                  </a:cubicBezTo>
                  <a:cubicBezTo>
                    <a:pt x="168" y="1145"/>
                    <a:pt x="921" y="1926"/>
                    <a:pt x="2205" y="2316"/>
                  </a:cubicBezTo>
                  <a:cubicBezTo>
                    <a:pt x="2526" y="2419"/>
                    <a:pt x="2816" y="2460"/>
                    <a:pt x="3092" y="2460"/>
                  </a:cubicBezTo>
                  <a:cubicBezTo>
                    <a:pt x="3344" y="2460"/>
                    <a:pt x="3583" y="2425"/>
                    <a:pt x="3823" y="2372"/>
                  </a:cubicBezTo>
                  <a:cubicBezTo>
                    <a:pt x="3823" y="2372"/>
                    <a:pt x="4046" y="1954"/>
                    <a:pt x="4158" y="1591"/>
                  </a:cubicBezTo>
                  <a:cubicBezTo>
                    <a:pt x="4171" y="1551"/>
                    <a:pt x="4164" y="1538"/>
                    <a:pt x="4126" y="1538"/>
                  </a:cubicBezTo>
                  <a:cubicBezTo>
                    <a:pt x="4063" y="1538"/>
                    <a:pt x="3915" y="1575"/>
                    <a:pt x="3640" y="1575"/>
                  </a:cubicBezTo>
                  <a:cubicBezTo>
                    <a:pt x="3408" y="1575"/>
                    <a:pt x="3087" y="1548"/>
                    <a:pt x="2651" y="1452"/>
                  </a:cubicBezTo>
                  <a:cubicBezTo>
                    <a:pt x="1535" y="1228"/>
                    <a:pt x="252" y="1"/>
                    <a:pt x="2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8"/>
            <p:cNvSpPr/>
            <p:nvPr/>
          </p:nvSpPr>
          <p:spPr>
            <a:xfrm>
              <a:off x="5761875" y="2671600"/>
              <a:ext cx="99775" cy="48225"/>
            </a:xfrm>
            <a:custGeom>
              <a:rect b="b" l="l" r="r" t="t"/>
              <a:pathLst>
                <a:path extrusionOk="0" h="1929" w="3991">
                  <a:moveTo>
                    <a:pt x="84" y="1"/>
                  </a:moveTo>
                  <a:cubicBezTo>
                    <a:pt x="1" y="308"/>
                    <a:pt x="1" y="447"/>
                    <a:pt x="1" y="447"/>
                  </a:cubicBezTo>
                  <a:cubicBezTo>
                    <a:pt x="1" y="447"/>
                    <a:pt x="1434" y="1928"/>
                    <a:pt x="3394" y="1928"/>
                  </a:cubicBezTo>
                  <a:cubicBezTo>
                    <a:pt x="3553" y="1928"/>
                    <a:pt x="3714" y="1919"/>
                    <a:pt x="3879" y="1898"/>
                  </a:cubicBezTo>
                  <a:cubicBezTo>
                    <a:pt x="3962" y="1786"/>
                    <a:pt x="3990" y="1619"/>
                    <a:pt x="3990" y="1619"/>
                  </a:cubicBezTo>
                  <a:lnTo>
                    <a:pt x="3990" y="1619"/>
                  </a:lnTo>
                  <a:cubicBezTo>
                    <a:pt x="3851" y="1626"/>
                    <a:pt x="3710" y="1631"/>
                    <a:pt x="3565" y="1631"/>
                  </a:cubicBezTo>
                  <a:cubicBezTo>
                    <a:pt x="2546" y="1631"/>
                    <a:pt x="1379" y="1393"/>
                    <a:pt x="84" y="1"/>
                  </a:cubicBezTo>
                  <a:close/>
                </a:path>
              </a:pathLst>
            </a:custGeom>
            <a:solidFill>
              <a:srgbClr val="88A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8"/>
            <p:cNvSpPr/>
            <p:nvPr/>
          </p:nvSpPr>
          <p:spPr>
            <a:xfrm>
              <a:off x="5959950" y="1827675"/>
              <a:ext cx="59325" cy="60000"/>
            </a:xfrm>
            <a:custGeom>
              <a:rect b="b" l="l" r="r" t="t"/>
              <a:pathLst>
                <a:path extrusionOk="0" h="2400" w="2373">
                  <a:moveTo>
                    <a:pt x="1049" y="0"/>
                  </a:moveTo>
                  <a:cubicBezTo>
                    <a:pt x="614" y="0"/>
                    <a:pt x="186" y="116"/>
                    <a:pt x="57" y="391"/>
                  </a:cubicBezTo>
                  <a:cubicBezTo>
                    <a:pt x="57" y="391"/>
                    <a:pt x="29" y="725"/>
                    <a:pt x="1" y="893"/>
                  </a:cubicBezTo>
                  <a:cubicBezTo>
                    <a:pt x="1" y="1086"/>
                    <a:pt x="848" y="2400"/>
                    <a:pt x="1163" y="2400"/>
                  </a:cubicBezTo>
                  <a:cubicBezTo>
                    <a:pt x="1166" y="2400"/>
                    <a:pt x="1170" y="2400"/>
                    <a:pt x="1173" y="2399"/>
                  </a:cubicBezTo>
                  <a:cubicBezTo>
                    <a:pt x="1452" y="2344"/>
                    <a:pt x="2372" y="418"/>
                    <a:pt x="1898" y="167"/>
                  </a:cubicBezTo>
                  <a:cubicBezTo>
                    <a:pt x="1687" y="62"/>
                    <a:pt x="1366" y="0"/>
                    <a:pt x="10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8"/>
            <p:cNvSpPr/>
            <p:nvPr/>
          </p:nvSpPr>
          <p:spPr>
            <a:xfrm>
              <a:off x="5958575" y="1812325"/>
              <a:ext cx="85800" cy="181775"/>
            </a:xfrm>
            <a:custGeom>
              <a:rect b="b" l="l" r="r" t="t"/>
              <a:pathLst>
                <a:path extrusionOk="0" h="7271" w="3432">
                  <a:moveTo>
                    <a:pt x="921" y="0"/>
                  </a:moveTo>
                  <a:lnTo>
                    <a:pt x="0" y="2902"/>
                  </a:lnTo>
                  <a:cubicBezTo>
                    <a:pt x="0" y="2902"/>
                    <a:pt x="586" y="6836"/>
                    <a:pt x="1451" y="7226"/>
                  </a:cubicBezTo>
                  <a:cubicBezTo>
                    <a:pt x="1520" y="7256"/>
                    <a:pt x="1591" y="7271"/>
                    <a:pt x="1661" y="7271"/>
                  </a:cubicBezTo>
                  <a:cubicBezTo>
                    <a:pt x="2498" y="7271"/>
                    <a:pt x="3378" y="5279"/>
                    <a:pt x="3404" y="4687"/>
                  </a:cubicBezTo>
                  <a:cubicBezTo>
                    <a:pt x="3404" y="4073"/>
                    <a:pt x="3432" y="614"/>
                    <a:pt x="3432" y="614"/>
                  </a:cubicBezTo>
                  <a:lnTo>
                    <a:pt x="921" y="0"/>
                  </a:lnTo>
                  <a:close/>
                </a:path>
              </a:pathLst>
            </a:custGeom>
            <a:solidFill>
              <a:srgbClr val="F4A6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8"/>
            <p:cNvSpPr/>
            <p:nvPr/>
          </p:nvSpPr>
          <p:spPr>
            <a:xfrm>
              <a:off x="5810000" y="1868125"/>
              <a:ext cx="258800" cy="441525"/>
            </a:xfrm>
            <a:custGeom>
              <a:rect b="b" l="l" r="r" t="t"/>
              <a:pathLst>
                <a:path extrusionOk="0" h="17661" w="10352">
                  <a:moveTo>
                    <a:pt x="5859" y="0"/>
                  </a:moveTo>
                  <a:cubicBezTo>
                    <a:pt x="5859" y="0"/>
                    <a:pt x="4827" y="419"/>
                    <a:pt x="3321" y="921"/>
                  </a:cubicBezTo>
                  <a:cubicBezTo>
                    <a:pt x="2233" y="1284"/>
                    <a:pt x="2763" y="1535"/>
                    <a:pt x="2679" y="2093"/>
                  </a:cubicBezTo>
                  <a:cubicBezTo>
                    <a:pt x="2567" y="2651"/>
                    <a:pt x="2456" y="6194"/>
                    <a:pt x="2539" y="6808"/>
                  </a:cubicBezTo>
                  <a:cubicBezTo>
                    <a:pt x="2623" y="7421"/>
                    <a:pt x="2818" y="8788"/>
                    <a:pt x="2233" y="10546"/>
                  </a:cubicBezTo>
                  <a:cubicBezTo>
                    <a:pt x="2177" y="10741"/>
                    <a:pt x="1" y="16070"/>
                    <a:pt x="335" y="16265"/>
                  </a:cubicBezTo>
                  <a:cubicBezTo>
                    <a:pt x="2651" y="17577"/>
                    <a:pt x="7924" y="17549"/>
                    <a:pt x="9319" y="17660"/>
                  </a:cubicBezTo>
                  <a:cubicBezTo>
                    <a:pt x="9458" y="15373"/>
                    <a:pt x="10016" y="10992"/>
                    <a:pt x="10267" y="6473"/>
                  </a:cubicBezTo>
                  <a:cubicBezTo>
                    <a:pt x="10351" y="4827"/>
                    <a:pt x="10016" y="2344"/>
                    <a:pt x="9598" y="2093"/>
                  </a:cubicBezTo>
                  <a:cubicBezTo>
                    <a:pt x="9458" y="2009"/>
                    <a:pt x="5859" y="0"/>
                    <a:pt x="58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8"/>
            <p:cNvSpPr/>
            <p:nvPr/>
          </p:nvSpPr>
          <p:spPr>
            <a:xfrm>
              <a:off x="6024475" y="1882725"/>
              <a:ext cx="111325" cy="426175"/>
            </a:xfrm>
            <a:custGeom>
              <a:rect b="b" l="l" r="r" t="t"/>
              <a:pathLst>
                <a:path extrusionOk="0" h="17047" w="4453">
                  <a:moveTo>
                    <a:pt x="9" y="964"/>
                  </a:moveTo>
                  <a:lnTo>
                    <a:pt x="9" y="964"/>
                  </a:lnTo>
                  <a:cubicBezTo>
                    <a:pt x="3" y="969"/>
                    <a:pt x="0" y="972"/>
                    <a:pt x="0" y="972"/>
                  </a:cubicBezTo>
                  <a:cubicBezTo>
                    <a:pt x="1" y="972"/>
                    <a:pt x="3" y="969"/>
                    <a:pt x="9" y="964"/>
                  </a:cubicBezTo>
                  <a:close/>
                  <a:moveTo>
                    <a:pt x="1138" y="1"/>
                  </a:moveTo>
                  <a:cubicBezTo>
                    <a:pt x="1132" y="1"/>
                    <a:pt x="1131" y="2"/>
                    <a:pt x="1131" y="2"/>
                  </a:cubicBezTo>
                  <a:cubicBezTo>
                    <a:pt x="768" y="560"/>
                    <a:pt x="461" y="448"/>
                    <a:pt x="349" y="560"/>
                  </a:cubicBezTo>
                  <a:cubicBezTo>
                    <a:pt x="134" y="829"/>
                    <a:pt x="36" y="936"/>
                    <a:pt x="9" y="964"/>
                  </a:cubicBezTo>
                  <a:lnTo>
                    <a:pt x="9" y="964"/>
                  </a:lnTo>
                  <a:cubicBezTo>
                    <a:pt x="40" y="934"/>
                    <a:pt x="157" y="832"/>
                    <a:pt x="266" y="832"/>
                  </a:cubicBezTo>
                  <a:cubicBezTo>
                    <a:pt x="389" y="832"/>
                    <a:pt x="500" y="963"/>
                    <a:pt x="461" y="1481"/>
                  </a:cubicBezTo>
                  <a:cubicBezTo>
                    <a:pt x="377" y="3015"/>
                    <a:pt x="1856" y="5693"/>
                    <a:pt x="935" y="16965"/>
                  </a:cubicBezTo>
                  <a:cubicBezTo>
                    <a:pt x="1650" y="17016"/>
                    <a:pt x="2259" y="17046"/>
                    <a:pt x="2757" y="17046"/>
                  </a:cubicBezTo>
                  <a:cubicBezTo>
                    <a:pt x="3891" y="17046"/>
                    <a:pt x="4453" y="16889"/>
                    <a:pt x="4395" y="16462"/>
                  </a:cubicBezTo>
                  <a:cubicBezTo>
                    <a:pt x="4088" y="14175"/>
                    <a:pt x="3837" y="8818"/>
                    <a:pt x="4004" y="8204"/>
                  </a:cubicBezTo>
                  <a:cubicBezTo>
                    <a:pt x="4172" y="7591"/>
                    <a:pt x="4367" y="2625"/>
                    <a:pt x="4339" y="2067"/>
                  </a:cubicBezTo>
                  <a:cubicBezTo>
                    <a:pt x="4311" y="1509"/>
                    <a:pt x="4144" y="1453"/>
                    <a:pt x="2581" y="644"/>
                  </a:cubicBezTo>
                  <a:cubicBezTo>
                    <a:pt x="1403" y="42"/>
                    <a:pt x="1178" y="1"/>
                    <a:pt x="11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8"/>
            <p:cNvSpPr/>
            <p:nvPr/>
          </p:nvSpPr>
          <p:spPr>
            <a:xfrm>
              <a:off x="5932750" y="1833150"/>
              <a:ext cx="122100" cy="93575"/>
            </a:xfrm>
            <a:custGeom>
              <a:rect b="b" l="l" r="r" t="t"/>
              <a:pathLst>
                <a:path extrusionOk="0" h="3743" w="4884">
                  <a:moveTo>
                    <a:pt x="1290" y="1"/>
                  </a:moveTo>
                  <a:cubicBezTo>
                    <a:pt x="1038" y="1"/>
                    <a:pt x="1" y="1846"/>
                    <a:pt x="1" y="1846"/>
                  </a:cubicBezTo>
                  <a:cubicBezTo>
                    <a:pt x="1" y="1846"/>
                    <a:pt x="523" y="3743"/>
                    <a:pt x="3916" y="3743"/>
                  </a:cubicBezTo>
                  <a:cubicBezTo>
                    <a:pt x="3941" y="3743"/>
                    <a:pt x="3966" y="3743"/>
                    <a:pt x="3990" y="3743"/>
                  </a:cubicBezTo>
                  <a:cubicBezTo>
                    <a:pt x="4883" y="3715"/>
                    <a:pt x="4353" y="1846"/>
                    <a:pt x="4353" y="1846"/>
                  </a:cubicBezTo>
                  <a:lnTo>
                    <a:pt x="4353" y="1846"/>
                  </a:lnTo>
                  <a:cubicBezTo>
                    <a:pt x="4353" y="1846"/>
                    <a:pt x="4083" y="1904"/>
                    <a:pt x="3703" y="1904"/>
                  </a:cubicBezTo>
                  <a:cubicBezTo>
                    <a:pt x="2906" y="1904"/>
                    <a:pt x="1624" y="1648"/>
                    <a:pt x="1340" y="60"/>
                  </a:cubicBezTo>
                  <a:cubicBezTo>
                    <a:pt x="1332" y="19"/>
                    <a:pt x="1315" y="1"/>
                    <a:pt x="12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8"/>
            <p:cNvSpPr/>
            <p:nvPr/>
          </p:nvSpPr>
          <p:spPr>
            <a:xfrm>
              <a:off x="6017900" y="1858350"/>
              <a:ext cx="65550" cy="70475"/>
            </a:xfrm>
            <a:custGeom>
              <a:rect b="b" l="l" r="r" t="t"/>
              <a:pathLst>
                <a:path extrusionOk="0" h="2819" w="2622">
                  <a:moveTo>
                    <a:pt x="2035" y="1"/>
                  </a:moveTo>
                  <a:cubicBezTo>
                    <a:pt x="1939" y="387"/>
                    <a:pt x="756" y="815"/>
                    <a:pt x="313" y="815"/>
                  </a:cubicBezTo>
                  <a:cubicBezTo>
                    <a:pt x="243" y="815"/>
                    <a:pt x="192" y="804"/>
                    <a:pt x="166" y="782"/>
                  </a:cubicBezTo>
                  <a:lnTo>
                    <a:pt x="166" y="782"/>
                  </a:lnTo>
                  <a:cubicBezTo>
                    <a:pt x="166" y="782"/>
                    <a:pt x="1" y="2819"/>
                    <a:pt x="327" y="2819"/>
                  </a:cubicBezTo>
                  <a:cubicBezTo>
                    <a:pt x="329" y="2819"/>
                    <a:pt x="331" y="2819"/>
                    <a:pt x="333" y="2818"/>
                  </a:cubicBezTo>
                  <a:cubicBezTo>
                    <a:pt x="1254" y="2790"/>
                    <a:pt x="1979" y="2205"/>
                    <a:pt x="2621" y="1507"/>
                  </a:cubicBezTo>
                  <a:cubicBezTo>
                    <a:pt x="2621" y="1507"/>
                    <a:pt x="2258" y="280"/>
                    <a:pt x="20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8"/>
            <p:cNvSpPr/>
            <p:nvPr/>
          </p:nvSpPr>
          <p:spPr>
            <a:xfrm>
              <a:off x="5803025" y="2457475"/>
              <a:ext cx="140225" cy="143050"/>
            </a:xfrm>
            <a:custGeom>
              <a:rect b="b" l="l" r="r" t="t"/>
              <a:pathLst>
                <a:path extrusionOk="0" h="5722" w="5609">
                  <a:moveTo>
                    <a:pt x="1535" y="1"/>
                  </a:moveTo>
                  <a:cubicBezTo>
                    <a:pt x="1535" y="1"/>
                    <a:pt x="1507" y="1591"/>
                    <a:pt x="252" y="4269"/>
                  </a:cubicBezTo>
                  <a:cubicBezTo>
                    <a:pt x="1" y="4855"/>
                    <a:pt x="3376" y="5664"/>
                    <a:pt x="3823" y="5720"/>
                  </a:cubicBezTo>
                  <a:cubicBezTo>
                    <a:pt x="3829" y="5721"/>
                    <a:pt x="3834" y="5722"/>
                    <a:pt x="3840" y="5722"/>
                  </a:cubicBezTo>
                  <a:cubicBezTo>
                    <a:pt x="4296" y="5722"/>
                    <a:pt x="5333" y="2576"/>
                    <a:pt x="5608" y="1061"/>
                  </a:cubicBezTo>
                  <a:cubicBezTo>
                    <a:pt x="5218" y="1061"/>
                    <a:pt x="2400" y="447"/>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8"/>
            <p:cNvSpPr/>
            <p:nvPr/>
          </p:nvSpPr>
          <p:spPr>
            <a:xfrm>
              <a:off x="5973225" y="1741100"/>
              <a:ext cx="141600" cy="158150"/>
            </a:xfrm>
            <a:custGeom>
              <a:rect b="b" l="l" r="r" t="t"/>
              <a:pathLst>
                <a:path extrusionOk="0" h="6326" w="5664">
                  <a:moveTo>
                    <a:pt x="2427" y="0"/>
                  </a:moveTo>
                  <a:cubicBezTo>
                    <a:pt x="953" y="0"/>
                    <a:pt x="710" y="934"/>
                    <a:pt x="558" y="2096"/>
                  </a:cubicBezTo>
                  <a:cubicBezTo>
                    <a:pt x="530" y="2068"/>
                    <a:pt x="502" y="2068"/>
                    <a:pt x="474" y="2068"/>
                  </a:cubicBezTo>
                  <a:cubicBezTo>
                    <a:pt x="463" y="2067"/>
                    <a:pt x="452" y="2067"/>
                    <a:pt x="441" y="2067"/>
                  </a:cubicBezTo>
                  <a:cubicBezTo>
                    <a:pt x="110" y="2067"/>
                    <a:pt x="83" y="2475"/>
                    <a:pt x="56" y="2989"/>
                  </a:cubicBezTo>
                  <a:cubicBezTo>
                    <a:pt x="0" y="3435"/>
                    <a:pt x="167" y="3909"/>
                    <a:pt x="446" y="4021"/>
                  </a:cubicBezTo>
                  <a:cubicBezTo>
                    <a:pt x="446" y="5416"/>
                    <a:pt x="1200" y="6197"/>
                    <a:pt x="2232" y="6281"/>
                  </a:cubicBezTo>
                  <a:cubicBezTo>
                    <a:pt x="2388" y="6311"/>
                    <a:pt x="2532" y="6325"/>
                    <a:pt x="2664" y="6325"/>
                  </a:cubicBezTo>
                  <a:cubicBezTo>
                    <a:pt x="3756" y="6325"/>
                    <a:pt x="4066" y="5354"/>
                    <a:pt x="4464" y="4384"/>
                  </a:cubicBezTo>
                  <a:cubicBezTo>
                    <a:pt x="5664" y="589"/>
                    <a:pt x="4771" y="255"/>
                    <a:pt x="2957" y="31"/>
                  </a:cubicBezTo>
                  <a:lnTo>
                    <a:pt x="2929" y="31"/>
                  </a:lnTo>
                  <a:cubicBezTo>
                    <a:pt x="2748" y="10"/>
                    <a:pt x="2581" y="0"/>
                    <a:pt x="2427" y="0"/>
                  </a:cubicBezTo>
                  <a:close/>
                </a:path>
              </a:pathLst>
            </a:custGeom>
            <a:solidFill>
              <a:srgbClr val="F4A6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8"/>
            <p:cNvSpPr/>
            <p:nvPr/>
          </p:nvSpPr>
          <p:spPr>
            <a:xfrm>
              <a:off x="5963450" y="1714300"/>
              <a:ext cx="154175" cy="102175"/>
            </a:xfrm>
            <a:custGeom>
              <a:rect b="b" l="l" r="r" t="t"/>
              <a:pathLst>
                <a:path extrusionOk="0" h="4087" w="6167">
                  <a:moveTo>
                    <a:pt x="3004" y="0"/>
                  </a:moveTo>
                  <a:cubicBezTo>
                    <a:pt x="1629" y="0"/>
                    <a:pt x="344" y="1043"/>
                    <a:pt x="28" y="3056"/>
                  </a:cubicBezTo>
                  <a:cubicBezTo>
                    <a:pt x="0" y="3391"/>
                    <a:pt x="1702" y="3447"/>
                    <a:pt x="3404" y="3810"/>
                  </a:cubicBezTo>
                  <a:cubicBezTo>
                    <a:pt x="4401" y="4006"/>
                    <a:pt x="4986" y="4087"/>
                    <a:pt x="5306" y="4087"/>
                  </a:cubicBezTo>
                  <a:cubicBezTo>
                    <a:pt x="5532" y="4087"/>
                    <a:pt x="5624" y="4046"/>
                    <a:pt x="5636" y="3977"/>
                  </a:cubicBezTo>
                  <a:cubicBezTo>
                    <a:pt x="6166" y="2164"/>
                    <a:pt x="5050" y="378"/>
                    <a:pt x="3627" y="71"/>
                  </a:cubicBezTo>
                  <a:cubicBezTo>
                    <a:pt x="3419" y="24"/>
                    <a:pt x="3211" y="0"/>
                    <a:pt x="30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8"/>
            <p:cNvSpPr/>
            <p:nvPr/>
          </p:nvSpPr>
          <p:spPr>
            <a:xfrm>
              <a:off x="6052025" y="1715375"/>
              <a:ext cx="71175" cy="103825"/>
            </a:xfrm>
            <a:custGeom>
              <a:rect b="b" l="l" r="r" t="t"/>
              <a:pathLst>
                <a:path extrusionOk="0" h="4153" w="2847">
                  <a:moveTo>
                    <a:pt x="1" y="0"/>
                  </a:moveTo>
                  <a:cubicBezTo>
                    <a:pt x="419" y="279"/>
                    <a:pt x="754" y="949"/>
                    <a:pt x="810" y="1088"/>
                  </a:cubicBezTo>
                  <a:cubicBezTo>
                    <a:pt x="1061" y="1869"/>
                    <a:pt x="977" y="3041"/>
                    <a:pt x="754" y="3850"/>
                  </a:cubicBezTo>
                  <a:cubicBezTo>
                    <a:pt x="1751" y="4064"/>
                    <a:pt x="2089" y="4153"/>
                    <a:pt x="2217" y="4153"/>
                  </a:cubicBezTo>
                  <a:cubicBezTo>
                    <a:pt x="2290" y="4153"/>
                    <a:pt x="2296" y="4124"/>
                    <a:pt x="2316" y="4074"/>
                  </a:cubicBezTo>
                  <a:cubicBezTo>
                    <a:pt x="2846" y="2232"/>
                    <a:pt x="2233" y="447"/>
                    <a:pt x="84" y="28"/>
                  </a:cubicBezTo>
                  <a:cubicBezTo>
                    <a:pt x="56" y="28"/>
                    <a:pt x="29"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8"/>
            <p:cNvSpPr/>
            <p:nvPr/>
          </p:nvSpPr>
          <p:spPr>
            <a:xfrm>
              <a:off x="5940425" y="1782800"/>
              <a:ext cx="206475" cy="51850"/>
            </a:xfrm>
            <a:custGeom>
              <a:rect b="b" l="l" r="r" t="t"/>
              <a:pathLst>
                <a:path extrusionOk="0" h="2074" w="8259">
                  <a:moveTo>
                    <a:pt x="775" y="0"/>
                  </a:moveTo>
                  <a:cubicBezTo>
                    <a:pt x="22" y="0"/>
                    <a:pt x="1" y="484"/>
                    <a:pt x="1" y="484"/>
                  </a:cubicBezTo>
                  <a:cubicBezTo>
                    <a:pt x="531" y="1070"/>
                    <a:pt x="2456" y="1181"/>
                    <a:pt x="3293" y="1237"/>
                  </a:cubicBezTo>
                  <a:cubicBezTo>
                    <a:pt x="4102" y="1321"/>
                    <a:pt x="6724" y="1851"/>
                    <a:pt x="7561" y="2074"/>
                  </a:cubicBezTo>
                  <a:cubicBezTo>
                    <a:pt x="8259" y="1990"/>
                    <a:pt x="7199" y="1181"/>
                    <a:pt x="6920" y="1153"/>
                  </a:cubicBezTo>
                  <a:cubicBezTo>
                    <a:pt x="4604" y="1014"/>
                    <a:pt x="2958" y="372"/>
                    <a:pt x="1173" y="37"/>
                  </a:cubicBezTo>
                  <a:cubicBezTo>
                    <a:pt x="1021" y="12"/>
                    <a:pt x="890" y="0"/>
                    <a:pt x="7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8"/>
            <p:cNvSpPr/>
            <p:nvPr/>
          </p:nvSpPr>
          <p:spPr>
            <a:xfrm>
              <a:off x="5956900" y="1758625"/>
              <a:ext cx="189300" cy="94175"/>
            </a:xfrm>
            <a:custGeom>
              <a:rect b="b" l="l" r="r" t="t"/>
              <a:pathLst>
                <a:path extrusionOk="0" h="3767" w="7572">
                  <a:moveTo>
                    <a:pt x="3108" y="0"/>
                  </a:moveTo>
                  <a:cubicBezTo>
                    <a:pt x="2885" y="0"/>
                    <a:pt x="2494" y="28"/>
                    <a:pt x="1462" y="195"/>
                  </a:cubicBezTo>
                  <a:lnTo>
                    <a:pt x="39" y="670"/>
                  </a:lnTo>
                  <a:cubicBezTo>
                    <a:pt x="39" y="670"/>
                    <a:pt x="34" y="657"/>
                    <a:pt x="29" y="657"/>
                  </a:cubicBezTo>
                  <a:lnTo>
                    <a:pt x="29" y="657"/>
                  </a:lnTo>
                  <a:cubicBezTo>
                    <a:pt x="16" y="657"/>
                    <a:pt x="0" y="725"/>
                    <a:pt x="39" y="1172"/>
                  </a:cubicBezTo>
                  <a:cubicBezTo>
                    <a:pt x="318" y="1451"/>
                    <a:pt x="1211" y="2399"/>
                    <a:pt x="1574" y="2734"/>
                  </a:cubicBezTo>
                  <a:cubicBezTo>
                    <a:pt x="1695" y="2846"/>
                    <a:pt x="1794" y="2883"/>
                    <a:pt x="1929" y="2883"/>
                  </a:cubicBezTo>
                  <a:cubicBezTo>
                    <a:pt x="2200" y="2883"/>
                    <a:pt x="2615" y="2734"/>
                    <a:pt x="3638" y="2734"/>
                  </a:cubicBezTo>
                  <a:cubicBezTo>
                    <a:pt x="5201" y="2762"/>
                    <a:pt x="6986" y="3766"/>
                    <a:pt x="6986" y="3766"/>
                  </a:cubicBezTo>
                  <a:cubicBezTo>
                    <a:pt x="6986" y="3766"/>
                    <a:pt x="7572" y="2929"/>
                    <a:pt x="6986" y="1032"/>
                  </a:cubicBezTo>
                  <a:cubicBezTo>
                    <a:pt x="6065" y="167"/>
                    <a:pt x="3359" y="28"/>
                    <a:pt x="3108" y="0"/>
                  </a:cubicBezTo>
                  <a:close/>
                </a:path>
              </a:pathLst>
            </a:custGeom>
            <a:solidFill>
              <a:srgbClr val="7EDAFF">
                <a:alpha val="4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8"/>
            <p:cNvSpPr/>
            <p:nvPr/>
          </p:nvSpPr>
          <p:spPr>
            <a:xfrm>
              <a:off x="5952975" y="1768775"/>
              <a:ext cx="23750" cy="26125"/>
            </a:xfrm>
            <a:custGeom>
              <a:rect b="b" l="l" r="r" t="t"/>
              <a:pathLst>
                <a:path extrusionOk="0" h="1045" w="950">
                  <a:moveTo>
                    <a:pt x="631" y="0"/>
                  </a:moveTo>
                  <a:cubicBezTo>
                    <a:pt x="540" y="0"/>
                    <a:pt x="438" y="3"/>
                    <a:pt x="336" y="12"/>
                  </a:cubicBezTo>
                  <a:cubicBezTo>
                    <a:pt x="29" y="12"/>
                    <a:pt x="1" y="598"/>
                    <a:pt x="1" y="598"/>
                  </a:cubicBezTo>
                  <a:lnTo>
                    <a:pt x="475" y="1045"/>
                  </a:lnTo>
                  <a:lnTo>
                    <a:pt x="950" y="12"/>
                  </a:lnTo>
                  <a:cubicBezTo>
                    <a:pt x="950" y="12"/>
                    <a:pt x="813" y="0"/>
                    <a:pt x="631" y="0"/>
                  </a:cubicBezTo>
                  <a:close/>
                </a:path>
              </a:pathLst>
            </a:custGeom>
            <a:solidFill>
              <a:srgbClr val="211D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8"/>
            <p:cNvSpPr/>
            <p:nvPr/>
          </p:nvSpPr>
          <p:spPr>
            <a:xfrm>
              <a:off x="5944625" y="1769625"/>
              <a:ext cx="20950" cy="12850"/>
            </a:xfrm>
            <a:custGeom>
              <a:rect b="b" l="l" r="r" t="t"/>
              <a:pathLst>
                <a:path extrusionOk="0" h="514" w="838">
                  <a:moveTo>
                    <a:pt x="172" y="1"/>
                  </a:moveTo>
                  <a:cubicBezTo>
                    <a:pt x="119" y="1"/>
                    <a:pt x="52" y="77"/>
                    <a:pt x="28" y="174"/>
                  </a:cubicBezTo>
                  <a:cubicBezTo>
                    <a:pt x="0" y="285"/>
                    <a:pt x="28" y="369"/>
                    <a:pt x="112" y="397"/>
                  </a:cubicBezTo>
                  <a:lnTo>
                    <a:pt x="642" y="509"/>
                  </a:lnTo>
                  <a:cubicBezTo>
                    <a:pt x="649" y="512"/>
                    <a:pt x="657" y="514"/>
                    <a:pt x="665" y="514"/>
                  </a:cubicBezTo>
                  <a:cubicBezTo>
                    <a:pt x="719" y="514"/>
                    <a:pt x="785" y="438"/>
                    <a:pt x="809" y="341"/>
                  </a:cubicBezTo>
                  <a:cubicBezTo>
                    <a:pt x="837" y="230"/>
                    <a:pt x="809" y="118"/>
                    <a:pt x="753" y="118"/>
                  </a:cubicBezTo>
                  <a:lnTo>
                    <a:pt x="195" y="6"/>
                  </a:lnTo>
                  <a:cubicBezTo>
                    <a:pt x="188" y="3"/>
                    <a:pt x="180" y="1"/>
                    <a:pt x="172" y="1"/>
                  </a:cubicBezTo>
                  <a:close/>
                </a:path>
              </a:pathLst>
            </a:custGeom>
            <a:solidFill>
              <a:srgbClr val="211D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8"/>
            <p:cNvSpPr/>
            <p:nvPr/>
          </p:nvSpPr>
          <p:spPr>
            <a:xfrm>
              <a:off x="6012975" y="1764200"/>
              <a:ext cx="14675" cy="59925"/>
            </a:xfrm>
            <a:custGeom>
              <a:rect b="b" l="l" r="r" t="t"/>
              <a:pathLst>
                <a:path extrusionOk="0" h="2397" w="587">
                  <a:moveTo>
                    <a:pt x="586" y="0"/>
                  </a:moveTo>
                  <a:lnTo>
                    <a:pt x="0" y="28"/>
                  </a:lnTo>
                  <a:cubicBezTo>
                    <a:pt x="0" y="28"/>
                    <a:pt x="279" y="2065"/>
                    <a:pt x="335" y="2372"/>
                  </a:cubicBezTo>
                  <a:cubicBezTo>
                    <a:pt x="335" y="2390"/>
                    <a:pt x="357" y="2396"/>
                    <a:pt x="386" y="2396"/>
                  </a:cubicBezTo>
                  <a:cubicBezTo>
                    <a:pt x="444" y="2396"/>
                    <a:pt x="530" y="2372"/>
                    <a:pt x="530" y="2372"/>
                  </a:cubicBezTo>
                  <a:lnTo>
                    <a:pt x="586"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8"/>
            <p:cNvSpPr/>
            <p:nvPr/>
          </p:nvSpPr>
          <p:spPr>
            <a:xfrm>
              <a:off x="5996225" y="1766275"/>
              <a:ext cx="18850" cy="58625"/>
            </a:xfrm>
            <a:custGeom>
              <a:rect b="b" l="l" r="r" t="t"/>
              <a:pathLst>
                <a:path extrusionOk="0" h="2345" w="754">
                  <a:moveTo>
                    <a:pt x="391" y="1"/>
                  </a:moveTo>
                  <a:lnTo>
                    <a:pt x="1" y="112"/>
                  </a:lnTo>
                  <a:lnTo>
                    <a:pt x="698" y="2344"/>
                  </a:lnTo>
                  <a:lnTo>
                    <a:pt x="754" y="2344"/>
                  </a:lnTo>
                  <a:lnTo>
                    <a:pt x="391"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8"/>
            <p:cNvSpPr/>
            <p:nvPr/>
          </p:nvSpPr>
          <p:spPr>
            <a:xfrm>
              <a:off x="6095975" y="2103875"/>
              <a:ext cx="102550" cy="81300"/>
            </a:xfrm>
            <a:custGeom>
              <a:rect b="b" l="l" r="r" t="t"/>
              <a:pathLst>
                <a:path extrusionOk="0" h="3252" w="4102">
                  <a:moveTo>
                    <a:pt x="2400" y="0"/>
                  </a:moveTo>
                  <a:cubicBezTo>
                    <a:pt x="2350" y="370"/>
                    <a:pt x="909" y="1457"/>
                    <a:pt x="227" y="1457"/>
                  </a:cubicBezTo>
                  <a:cubicBezTo>
                    <a:pt x="136" y="1457"/>
                    <a:pt x="59" y="1437"/>
                    <a:pt x="0" y="1395"/>
                  </a:cubicBezTo>
                  <a:lnTo>
                    <a:pt x="0" y="1395"/>
                  </a:lnTo>
                  <a:cubicBezTo>
                    <a:pt x="0" y="1395"/>
                    <a:pt x="642" y="2734"/>
                    <a:pt x="1730" y="3125"/>
                  </a:cubicBezTo>
                  <a:cubicBezTo>
                    <a:pt x="1979" y="3214"/>
                    <a:pt x="2204" y="3252"/>
                    <a:pt x="2406" y="3252"/>
                  </a:cubicBezTo>
                  <a:cubicBezTo>
                    <a:pt x="3473" y="3252"/>
                    <a:pt x="3911" y="2196"/>
                    <a:pt x="3934" y="2009"/>
                  </a:cubicBezTo>
                  <a:cubicBezTo>
                    <a:pt x="4101" y="837"/>
                    <a:pt x="2874" y="307"/>
                    <a:pt x="24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8"/>
            <p:cNvSpPr/>
            <p:nvPr/>
          </p:nvSpPr>
          <p:spPr>
            <a:xfrm>
              <a:off x="6060400" y="2019625"/>
              <a:ext cx="196575" cy="80275"/>
            </a:xfrm>
            <a:custGeom>
              <a:rect b="b" l="l" r="r" t="t"/>
              <a:pathLst>
                <a:path extrusionOk="0" h="3211" w="7863">
                  <a:moveTo>
                    <a:pt x="1328" y="1"/>
                  </a:moveTo>
                  <a:cubicBezTo>
                    <a:pt x="876" y="1"/>
                    <a:pt x="408" y="218"/>
                    <a:pt x="0" y="887"/>
                  </a:cubicBezTo>
                  <a:cubicBezTo>
                    <a:pt x="0" y="887"/>
                    <a:pt x="1200" y="1501"/>
                    <a:pt x="1758" y="1891"/>
                  </a:cubicBezTo>
                  <a:cubicBezTo>
                    <a:pt x="3069" y="2812"/>
                    <a:pt x="3571" y="2840"/>
                    <a:pt x="5887" y="2952"/>
                  </a:cubicBezTo>
                  <a:cubicBezTo>
                    <a:pt x="6173" y="2971"/>
                    <a:pt x="6393" y="3210"/>
                    <a:pt x="6611" y="3210"/>
                  </a:cubicBezTo>
                  <a:cubicBezTo>
                    <a:pt x="6712" y="3210"/>
                    <a:pt x="6813" y="3158"/>
                    <a:pt x="6919" y="3007"/>
                  </a:cubicBezTo>
                  <a:cubicBezTo>
                    <a:pt x="7031" y="2868"/>
                    <a:pt x="7003" y="2784"/>
                    <a:pt x="7087" y="2645"/>
                  </a:cubicBezTo>
                  <a:cubicBezTo>
                    <a:pt x="7143" y="2505"/>
                    <a:pt x="7477" y="1975"/>
                    <a:pt x="7561" y="1863"/>
                  </a:cubicBezTo>
                  <a:cubicBezTo>
                    <a:pt x="7862" y="1422"/>
                    <a:pt x="7701" y="1211"/>
                    <a:pt x="7524" y="1211"/>
                  </a:cubicBezTo>
                  <a:cubicBezTo>
                    <a:pt x="7456" y="1211"/>
                    <a:pt x="7385" y="1243"/>
                    <a:pt x="7338" y="1306"/>
                  </a:cubicBezTo>
                  <a:cubicBezTo>
                    <a:pt x="7143" y="1612"/>
                    <a:pt x="6752" y="1668"/>
                    <a:pt x="6222" y="1836"/>
                  </a:cubicBezTo>
                  <a:cubicBezTo>
                    <a:pt x="6145" y="1861"/>
                    <a:pt x="6057" y="1873"/>
                    <a:pt x="5959" y="1873"/>
                  </a:cubicBezTo>
                  <a:cubicBezTo>
                    <a:pt x="5095" y="1873"/>
                    <a:pt x="3509" y="965"/>
                    <a:pt x="2958" y="664"/>
                  </a:cubicBezTo>
                  <a:cubicBezTo>
                    <a:pt x="2610" y="465"/>
                    <a:pt x="1987" y="1"/>
                    <a:pt x="1328" y="1"/>
                  </a:cubicBezTo>
                  <a:close/>
                </a:path>
              </a:pathLst>
            </a:custGeom>
            <a:solidFill>
              <a:srgbClr val="F4A6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8"/>
            <p:cNvSpPr/>
            <p:nvPr/>
          </p:nvSpPr>
          <p:spPr>
            <a:xfrm>
              <a:off x="6043650" y="2033425"/>
              <a:ext cx="207075" cy="100250"/>
            </a:xfrm>
            <a:custGeom>
              <a:rect b="b" l="l" r="r" t="t"/>
              <a:pathLst>
                <a:path extrusionOk="0" h="4010" w="8283">
                  <a:moveTo>
                    <a:pt x="2271" y="1"/>
                  </a:moveTo>
                  <a:cubicBezTo>
                    <a:pt x="1923" y="1"/>
                    <a:pt x="1584" y="110"/>
                    <a:pt x="1340" y="391"/>
                  </a:cubicBezTo>
                  <a:cubicBezTo>
                    <a:pt x="1340" y="391"/>
                    <a:pt x="1" y="1311"/>
                    <a:pt x="112" y="1423"/>
                  </a:cubicBezTo>
                  <a:cubicBezTo>
                    <a:pt x="308" y="1646"/>
                    <a:pt x="949" y="3348"/>
                    <a:pt x="1452" y="3432"/>
                  </a:cubicBezTo>
                  <a:cubicBezTo>
                    <a:pt x="1561" y="3432"/>
                    <a:pt x="2338" y="1588"/>
                    <a:pt x="2423" y="1588"/>
                  </a:cubicBezTo>
                  <a:cubicBezTo>
                    <a:pt x="2425" y="1588"/>
                    <a:pt x="2427" y="1589"/>
                    <a:pt x="2428" y="1590"/>
                  </a:cubicBezTo>
                  <a:cubicBezTo>
                    <a:pt x="3209" y="2846"/>
                    <a:pt x="5525" y="3404"/>
                    <a:pt x="5915" y="3516"/>
                  </a:cubicBezTo>
                  <a:cubicBezTo>
                    <a:pt x="6206" y="3578"/>
                    <a:pt x="6681" y="4010"/>
                    <a:pt x="7032" y="4010"/>
                  </a:cubicBezTo>
                  <a:cubicBezTo>
                    <a:pt x="7153" y="4010"/>
                    <a:pt x="7260" y="3958"/>
                    <a:pt x="7338" y="3822"/>
                  </a:cubicBezTo>
                  <a:cubicBezTo>
                    <a:pt x="7422" y="3683"/>
                    <a:pt x="7506" y="3460"/>
                    <a:pt x="7589" y="3237"/>
                  </a:cubicBezTo>
                  <a:cubicBezTo>
                    <a:pt x="7673" y="3013"/>
                    <a:pt x="8203" y="2595"/>
                    <a:pt x="8231" y="2400"/>
                  </a:cubicBezTo>
                  <a:cubicBezTo>
                    <a:pt x="8283" y="2005"/>
                    <a:pt x="8186" y="1895"/>
                    <a:pt x="8072" y="1895"/>
                  </a:cubicBezTo>
                  <a:cubicBezTo>
                    <a:pt x="8001" y="1895"/>
                    <a:pt x="7922" y="1938"/>
                    <a:pt x="7868" y="1981"/>
                  </a:cubicBezTo>
                  <a:cubicBezTo>
                    <a:pt x="7589" y="2260"/>
                    <a:pt x="7143" y="2511"/>
                    <a:pt x="6585" y="2539"/>
                  </a:cubicBezTo>
                  <a:cubicBezTo>
                    <a:pt x="6582" y="2539"/>
                    <a:pt x="6579" y="2539"/>
                    <a:pt x="6575" y="2539"/>
                  </a:cubicBezTo>
                  <a:cubicBezTo>
                    <a:pt x="6158" y="2539"/>
                    <a:pt x="3958" y="861"/>
                    <a:pt x="3460" y="419"/>
                  </a:cubicBezTo>
                  <a:cubicBezTo>
                    <a:pt x="3178" y="183"/>
                    <a:pt x="2718" y="1"/>
                    <a:pt x="2271" y="1"/>
                  </a:cubicBezTo>
                  <a:close/>
                </a:path>
              </a:pathLst>
            </a:custGeom>
            <a:solidFill>
              <a:srgbClr val="FFB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8"/>
            <p:cNvSpPr/>
            <p:nvPr/>
          </p:nvSpPr>
          <p:spPr>
            <a:xfrm>
              <a:off x="5876275" y="1940825"/>
              <a:ext cx="65100" cy="76250"/>
            </a:xfrm>
            <a:custGeom>
              <a:rect b="b" l="l" r="r" t="t"/>
              <a:pathLst>
                <a:path extrusionOk="0" h="3050" w="2604">
                  <a:moveTo>
                    <a:pt x="1812" y="0"/>
                  </a:moveTo>
                  <a:cubicBezTo>
                    <a:pt x="1575" y="0"/>
                    <a:pt x="0" y="1026"/>
                    <a:pt x="0" y="1026"/>
                  </a:cubicBezTo>
                  <a:cubicBezTo>
                    <a:pt x="140" y="1305"/>
                    <a:pt x="586" y="2281"/>
                    <a:pt x="614" y="2979"/>
                  </a:cubicBezTo>
                  <a:cubicBezTo>
                    <a:pt x="614" y="3028"/>
                    <a:pt x="666" y="3050"/>
                    <a:pt x="751" y="3050"/>
                  </a:cubicBezTo>
                  <a:cubicBezTo>
                    <a:pt x="1205" y="3050"/>
                    <a:pt x="2603" y="2431"/>
                    <a:pt x="2204" y="1891"/>
                  </a:cubicBezTo>
                  <a:cubicBezTo>
                    <a:pt x="1618" y="1110"/>
                    <a:pt x="1841" y="412"/>
                    <a:pt x="1841" y="22"/>
                  </a:cubicBezTo>
                  <a:cubicBezTo>
                    <a:pt x="1841" y="7"/>
                    <a:pt x="1831" y="0"/>
                    <a:pt x="1812" y="0"/>
                  </a:cubicBezTo>
                  <a:close/>
                </a:path>
              </a:pathLst>
            </a:custGeom>
            <a:solidFill>
              <a:srgbClr val="FFB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8"/>
            <p:cNvSpPr/>
            <p:nvPr/>
          </p:nvSpPr>
          <p:spPr>
            <a:xfrm>
              <a:off x="5866500" y="1936475"/>
              <a:ext cx="66275" cy="69775"/>
            </a:xfrm>
            <a:custGeom>
              <a:rect b="b" l="l" r="r" t="t"/>
              <a:pathLst>
                <a:path extrusionOk="0" h="2791" w="2651">
                  <a:moveTo>
                    <a:pt x="2651" y="2148"/>
                  </a:moveTo>
                  <a:lnTo>
                    <a:pt x="2539" y="2790"/>
                  </a:lnTo>
                  <a:lnTo>
                    <a:pt x="893" y="2539"/>
                  </a:lnTo>
                  <a:cubicBezTo>
                    <a:pt x="893" y="2539"/>
                    <a:pt x="586" y="1814"/>
                    <a:pt x="307" y="1339"/>
                  </a:cubicBezTo>
                  <a:cubicBezTo>
                    <a:pt x="0" y="865"/>
                    <a:pt x="2232" y="0"/>
                    <a:pt x="2204" y="140"/>
                  </a:cubicBezTo>
                  <a:cubicBezTo>
                    <a:pt x="2093" y="1702"/>
                    <a:pt x="2651" y="2148"/>
                    <a:pt x="2651" y="2148"/>
                  </a:cubicBezTo>
                </a:path>
              </a:pathLst>
            </a:custGeom>
            <a:solidFill>
              <a:srgbClr val="FFB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8"/>
            <p:cNvSpPr/>
            <p:nvPr/>
          </p:nvSpPr>
          <p:spPr>
            <a:xfrm>
              <a:off x="5881150" y="1971350"/>
              <a:ext cx="226975" cy="119050"/>
            </a:xfrm>
            <a:custGeom>
              <a:rect b="b" l="l" r="r" t="t"/>
              <a:pathLst>
                <a:path extrusionOk="0" h="4762" w="9079">
                  <a:moveTo>
                    <a:pt x="1981" y="0"/>
                  </a:moveTo>
                  <a:cubicBezTo>
                    <a:pt x="1981" y="0"/>
                    <a:pt x="1088" y="279"/>
                    <a:pt x="391" y="753"/>
                  </a:cubicBezTo>
                  <a:cubicBezTo>
                    <a:pt x="0" y="977"/>
                    <a:pt x="1925" y="4241"/>
                    <a:pt x="2455" y="4576"/>
                  </a:cubicBezTo>
                  <a:cubicBezTo>
                    <a:pt x="2639" y="4698"/>
                    <a:pt x="3158" y="4761"/>
                    <a:pt x="3821" y="4761"/>
                  </a:cubicBezTo>
                  <a:cubicBezTo>
                    <a:pt x="5578" y="4761"/>
                    <a:pt x="8340" y="4313"/>
                    <a:pt x="8482" y="3320"/>
                  </a:cubicBezTo>
                  <a:cubicBezTo>
                    <a:pt x="8510" y="3153"/>
                    <a:pt x="8510" y="2483"/>
                    <a:pt x="9040" y="1897"/>
                  </a:cubicBezTo>
                  <a:cubicBezTo>
                    <a:pt x="9078" y="1851"/>
                    <a:pt x="9025" y="1822"/>
                    <a:pt x="8868" y="1822"/>
                  </a:cubicBezTo>
                  <a:cubicBezTo>
                    <a:pt x="8453" y="1822"/>
                    <a:pt x="7312" y="2024"/>
                    <a:pt x="5190" y="2651"/>
                  </a:cubicBezTo>
                  <a:cubicBezTo>
                    <a:pt x="5182" y="2653"/>
                    <a:pt x="5175" y="2654"/>
                    <a:pt x="5168" y="2654"/>
                  </a:cubicBezTo>
                  <a:cubicBezTo>
                    <a:pt x="5096" y="2654"/>
                    <a:pt x="5043" y="2537"/>
                    <a:pt x="4966" y="2511"/>
                  </a:cubicBezTo>
                  <a:cubicBezTo>
                    <a:pt x="4548" y="2260"/>
                    <a:pt x="3878" y="1311"/>
                    <a:pt x="3320" y="670"/>
                  </a:cubicBezTo>
                  <a:cubicBezTo>
                    <a:pt x="2762" y="56"/>
                    <a:pt x="1981" y="0"/>
                    <a:pt x="19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8"/>
            <p:cNvSpPr/>
            <p:nvPr/>
          </p:nvSpPr>
          <p:spPr>
            <a:xfrm>
              <a:off x="5880450" y="1977625"/>
              <a:ext cx="227400" cy="167425"/>
            </a:xfrm>
            <a:custGeom>
              <a:rect b="b" l="l" r="r" t="t"/>
              <a:pathLst>
                <a:path extrusionOk="0" h="6697" w="9096">
                  <a:moveTo>
                    <a:pt x="1367" y="0"/>
                  </a:moveTo>
                  <a:cubicBezTo>
                    <a:pt x="893" y="168"/>
                    <a:pt x="140" y="670"/>
                    <a:pt x="140" y="670"/>
                  </a:cubicBezTo>
                  <a:cubicBezTo>
                    <a:pt x="0" y="1814"/>
                    <a:pt x="1674" y="4297"/>
                    <a:pt x="2372" y="5022"/>
                  </a:cubicBezTo>
                  <a:cubicBezTo>
                    <a:pt x="2986" y="5637"/>
                    <a:pt x="3687" y="6147"/>
                    <a:pt x="4528" y="6147"/>
                  </a:cubicBezTo>
                  <a:cubicBezTo>
                    <a:pt x="4757" y="6147"/>
                    <a:pt x="4995" y="6110"/>
                    <a:pt x="5245" y="6027"/>
                  </a:cubicBezTo>
                  <a:cubicBezTo>
                    <a:pt x="6445" y="6054"/>
                    <a:pt x="7143" y="6333"/>
                    <a:pt x="8761" y="6696"/>
                  </a:cubicBezTo>
                  <a:cubicBezTo>
                    <a:pt x="9096" y="6584"/>
                    <a:pt x="8314" y="2400"/>
                    <a:pt x="8789" y="2009"/>
                  </a:cubicBezTo>
                  <a:lnTo>
                    <a:pt x="8789" y="2009"/>
                  </a:lnTo>
                  <a:lnTo>
                    <a:pt x="5441" y="2958"/>
                  </a:lnTo>
                  <a:cubicBezTo>
                    <a:pt x="5364" y="3010"/>
                    <a:pt x="5268" y="3033"/>
                    <a:pt x="5158" y="3033"/>
                  </a:cubicBezTo>
                  <a:cubicBezTo>
                    <a:pt x="4398" y="3033"/>
                    <a:pt x="2996" y="1915"/>
                    <a:pt x="2874" y="1842"/>
                  </a:cubicBezTo>
                  <a:cubicBezTo>
                    <a:pt x="2707" y="1786"/>
                    <a:pt x="1730" y="391"/>
                    <a:pt x="1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8"/>
            <p:cNvSpPr/>
            <p:nvPr/>
          </p:nvSpPr>
          <p:spPr>
            <a:xfrm>
              <a:off x="5839300" y="1869300"/>
              <a:ext cx="103950" cy="95250"/>
            </a:xfrm>
            <a:custGeom>
              <a:rect b="b" l="l" r="r" t="t"/>
              <a:pathLst>
                <a:path extrusionOk="0" h="3810" w="4158">
                  <a:moveTo>
                    <a:pt x="1946" y="1"/>
                  </a:moveTo>
                  <a:cubicBezTo>
                    <a:pt x="1738" y="1"/>
                    <a:pt x="1518" y="43"/>
                    <a:pt x="1284" y="121"/>
                  </a:cubicBezTo>
                  <a:cubicBezTo>
                    <a:pt x="251" y="455"/>
                    <a:pt x="0" y="1376"/>
                    <a:pt x="363" y="2492"/>
                  </a:cubicBezTo>
                  <a:cubicBezTo>
                    <a:pt x="671" y="3393"/>
                    <a:pt x="1428" y="3809"/>
                    <a:pt x="2308" y="3809"/>
                  </a:cubicBezTo>
                  <a:cubicBezTo>
                    <a:pt x="2546" y="3809"/>
                    <a:pt x="2792" y="3779"/>
                    <a:pt x="3041" y="3720"/>
                  </a:cubicBezTo>
                  <a:cubicBezTo>
                    <a:pt x="3683" y="3552"/>
                    <a:pt x="4157" y="2910"/>
                    <a:pt x="3599" y="1543"/>
                  </a:cubicBezTo>
                  <a:cubicBezTo>
                    <a:pt x="3171" y="452"/>
                    <a:pt x="2629" y="1"/>
                    <a:pt x="1946" y="1"/>
                  </a:cubicBezTo>
                  <a:close/>
                </a:path>
              </a:pathLst>
            </a:custGeom>
            <a:solidFill>
              <a:srgbClr val="FFBE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8"/>
            <p:cNvSpPr/>
            <p:nvPr/>
          </p:nvSpPr>
          <p:spPr>
            <a:xfrm>
              <a:off x="5835100" y="1867800"/>
              <a:ext cx="86525" cy="118225"/>
            </a:xfrm>
            <a:custGeom>
              <a:rect b="b" l="l" r="r" t="t"/>
              <a:pathLst>
                <a:path extrusionOk="0" h="4729" w="3461">
                  <a:moveTo>
                    <a:pt x="2108" y="1"/>
                  </a:moveTo>
                  <a:cubicBezTo>
                    <a:pt x="787" y="1"/>
                    <a:pt x="191" y="976"/>
                    <a:pt x="113" y="1631"/>
                  </a:cubicBezTo>
                  <a:cubicBezTo>
                    <a:pt x="1" y="2301"/>
                    <a:pt x="336" y="2970"/>
                    <a:pt x="447" y="3445"/>
                  </a:cubicBezTo>
                  <a:cubicBezTo>
                    <a:pt x="643" y="4086"/>
                    <a:pt x="503" y="4310"/>
                    <a:pt x="503" y="4310"/>
                  </a:cubicBezTo>
                  <a:cubicBezTo>
                    <a:pt x="852" y="4644"/>
                    <a:pt x="1323" y="4729"/>
                    <a:pt x="1682" y="4729"/>
                  </a:cubicBezTo>
                  <a:cubicBezTo>
                    <a:pt x="2011" y="4729"/>
                    <a:pt x="2245" y="4658"/>
                    <a:pt x="2205" y="4644"/>
                  </a:cubicBezTo>
                  <a:cubicBezTo>
                    <a:pt x="2093" y="4644"/>
                    <a:pt x="2038" y="4338"/>
                    <a:pt x="2066" y="4282"/>
                  </a:cubicBezTo>
                  <a:lnTo>
                    <a:pt x="2066" y="4282"/>
                  </a:lnTo>
                  <a:cubicBezTo>
                    <a:pt x="2093" y="4300"/>
                    <a:pt x="2155" y="4313"/>
                    <a:pt x="2232" y="4313"/>
                  </a:cubicBezTo>
                  <a:cubicBezTo>
                    <a:pt x="2385" y="4313"/>
                    <a:pt x="2596" y="4263"/>
                    <a:pt x="2707" y="4114"/>
                  </a:cubicBezTo>
                  <a:lnTo>
                    <a:pt x="2707" y="4114"/>
                  </a:lnTo>
                  <a:cubicBezTo>
                    <a:pt x="2665" y="4131"/>
                    <a:pt x="2620" y="4140"/>
                    <a:pt x="2577" y="4140"/>
                  </a:cubicBezTo>
                  <a:cubicBezTo>
                    <a:pt x="2479" y="4140"/>
                    <a:pt x="2392" y="4092"/>
                    <a:pt x="2372" y="3975"/>
                  </a:cubicBezTo>
                  <a:lnTo>
                    <a:pt x="2372" y="3975"/>
                  </a:lnTo>
                  <a:cubicBezTo>
                    <a:pt x="2383" y="4000"/>
                    <a:pt x="2406" y="4012"/>
                    <a:pt x="2437" y="4012"/>
                  </a:cubicBezTo>
                  <a:cubicBezTo>
                    <a:pt x="2577" y="4012"/>
                    <a:pt x="2875" y="3784"/>
                    <a:pt x="2875" y="3556"/>
                  </a:cubicBezTo>
                  <a:lnTo>
                    <a:pt x="2875" y="3556"/>
                  </a:lnTo>
                  <a:cubicBezTo>
                    <a:pt x="2829" y="3562"/>
                    <a:pt x="2785" y="3564"/>
                    <a:pt x="2745" y="3564"/>
                  </a:cubicBezTo>
                  <a:cubicBezTo>
                    <a:pt x="1929" y="3564"/>
                    <a:pt x="2234" y="2532"/>
                    <a:pt x="2261" y="2133"/>
                  </a:cubicBezTo>
                  <a:cubicBezTo>
                    <a:pt x="2317" y="1687"/>
                    <a:pt x="2456" y="1548"/>
                    <a:pt x="2902" y="1324"/>
                  </a:cubicBezTo>
                  <a:cubicBezTo>
                    <a:pt x="3321" y="1101"/>
                    <a:pt x="3460" y="627"/>
                    <a:pt x="3293" y="432"/>
                  </a:cubicBezTo>
                  <a:cubicBezTo>
                    <a:pt x="3293" y="432"/>
                    <a:pt x="2819" y="69"/>
                    <a:pt x="2372" y="13"/>
                  </a:cubicBezTo>
                  <a:cubicBezTo>
                    <a:pt x="2281" y="5"/>
                    <a:pt x="2193" y="1"/>
                    <a:pt x="2108" y="1"/>
                  </a:cubicBezTo>
                  <a:close/>
                </a:path>
              </a:pathLst>
            </a:custGeom>
            <a:solidFill>
              <a:srgbClr val="750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8"/>
            <p:cNvSpPr/>
            <p:nvPr/>
          </p:nvSpPr>
          <p:spPr>
            <a:xfrm>
              <a:off x="5876025" y="1918675"/>
              <a:ext cx="24675" cy="25600"/>
            </a:xfrm>
            <a:custGeom>
              <a:rect b="b" l="l" r="r" t="t"/>
              <a:pathLst>
                <a:path extrusionOk="0" h="1024" w="987">
                  <a:moveTo>
                    <a:pt x="467" y="0"/>
                  </a:moveTo>
                  <a:cubicBezTo>
                    <a:pt x="227" y="0"/>
                    <a:pt x="0" y="196"/>
                    <a:pt x="177" y="461"/>
                  </a:cubicBezTo>
                  <a:cubicBezTo>
                    <a:pt x="365" y="742"/>
                    <a:pt x="533" y="1024"/>
                    <a:pt x="697" y="1024"/>
                  </a:cubicBezTo>
                  <a:cubicBezTo>
                    <a:pt x="729" y="1024"/>
                    <a:pt x="760" y="1014"/>
                    <a:pt x="791" y="991"/>
                  </a:cubicBezTo>
                  <a:cubicBezTo>
                    <a:pt x="987" y="852"/>
                    <a:pt x="652" y="43"/>
                    <a:pt x="652" y="43"/>
                  </a:cubicBezTo>
                  <a:cubicBezTo>
                    <a:pt x="594" y="14"/>
                    <a:pt x="530" y="0"/>
                    <a:pt x="467" y="0"/>
                  </a:cubicBezTo>
                  <a:close/>
                </a:path>
              </a:pathLst>
            </a:custGeom>
            <a:solidFill>
              <a:srgbClr val="FFBE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8"/>
            <p:cNvSpPr/>
            <p:nvPr/>
          </p:nvSpPr>
          <p:spPr>
            <a:xfrm>
              <a:off x="5905300" y="1905725"/>
              <a:ext cx="166275" cy="109675"/>
            </a:xfrm>
            <a:custGeom>
              <a:rect b="b" l="l" r="r" t="t"/>
              <a:pathLst>
                <a:path extrusionOk="0" h="4387" w="6651">
                  <a:moveTo>
                    <a:pt x="6204" y="393"/>
                  </a:moveTo>
                  <a:cubicBezTo>
                    <a:pt x="6176" y="477"/>
                    <a:pt x="6176" y="533"/>
                    <a:pt x="6176" y="533"/>
                  </a:cubicBezTo>
                  <a:cubicBezTo>
                    <a:pt x="6176" y="533"/>
                    <a:pt x="6176" y="449"/>
                    <a:pt x="6204" y="393"/>
                  </a:cubicBezTo>
                  <a:close/>
                  <a:moveTo>
                    <a:pt x="6400" y="1"/>
                  </a:moveTo>
                  <a:cubicBezTo>
                    <a:pt x="6392" y="1"/>
                    <a:pt x="6382" y="10"/>
                    <a:pt x="6372" y="31"/>
                  </a:cubicBezTo>
                  <a:cubicBezTo>
                    <a:pt x="6344" y="86"/>
                    <a:pt x="6288" y="198"/>
                    <a:pt x="6260" y="282"/>
                  </a:cubicBezTo>
                  <a:cubicBezTo>
                    <a:pt x="6288" y="198"/>
                    <a:pt x="6316" y="59"/>
                    <a:pt x="6260" y="59"/>
                  </a:cubicBezTo>
                  <a:cubicBezTo>
                    <a:pt x="6255" y="57"/>
                    <a:pt x="6249" y="56"/>
                    <a:pt x="6244" y="56"/>
                  </a:cubicBezTo>
                  <a:cubicBezTo>
                    <a:pt x="6173" y="56"/>
                    <a:pt x="6145" y="233"/>
                    <a:pt x="6093" y="337"/>
                  </a:cubicBezTo>
                  <a:cubicBezTo>
                    <a:pt x="6037" y="477"/>
                    <a:pt x="5981" y="589"/>
                    <a:pt x="5870" y="644"/>
                  </a:cubicBezTo>
                  <a:cubicBezTo>
                    <a:pt x="5870" y="619"/>
                    <a:pt x="5893" y="359"/>
                    <a:pt x="5854" y="359"/>
                  </a:cubicBezTo>
                  <a:cubicBezTo>
                    <a:pt x="5850" y="359"/>
                    <a:pt x="5846" y="361"/>
                    <a:pt x="5842" y="365"/>
                  </a:cubicBezTo>
                  <a:cubicBezTo>
                    <a:pt x="5786" y="393"/>
                    <a:pt x="5758" y="477"/>
                    <a:pt x="5646" y="672"/>
                  </a:cubicBezTo>
                  <a:cubicBezTo>
                    <a:pt x="5563" y="812"/>
                    <a:pt x="5563" y="979"/>
                    <a:pt x="5479" y="1202"/>
                  </a:cubicBezTo>
                  <a:cubicBezTo>
                    <a:pt x="5312" y="1398"/>
                    <a:pt x="4000" y="2067"/>
                    <a:pt x="3749" y="2179"/>
                  </a:cubicBezTo>
                  <a:cubicBezTo>
                    <a:pt x="3610" y="2235"/>
                    <a:pt x="2131" y="2765"/>
                    <a:pt x="1601" y="2765"/>
                  </a:cubicBezTo>
                  <a:cubicBezTo>
                    <a:pt x="1071" y="2765"/>
                    <a:pt x="485" y="2960"/>
                    <a:pt x="373" y="3155"/>
                  </a:cubicBezTo>
                  <a:cubicBezTo>
                    <a:pt x="1" y="3847"/>
                    <a:pt x="466" y="4387"/>
                    <a:pt x="1309" y="4387"/>
                  </a:cubicBezTo>
                  <a:cubicBezTo>
                    <a:pt x="1349" y="4387"/>
                    <a:pt x="1391" y="4385"/>
                    <a:pt x="1434" y="4383"/>
                  </a:cubicBezTo>
                  <a:cubicBezTo>
                    <a:pt x="2522" y="4299"/>
                    <a:pt x="4028" y="3574"/>
                    <a:pt x="4391" y="3295"/>
                  </a:cubicBezTo>
                  <a:cubicBezTo>
                    <a:pt x="5088" y="2737"/>
                    <a:pt x="5870" y="1732"/>
                    <a:pt x="5870" y="1732"/>
                  </a:cubicBezTo>
                  <a:cubicBezTo>
                    <a:pt x="6260" y="1481"/>
                    <a:pt x="6428" y="1202"/>
                    <a:pt x="6511" y="1119"/>
                  </a:cubicBezTo>
                  <a:cubicBezTo>
                    <a:pt x="6567" y="1007"/>
                    <a:pt x="6623" y="616"/>
                    <a:pt x="6651" y="449"/>
                  </a:cubicBezTo>
                  <a:cubicBezTo>
                    <a:pt x="6651" y="389"/>
                    <a:pt x="6640" y="358"/>
                    <a:pt x="6622" y="358"/>
                  </a:cubicBezTo>
                  <a:cubicBezTo>
                    <a:pt x="6594" y="358"/>
                    <a:pt x="6549" y="437"/>
                    <a:pt x="6501" y="605"/>
                  </a:cubicBezTo>
                  <a:lnTo>
                    <a:pt x="6501" y="605"/>
                  </a:lnTo>
                  <a:cubicBezTo>
                    <a:pt x="6533" y="466"/>
                    <a:pt x="6577" y="197"/>
                    <a:pt x="6519" y="197"/>
                  </a:cubicBezTo>
                  <a:cubicBezTo>
                    <a:pt x="6516" y="197"/>
                    <a:pt x="6514" y="197"/>
                    <a:pt x="6511" y="198"/>
                  </a:cubicBezTo>
                  <a:cubicBezTo>
                    <a:pt x="6455" y="198"/>
                    <a:pt x="6344" y="533"/>
                    <a:pt x="6344" y="533"/>
                  </a:cubicBezTo>
                  <a:cubicBezTo>
                    <a:pt x="6344" y="533"/>
                    <a:pt x="6344" y="477"/>
                    <a:pt x="6400" y="310"/>
                  </a:cubicBezTo>
                  <a:cubicBezTo>
                    <a:pt x="6445" y="174"/>
                    <a:pt x="6435" y="1"/>
                    <a:pt x="6400" y="1"/>
                  </a:cubicBezTo>
                  <a:close/>
                </a:path>
              </a:pathLst>
            </a:custGeom>
            <a:solidFill>
              <a:srgbClr val="FFB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8"/>
            <p:cNvSpPr/>
            <p:nvPr/>
          </p:nvSpPr>
          <p:spPr>
            <a:xfrm>
              <a:off x="6064575" y="2055825"/>
              <a:ext cx="91400" cy="83675"/>
            </a:xfrm>
            <a:custGeom>
              <a:rect b="b" l="l" r="r" t="t"/>
              <a:pathLst>
                <a:path extrusionOk="0" h="3347" w="3656">
                  <a:moveTo>
                    <a:pt x="928" y="0"/>
                  </a:moveTo>
                  <a:cubicBezTo>
                    <a:pt x="904" y="0"/>
                    <a:pt x="883" y="8"/>
                    <a:pt x="866" y="25"/>
                  </a:cubicBezTo>
                  <a:cubicBezTo>
                    <a:pt x="726" y="164"/>
                    <a:pt x="977" y="443"/>
                    <a:pt x="1089" y="890"/>
                  </a:cubicBezTo>
                  <a:cubicBezTo>
                    <a:pt x="1089" y="890"/>
                    <a:pt x="713" y="214"/>
                    <a:pt x="555" y="214"/>
                  </a:cubicBezTo>
                  <a:cubicBezTo>
                    <a:pt x="546" y="214"/>
                    <a:pt x="538" y="216"/>
                    <a:pt x="531" y="220"/>
                  </a:cubicBezTo>
                  <a:cubicBezTo>
                    <a:pt x="391" y="304"/>
                    <a:pt x="447" y="555"/>
                    <a:pt x="531" y="806"/>
                  </a:cubicBezTo>
                  <a:cubicBezTo>
                    <a:pt x="474" y="692"/>
                    <a:pt x="390" y="603"/>
                    <a:pt x="326" y="603"/>
                  </a:cubicBezTo>
                  <a:cubicBezTo>
                    <a:pt x="296" y="603"/>
                    <a:pt x="270" y="622"/>
                    <a:pt x="252" y="667"/>
                  </a:cubicBezTo>
                  <a:cubicBezTo>
                    <a:pt x="224" y="778"/>
                    <a:pt x="391" y="1420"/>
                    <a:pt x="419" y="1643"/>
                  </a:cubicBezTo>
                  <a:cubicBezTo>
                    <a:pt x="261" y="1206"/>
                    <a:pt x="172" y="1109"/>
                    <a:pt x="125" y="1109"/>
                  </a:cubicBezTo>
                  <a:cubicBezTo>
                    <a:pt x="105" y="1109"/>
                    <a:pt x="93" y="1125"/>
                    <a:pt x="84" y="1141"/>
                  </a:cubicBezTo>
                  <a:cubicBezTo>
                    <a:pt x="1" y="1280"/>
                    <a:pt x="280" y="2201"/>
                    <a:pt x="503" y="2452"/>
                  </a:cubicBezTo>
                  <a:cubicBezTo>
                    <a:pt x="559" y="2508"/>
                    <a:pt x="642" y="2592"/>
                    <a:pt x="642" y="2592"/>
                  </a:cubicBezTo>
                  <a:cubicBezTo>
                    <a:pt x="886" y="2916"/>
                    <a:pt x="1418" y="3346"/>
                    <a:pt x="1934" y="3346"/>
                  </a:cubicBezTo>
                  <a:cubicBezTo>
                    <a:pt x="1950" y="3346"/>
                    <a:pt x="1966" y="3346"/>
                    <a:pt x="1982" y="3345"/>
                  </a:cubicBezTo>
                  <a:cubicBezTo>
                    <a:pt x="2512" y="3317"/>
                    <a:pt x="3656" y="2396"/>
                    <a:pt x="3600" y="2201"/>
                  </a:cubicBezTo>
                  <a:cubicBezTo>
                    <a:pt x="3516" y="2006"/>
                    <a:pt x="2986" y="1336"/>
                    <a:pt x="2986" y="1336"/>
                  </a:cubicBezTo>
                  <a:cubicBezTo>
                    <a:pt x="2595" y="973"/>
                    <a:pt x="2484" y="639"/>
                    <a:pt x="2400" y="499"/>
                  </a:cubicBezTo>
                  <a:cubicBezTo>
                    <a:pt x="2343" y="414"/>
                    <a:pt x="2267" y="361"/>
                    <a:pt x="2202" y="361"/>
                  </a:cubicBezTo>
                  <a:cubicBezTo>
                    <a:pt x="2076" y="361"/>
                    <a:pt x="1993" y="561"/>
                    <a:pt x="2177" y="1113"/>
                  </a:cubicBezTo>
                  <a:cubicBezTo>
                    <a:pt x="2177" y="1113"/>
                    <a:pt x="2173" y="1114"/>
                    <a:pt x="2165" y="1114"/>
                  </a:cubicBezTo>
                  <a:cubicBezTo>
                    <a:pt x="2120" y="1114"/>
                    <a:pt x="1946" y="1093"/>
                    <a:pt x="1731" y="806"/>
                  </a:cubicBezTo>
                  <a:cubicBezTo>
                    <a:pt x="1605" y="606"/>
                    <a:pt x="1142" y="0"/>
                    <a:pt x="92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8"/>
            <p:cNvSpPr/>
            <p:nvPr/>
          </p:nvSpPr>
          <p:spPr>
            <a:xfrm>
              <a:off x="5884000" y="2013925"/>
              <a:ext cx="109475" cy="91375"/>
            </a:xfrm>
            <a:custGeom>
              <a:rect b="b" l="l" r="r" t="t"/>
              <a:pathLst>
                <a:path extrusionOk="0" h="3655" w="4379">
                  <a:moveTo>
                    <a:pt x="3422" y="1"/>
                  </a:moveTo>
                  <a:cubicBezTo>
                    <a:pt x="3385" y="1"/>
                    <a:pt x="3340" y="17"/>
                    <a:pt x="3290" y="55"/>
                  </a:cubicBezTo>
                  <a:cubicBezTo>
                    <a:pt x="3095" y="194"/>
                    <a:pt x="2620" y="724"/>
                    <a:pt x="2341" y="948"/>
                  </a:cubicBezTo>
                  <a:lnTo>
                    <a:pt x="2314" y="948"/>
                  </a:lnTo>
                  <a:cubicBezTo>
                    <a:pt x="2294" y="952"/>
                    <a:pt x="2273" y="953"/>
                    <a:pt x="2251" y="953"/>
                  </a:cubicBezTo>
                  <a:cubicBezTo>
                    <a:pt x="2122" y="953"/>
                    <a:pt x="1979" y="892"/>
                    <a:pt x="1979" y="892"/>
                  </a:cubicBezTo>
                  <a:cubicBezTo>
                    <a:pt x="1839" y="752"/>
                    <a:pt x="2286" y="362"/>
                    <a:pt x="2118" y="166"/>
                  </a:cubicBezTo>
                  <a:cubicBezTo>
                    <a:pt x="2099" y="142"/>
                    <a:pt x="2070" y="130"/>
                    <a:pt x="2035" y="130"/>
                  </a:cubicBezTo>
                  <a:cubicBezTo>
                    <a:pt x="1675" y="130"/>
                    <a:pt x="575" y="1337"/>
                    <a:pt x="193" y="1617"/>
                  </a:cubicBezTo>
                  <a:cubicBezTo>
                    <a:pt x="193" y="1617"/>
                    <a:pt x="1" y="3654"/>
                    <a:pt x="1310" y="3654"/>
                  </a:cubicBezTo>
                  <a:cubicBezTo>
                    <a:pt x="1319" y="3654"/>
                    <a:pt x="1328" y="3654"/>
                    <a:pt x="1337" y="3654"/>
                  </a:cubicBezTo>
                  <a:cubicBezTo>
                    <a:pt x="2537" y="3626"/>
                    <a:pt x="3178" y="3180"/>
                    <a:pt x="3374" y="2984"/>
                  </a:cubicBezTo>
                  <a:cubicBezTo>
                    <a:pt x="3932" y="2733"/>
                    <a:pt x="4378" y="1422"/>
                    <a:pt x="4266" y="1282"/>
                  </a:cubicBezTo>
                  <a:cubicBezTo>
                    <a:pt x="4217" y="1250"/>
                    <a:pt x="4178" y="1236"/>
                    <a:pt x="4143" y="1236"/>
                  </a:cubicBezTo>
                  <a:cubicBezTo>
                    <a:pt x="4117" y="1236"/>
                    <a:pt x="4094" y="1243"/>
                    <a:pt x="4071" y="1255"/>
                  </a:cubicBezTo>
                  <a:cubicBezTo>
                    <a:pt x="4183" y="1031"/>
                    <a:pt x="4266" y="780"/>
                    <a:pt x="4099" y="613"/>
                  </a:cubicBezTo>
                  <a:cubicBezTo>
                    <a:pt x="4091" y="604"/>
                    <a:pt x="4080" y="600"/>
                    <a:pt x="4068" y="600"/>
                  </a:cubicBezTo>
                  <a:cubicBezTo>
                    <a:pt x="4001" y="600"/>
                    <a:pt x="3887" y="722"/>
                    <a:pt x="3792" y="864"/>
                  </a:cubicBezTo>
                  <a:cubicBezTo>
                    <a:pt x="3932" y="641"/>
                    <a:pt x="4015" y="390"/>
                    <a:pt x="3904" y="250"/>
                  </a:cubicBezTo>
                  <a:cubicBezTo>
                    <a:pt x="3877" y="217"/>
                    <a:pt x="3843" y="203"/>
                    <a:pt x="3804" y="203"/>
                  </a:cubicBezTo>
                  <a:cubicBezTo>
                    <a:pt x="3683" y="203"/>
                    <a:pt x="3514" y="341"/>
                    <a:pt x="3388" y="485"/>
                  </a:cubicBezTo>
                  <a:lnTo>
                    <a:pt x="3388" y="485"/>
                  </a:lnTo>
                  <a:cubicBezTo>
                    <a:pt x="3411" y="455"/>
                    <a:pt x="3434" y="413"/>
                    <a:pt x="3457" y="390"/>
                  </a:cubicBezTo>
                  <a:cubicBezTo>
                    <a:pt x="3587" y="195"/>
                    <a:pt x="3549" y="1"/>
                    <a:pt x="3422" y="1"/>
                  </a:cubicBezTo>
                  <a:close/>
                </a:path>
              </a:pathLst>
            </a:custGeom>
            <a:solidFill>
              <a:srgbClr val="2F0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8"/>
            <p:cNvSpPr/>
            <p:nvPr/>
          </p:nvSpPr>
          <p:spPr>
            <a:xfrm>
              <a:off x="5753500" y="2038775"/>
              <a:ext cx="166025" cy="100775"/>
            </a:xfrm>
            <a:custGeom>
              <a:rect b="b" l="l" r="r" t="t"/>
              <a:pathLst>
                <a:path extrusionOk="0" h="4031" w="6641">
                  <a:moveTo>
                    <a:pt x="2771" y="0"/>
                  </a:moveTo>
                  <a:cubicBezTo>
                    <a:pt x="1876" y="0"/>
                    <a:pt x="1067" y="185"/>
                    <a:pt x="726" y="930"/>
                  </a:cubicBezTo>
                  <a:cubicBezTo>
                    <a:pt x="1" y="2604"/>
                    <a:pt x="1200" y="3776"/>
                    <a:pt x="1591" y="3971"/>
                  </a:cubicBezTo>
                  <a:cubicBezTo>
                    <a:pt x="1683" y="4006"/>
                    <a:pt x="1935" y="4031"/>
                    <a:pt x="2298" y="4031"/>
                  </a:cubicBezTo>
                  <a:cubicBezTo>
                    <a:pt x="2816" y="4031"/>
                    <a:pt x="3560" y="3979"/>
                    <a:pt x="4381" y="3832"/>
                  </a:cubicBezTo>
                  <a:cubicBezTo>
                    <a:pt x="5776" y="3581"/>
                    <a:pt x="6641" y="3050"/>
                    <a:pt x="6641" y="3050"/>
                  </a:cubicBezTo>
                  <a:cubicBezTo>
                    <a:pt x="6250" y="2716"/>
                    <a:pt x="5609" y="456"/>
                    <a:pt x="5720" y="149"/>
                  </a:cubicBezTo>
                  <a:lnTo>
                    <a:pt x="5720" y="149"/>
                  </a:lnTo>
                  <a:cubicBezTo>
                    <a:pt x="5599" y="171"/>
                    <a:pt x="5460" y="181"/>
                    <a:pt x="5306" y="181"/>
                  </a:cubicBezTo>
                  <a:cubicBezTo>
                    <a:pt x="4623" y="181"/>
                    <a:pt x="3655" y="0"/>
                    <a:pt x="27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8"/>
            <p:cNvSpPr/>
            <p:nvPr/>
          </p:nvSpPr>
          <p:spPr>
            <a:xfrm>
              <a:off x="5831625" y="2043175"/>
              <a:ext cx="59300" cy="92100"/>
            </a:xfrm>
            <a:custGeom>
              <a:rect b="b" l="l" r="r" t="t"/>
              <a:pathLst>
                <a:path extrusionOk="0" h="3684" w="2372">
                  <a:moveTo>
                    <a:pt x="1619" y="1"/>
                  </a:moveTo>
                  <a:cubicBezTo>
                    <a:pt x="1619" y="1"/>
                    <a:pt x="1346" y="13"/>
                    <a:pt x="990" y="13"/>
                  </a:cubicBezTo>
                  <a:cubicBezTo>
                    <a:pt x="813" y="13"/>
                    <a:pt x="614" y="10"/>
                    <a:pt x="419" y="1"/>
                  </a:cubicBezTo>
                  <a:lnTo>
                    <a:pt x="419" y="1"/>
                  </a:lnTo>
                  <a:cubicBezTo>
                    <a:pt x="0" y="1117"/>
                    <a:pt x="531" y="3377"/>
                    <a:pt x="1033" y="3684"/>
                  </a:cubicBezTo>
                  <a:cubicBezTo>
                    <a:pt x="1089" y="3684"/>
                    <a:pt x="1507" y="3600"/>
                    <a:pt x="2372" y="3377"/>
                  </a:cubicBezTo>
                  <a:cubicBezTo>
                    <a:pt x="1395" y="2205"/>
                    <a:pt x="1619" y="1"/>
                    <a:pt x="16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8"/>
            <p:cNvSpPr/>
            <p:nvPr/>
          </p:nvSpPr>
          <p:spPr>
            <a:xfrm>
              <a:off x="5840700" y="2043175"/>
              <a:ext cx="39075" cy="90850"/>
            </a:xfrm>
            <a:custGeom>
              <a:rect b="b" l="l" r="r" t="t"/>
              <a:pathLst>
                <a:path extrusionOk="0" h="3634" w="1563">
                  <a:moveTo>
                    <a:pt x="419" y="1"/>
                  </a:moveTo>
                  <a:cubicBezTo>
                    <a:pt x="0" y="1117"/>
                    <a:pt x="781" y="3488"/>
                    <a:pt x="1005" y="3628"/>
                  </a:cubicBezTo>
                  <a:cubicBezTo>
                    <a:pt x="1008" y="3631"/>
                    <a:pt x="1017" y="3633"/>
                    <a:pt x="1029" y="3633"/>
                  </a:cubicBezTo>
                  <a:cubicBezTo>
                    <a:pt x="1107" y="3633"/>
                    <a:pt x="1345" y="3561"/>
                    <a:pt x="1563" y="3488"/>
                  </a:cubicBezTo>
                  <a:cubicBezTo>
                    <a:pt x="558" y="2205"/>
                    <a:pt x="921" y="1"/>
                    <a:pt x="921" y="1"/>
                  </a:cubicBezTo>
                  <a:close/>
                </a:path>
              </a:pathLst>
            </a:custGeom>
            <a:solidFill>
              <a:srgbClr val="88A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8"/>
            <p:cNvSpPr/>
            <p:nvPr/>
          </p:nvSpPr>
          <p:spPr>
            <a:xfrm>
              <a:off x="6109225" y="2114325"/>
              <a:ext cx="76050" cy="64900"/>
            </a:xfrm>
            <a:custGeom>
              <a:rect b="b" l="l" r="r" t="t"/>
              <a:pathLst>
                <a:path extrusionOk="0" h="2596" w="3042">
                  <a:moveTo>
                    <a:pt x="2372" y="1"/>
                  </a:moveTo>
                  <a:cubicBezTo>
                    <a:pt x="1730" y="1702"/>
                    <a:pt x="0" y="1758"/>
                    <a:pt x="0" y="1758"/>
                  </a:cubicBezTo>
                  <a:cubicBezTo>
                    <a:pt x="0" y="1758"/>
                    <a:pt x="251" y="2288"/>
                    <a:pt x="921" y="2595"/>
                  </a:cubicBezTo>
                  <a:cubicBezTo>
                    <a:pt x="1842" y="2539"/>
                    <a:pt x="2986" y="1702"/>
                    <a:pt x="3041" y="503"/>
                  </a:cubicBezTo>
                  <a:cubicBezTo>
                    <a:pt x="3041" y="419"/>
                    <a:pt x="2902" y="196"/>
                    <a:pt x="23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8"/>
            <p:cNvSpPr/>
            <p:nvPr/>
          </p:nvSpPr>
          <p:spPr>
            <a:xfrm>
              <a:off x="6114100" y="2115725"/>
              <a:ext cx="67675" cy="57900"/>
            </a:xfrm>
            <a:custGeom>
              <a:rect b="b" l="l" r="r" t="t"/>
              <a:pathLst>
                <a:path extrusionOk="0" h="2316" w="2707">
                  <a:moveTo>
                    <a:pt x="2316" y="0"/>
                  </a:moveTo>
                  <a:cubicBezTo>
                    <a:pt x="2009" y="1842"/>
                    <a:pt x="1" y="2009"/>
                    <a:pt x="1" y="2009"/>
                  </a:cubicBezTo>
                  <a:cubicBezTo>
                    <a:pt x="1" y="2009"/>
                    <a:pt x="252" y="2260"/>
                    <a:pt x="363" y="2316"/>
                  </a:cubicBezTo>
                  <a:cubicBezTo>
                    <a:pt x="1451" y="2288"/>
                    <a:pt x="2595" y="1284"/>
                    <a:pt x="2707" y="279"/>
                  </a:cubicBezTo>
                  <a:cubicBezTo>
                    <a:pt x="2679" y="140"/>
                    <a:pt x="2512" y="56"/>
                    <a:pt x="2316" y="0"/>
                  </a:cubicBezTo>
                  <a:close/>
                </a:path>
              </a:pathLst>
            </a:custGeom>
            <a:solidFill>
              <a:srgbClr val="88A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0" name="Google Shape;940;p48"/>
          <p:cNvSpPr/>
          <p:nvPr/>
        </p:nvSpPr>
        <p:spPr>
          <a:xfrm>
            <a:off x="3937375" y="1213567"/>
            <a:ext cx="2540100" cy="25401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1" name="Google Shape;941;p48"/>
          <p:cNvGrpSpPr/>
          <p:nvPr/>
        </p:nvGrpSpPr>
        <p:grpSpPr>
          <a:xfrm>
            <a:off x="3818844" y="504825"/>
            <a:ext cx="4574425" cy="1433600"/>
            <a:chOff x="3178969" y="457000"/>
            <a:chExt cx="4574425" cy="1433600"/>
          </a:xfrm>
        </p:grpSpPr>
        <p:cxnSp>
          <p:nvCxnSpPr>
            <p:cNvPr id="942" name="Google Shape;942;p48"/>
            <p:cNvCxnSpPr/>
            <p:nvPr/>
          </p:nvCxnSpPr>
          <p:spPr>
            <a:xfrm>
              <a:off x="3178969" y="1638300"/>
              <a:ext cx="433500" cy="252300"/>
            </a:xfrm>
            <a:prstGeom prst="straightConnector1">
              <a:avLst/>
            </a:prstGeom>
            <a:noFill/>
            <a:ln cap="flat" cmpd="sng" w="19050">
              <a:solidFill>
                <a:srgbClr val="65F0AC"/>
              </a:solidFill>
              <a:prstDash val="solid"/>
              <a:round/>
              <a:headEnd len="med" w="med" type="oval"/>
              <a:tailEnd len="sm" w="sm" type="none"/>
            </a:ln>
          </p:spPr>
        </p:cxnSp>
        <p:sp>
          <p:nvSpPr>
            <p:cNvPr id="943" name="Google Shape;943;p48"/>
            <p:cNvSpPr txBox="1"/>
            <p:nvPr/>
          </p:nvSpPr>
          <p:spPr>
            <a:xfrm>
              <a:off x="5450294" y="457000"/>
              <a:ext cx="2303100" cy="883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1200">
                  <a:latin typeface="Roboto"/>
                  <a:ea typeface="Roboto"/>
                  <a:cs typeface="Roboto"/>
                  <a:sym typeface="Roboto"/>
                </a:rPr>
                <a:t>CNN  Model Training </a:t>
              </a:r>
              <a:endParaRPr sz="1200">
                <a:latin typeface="Roboto"/>
                <a:ea typeface="Roboto"/>
                <a:cs typeface="Roboto"/>
                <a:sym typeface="Roboto"/>
              </a:endParaRPr>
            </a:p>
            <a:p>
              <a:pPr indent="0" lvl="0" marL="0" rtl="0" algn="r">
                <a:lnSpc>
                  <a:spcPct val="115000"/>
                </a:lnSpc>
                <a:spcBef>
                  <a:spcPts val="0"/>
                </a:spcBef>
                <a:spcAft>
                  <a:spcPts val="0"/>
                </a:spcAft>
                <a:buNone/>
              </a:pPr>
              <a:r>
                <a:t/>
              </a:r>
              <a:endParaRPr sz="1000">
                <a:latin typeface="Roboto"/>
                <a:ea typeface="Roboto"/>
                <a:cs typeface="Roboto"/>
                <a:sym typeface="Roboto"/>
              </a:endParaRPr>
            </a:p>
            <a:p>
              <a:pPr indent="0" lvl="0" marL="0" rtl="0" algn="r">
                <a:lnSpc>
                  <a:spcPct val="115000"/>
                </a:lnSpc>
                <a:spcBef>
                  <a:spcPts val="0"/>
                </a:spcBef>
                <a:spcAft>
                  <a:spcPts val="0"/>
                </a:spcAft>
                <a:buNone/>
              </a:pPr>
              <a:r>
                <a:rPr b="1" lang="en" sz="1200">
                  <a:latin typeface="Roboto"/>
                  <a:ea typeface="Roboto"/>
                  <a:cs typeface="Roboto"/>
                  <a:sym typeface="Roboto"/>
                </a:rPr>
                <a:t>Predicting speed of cyclone to classify cyclone</a:t>
              </a:r>
              <a:endParaRPr b="1" sz="1200">
                <a:latin typeface="Roboto"/>
                <a:ea typeface="Roboto"/>
                <a:cs typeface="Roboto"/>
                <a:sym typeface="Roboto"/>
              </a:endParaRPr>
            </a:p>
          </p:txBody>
        </p:sp>
      </p:grpSp>
      <p:cxnSp>
        <p:nvCxnSpPr>
          <p:cNvPr id="944" name="Google Shape;944;p48"/>
          <p:cNvCxnSpPr/>
          <p:nvPr/>
        </p:nvCxnSpPr>
        <p:spPr>
          <a:xfrm flipH="1">
            <a:off x="6147644" y="1314825"/>
            <a:ext cx="433500" cy="252300"/>
          </a:xfrm>
          <a:prstGeom prst="straightConnector1">
            <a:avLst/>
          </a:prstGeom>
          <a:noFill/>
          <a:ln cap="flat" cmpd="sng" w="19050">
            <a:solidFill>
              <a:srgbClr val="085630"/>
            </a:solidFill>
            <a:prstDash val="solid"/>
            <a:round/>
            <a:headEnd len="med" w="med" type="oval"/>
            <a:tailEnd len="sm" w="sm" type="none"/>
          </a:ln>
        </p:spPr>
      </p:cxnSp>
      <p:sp>
        <p:nvSpPr>
          <p:cNvPr id="945" name="Google Shape;945;p48"/>
          <p:cNvSpPr txBox="1"/>
          <p:nvPr/>
        </p:nvSpPr>
        <p:spPr>
          <a:xfrm>
            <a:off x="2011675" y="1000000"/>
            <a:ext cx="2079300" cy="88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Classification Model </a:t>
            </a:r>
            <a:br>
              <a:rPr b="1" lang="en" sz="1200">
                <a:latin typeface="Roboto"/>
                <a:ea typeface="Roboto"/>
                <a:cs typeface="Roboto"/>
                <a:sym typeface="Roboto"/>
              </a:rPr>
            </a:br>
            <a:br>
              <a:rPr b="1" lang="en" sz="1200">
                <a:latin typeface="Roboto"/>
                <a:ea typeface="Roboto"/>
                <a:cs typeface="Roboto"/>
                <a:sym typeface="Roboto"/>
              </a:rPr>
            </a:br>
            <a:r>
              <a:rPr b="1" lang="en" sz="1200">
                <a:latin typeface="Roboto"/>
                <a:ea typeface="Roboto"/>
                <a:cs typeface="Roboto"/>
                <a:sym typeface="Roboto"/>
              </a:rPr>
              <a:t>Based on metadata and gives early detection stats </a:t>
            </a:r>
            <a:endParaRPr b="1" sz="1200">
              <a:latin typeface="Roboto"/>
              <a:ea typeface="Roboto"/>
              <a:cs typeface="Roboto"/>
              <a:sym typeface="Roboto"/>
            </a:endParaRPr>
          </a:p>
        </p:txBody>
      </p:sp>
      <p:grpSp>
        <p:nvGrpSpPr>
          <p:cNvPr id="946" name="Google Shape;946;p48"/>
          <p:cNvGrpSpPr/>
          <p:nvPr/>
        </p:nvGrpSpPr>
        <p:grpSpPr>
          <a:xfrm>
            <a:off x="3937375" y="3582965"/>
            <a:ext cx="3964500" cy="916760"/>
            <a:chOff x="3297500" y="3535140"/>
            <a:chExt cx="3964500" cy="916760"/>
          </a:xfrm>
        </p:grpSpPr>
        <p:cxnSp>
          <p:nvCxnSpPr>
            <p:cNvPr id="947" name="Google Shape;947;p48"/>
            <p:cNvCxnSpPr/>
            <p:nvPr/>
          </p:nvCxnSpPr>
          <p:spPr>
            <a:xfrm rot="10800000">
              <a:off x="4556399" y="3535140"/>
              <a:ext cx="0" cy="460500"/>
            </a:xfrm>
            <a:prstGeom prst="straightConnector1">
              <a:avLst/>
            </a:prstGeom>
            <a:noFill/>
            <a:ln cap="flat" cmpd="sng" w="19050">
              <a:solidFill>
                <a:srgbClr val="0E9453"/>
              </a:solidFill>
              <a:prstDash val="solid"/>
              <a:round/>
              <a:headEnd len="med" w="med" type="oval"/>
              <a:tailEnd len="sm" w="sm" type="none"/>
            </a:ln>
          </p:spPr>
        </p:cxnSp>
        <p:sp>
          <p:nvSpPr>
            <p:cNvPr id="948" name="Google Shape;948;p48"/>
            <p:cNvSpPr txBox="1"/>
            <p:nvPr/>
          </p:nvSpPr>
          <p:spPr>
            <a:xfrm>
              <a:off x="3297500" y="3782300"/>
              <a:ext cx="3964500" cy="66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latin typeface="Roboto"/>
                  <a:ea typeface="Roboto"/>
                  <a:cs typeface="Roboto"/>
                  <a:sym typeface="Roboto"/>
                </a:rPr>
                <a:t>UI INTERFACING</a:t>
              </a:r>
              <a:endParaRPr sz="1200">
                <a:latin typeface="Roboto"/>
                <a:ea typeface="Roboto"/>
                <a:cs typeface="Roboto"/>
                <a:sym typeface="Roboto"/>
              </a:endParaRPr>
            </a:p>
            <a:p>
              <a:pPr indent="0" lvl="0" marL="0" rtl="0" algn="ctr">
                <a:lnSpc>
                  <a:spcPct val="115000"/>
                </a:lnSpc>
                <a:spcBef>
                  <a:spcPts val="0"/>
                </a:spcBef>
                <a:spcAft>
                  <a:spcPts val="0"/>
                </a:spcAft>
                <a:buNone/>
              </a:pPr>
              <a:r>
                <a:t/>
              </a:r>
              <a:endParaRPr sz="1000">
                <a:latin typeface="Roboto"/>
                <a:ea typeface="Roboto"/>
                <a:cs typeface="Roboto"/>
                <a:sym typeface="Roboto"/>
              </a:endParaRPr>
            </a:p>
            <a:p>
              <a:pPr indent="0" lvl="0" marL="0" rtl="0" algn="ctr">
                <a:lnSpc>
                  <a:spcPct val="115000"/>
                </a:lnSpc>
                <a:spcBef>
                  <a:spcPts val="0"/>
                </a:spcBef>
                <a:spcAft>
                  <a:spcPts val="0"/>
                </a:spcAft>
                <a:buNone/>
              </a:pPr>
              <a:r>
                <a:rPr b="1" lang="en" sz="1200">
                  <a:latin typeface="Roboto"/>
                  <a:ea typeface="Roboto"/>
                  <a:cs typeface="Roboto"/>
                  <a:sym typeface="Roboto"/>
                </a:rPr>
                <a:t>UI Interface for easy interaction and Updation of DATA </a:t>
              </a:r>
              <a:endParaRPr b="1" sz="1200">
                <a:latin typeface="Roboto"/>
                <a:ea typeface="Roboto"/>
                <a:cs typeface="Roboto"/>
                <a:sym typeface="Roboto"/>
              </a:endParaRPr>
            </a:p>
          </p:txBody>
        </p:sp>
      </p:grpSp>
      <p:sp>
        <p:nvSpPr>
          <p:cNvPr id="949" name="Google Shape;949;p48"/>
          <p:cNvSpPr txBox="1"/>
          <p:nvPr/>
        </p:nvSpPr>
        <p:spPr>
          <a:xfrm>
            <a:off x="4485659" y="2104285"/>
            <a:ext cx="1443600" cy="804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latin typeface="Roboto"/>
                <a:ea typeface="Roboto"/>
                <a:cs typeface="Roboto"/>
                <a:sym typeface="Roboto"/>
              </a:rPr>
              <a:t>Model</a:t>
            </a:r>
            <a:r>
              <a:rPr b="1" lang="en" sz="1200">
                <a:latin typeface="Roboto"/>
                <a:ea typeface="Roboto"/>
                <a:cs typeface="Roboto"/>
                <a:sym typeface="Roboto"/>
              </a:rPr>
              <a:t> Pipeline</a:t>
            </a:r>
            <a:endParaRPr sz="1200"/>
          </a:p>
        </p:txBody>
      </p:sp>
      <p:sp>
        <p:nvSpPr>
          <p:cNvPr id="950" name="Google Shape;950;p48"/>
          <p:cNvSpPr/>
          <p:nvPr/>
        </p:nvSpPr>
        <p:spPr>
          <a:xfrm rot="1800047">
            <a:off x="3859718" y="1134259"/>
            <a:ext cx="2690936" cy="2690936"/>
          </a:xfrm>
          <a:prstGeom prst="blockArc">
            <a:avLst>
              <a:gd fmla="val 14414370" name="adj1"/>
              <a:gd fmla="val 694" name="adj2"/>
              <a:gd fmla="val 9562" name="adj3"/>
            </a:avLst>
          </a:prstGeom>
          <a:solidFill>
            <a:srgbClr val="085630"/>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8"/>
          <p:cNvSpPr/>
          <p:nvPr/>
        </p:nvSpPr>
        <p:spPr>
          <a:xfrm flipH="1" rot="-1800047">
            <a:off x="3861831" y="1134259"/>
            <a:ext cx="2690936" cy="2690936"/>
          </a:xfrm>
          <a:prstGeom prst="blockArc">
            <a:avLst>
              <a:gd fmla="val 14348563" name="adj1"/>
              <a:gd fmla="val 21472873" name="adj2"/>
              <a:gd fmla="val 9381" name="adj3"/>
            </a:avLst>
          </a:prstGeom>
          <a:solidFill>
            <a:srgbClr val="65F0AC"/>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8"/>
          <p:cNvSpPr/>
          <p:nvPr/>
        </p:nvSpPr>
        <p:spPr>
          <a:xfrm rot="-8100000">
            <a:off x="5022590" y="1075218"/>
            <a:ext cx="363170" cy="363170"/>
          </a:xfrm>
          <a:prstGeom prst="rtTriangle">
            <a:avLst/>
          </a:prstGeom>
          <a:solidFill>
            <a:srgbClr val="65F0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8"/>
          <p:cNvSpPr/>
          <p:nvPr/>
        </p:nvSpPr>
        <p:spPr>
          <a:xfrm flipH="1" rot="-9000757">
            <a:off x="3860828" y="1132633"/>
            <a:ext cx="2690226" cy="2690226"/>
          </a:xfrm>
          <a:prstGeom prst="blockArc">
            <a:avLst>
              <a:gd fmla="val 14316164" name="adj1"/>
              <a:gd fmla="val 21502663" name="adj2"/>
              <a:gd fmla="val 9415" name="adj3"/>
            </a:avLst>
          </a:prstGeom>
          <a:solidFill>
            <a:srgbClr val="0E9453"/>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8"/>
          <p:cNvSpPr/>
          <p:nvPr/>
        </p:nvSpPr>
        <p:spPr>
          <a:xfrm rot="-1027861">
            <a:off x="6125749" y="2897657"/>
            <a:ext cx="312672" cy="312672"/>
          </a:xfrm>
          <a:prstGeom prst="rtTriangle">
            <a:avLst/>
          </a:prstGeom>
          <a:solidFill>
            <a:srgbClr val="0856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8"/>
          <p:cNvSpPr/>
          <p:nvPr/>
        </p:nvSpPr>
        <p:spPr>
          <a:xfrm rot="6359841">
            <a:off x="3955676" y="2895587"/>
            <a:ext cx="363580" cy="363580"/>
          </a:xfrm>
          <a:prstGeom prst="rtTriangle">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8"/>
          <p:cNvSpPr txBox="1"/>
          <p:nvPr>
            <p:ph idx="4294967295" type="title"/>
          </p:nvPr>
        </p:nvSpPr>
        <p:spPr>
          <a:xfrm flipH="1">
            <a:off x="596575" y="296975"/>
            <a:ext cx="764400" cy="513600"/>
          </a:xfrm>
          <a:prstGeom prst="rect">
            <a:avLst/>
          </a:prstGeom>
          <a:solidFill>
            <a:srgbClr val="6D9EEB"/>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600">
                <a:solidFill>
                  <a:schemeClr val="lt1"/>
                </a:solidFill>
              </a:rPr>
              <a:t>04</a:t>
            </a:r>
            <a:endParaRPr sz="2600">
              <a:solidFill>
                <a:schemeClr val="lt1"/>
              </a:solidFill>
            </a:endParaRPr>
          </a:p>
        </p:txBody>
      </p:sp>
      <p:sp>
        <p:nvSpPr>
          <p:cNvPr id="957" name="Google Shape;957;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49"/>
          <p:cNvSpPr txBox="1"/>
          <p:nvPr>
            <p:ph idx="1" type="subTitle"/>
          </p:nvPr>
        </p:nvSpPr>
        <p:spPr>
          <a:xfrm>
            <a:off x="315750" y="240750"/>
            <a:ext cx="5493600" cy="558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Training  </a:t>
            </a:r>
            <a:r>
              <a:rPr b="1" lang="en"/>
              <a:t>Methodology</a:t>
            </a:r>
            <a:r>
              <a:rPr lang="en"/>
              <a:t> </a:t>
            </a:r>
            <a:endParaRPr/>
          </a:p>
        </p:txBody>
      </p:sp>
      <p:grpSp>
        <p:nvGrpSpPr>
          <p:cNvPr id="963" name="Google Shape;963;p49"/>
          <p:cNvGrpSpPr/>
          <p:nvPr/>
        </p:nvGrpSpPr>
        <p:grpSpPr>
          <a:xfrm>
            <a:off x="190360" y="1388014"/>
            <a:ext cx="1520749" cy="3274618"/>
            <a:chOff x="5738850" y="1714300"/>
            <a:chExt cx="518125" cy="1115675"/>
          </a:xfrm>
        </p:grpSpPr>
        <p:sp>
          <p:nvSpPr>
            <p:cNvPr id="964" name="Google Shape;964;p49"/>
            <p:cNvSpPr/>
            <p:nvPr/>
          </p:nvSpPr>
          <p:spPr>
            <a:xfrm>
              <a:off x="6077825" y="2315125"/>
              <a:ext cx="47775" cy="145125"/>
            </a:xfrm>
            <a:custGeom>
              <a:rect b="b" l="l" r="r" t="t"/>
              <a:pathLst>
                <a:path extrusionOk="0" h="5805" w="1911">
                  <a:moveTo>
                    <a:pt x="758" y="1"/>
                  </a:moveTo>
                  <a:cubicBezTo>
                    <a:pt x="747" y="1"/>
                    <a:pt x="737" y="2"/>
                    <a:pt x="726" y="3"/>
                  </a:cubicBezTo>
                  <a:cubicBezTo>
                    <a:pt x="624" y="22"/>
                    <a:pt x="550" y="28"/>
                    <a:pt x="496" y="28"/>
                  </a:cubicBezTo>
                  <a:cubicBezTo>
                    <a:pt x="388" y="28"/>
                    <a:pt x="364" y="3"/>
                    <a:pt x="364" y="3"/>
                  </a:cubicBezTo>
                  <a:lnTo>
                    <a:pt x="224" y="1650"/>
                  </a:lnTo>
                  <a:cubicBezTo>
                    <a:pt x="224" y="2626"/>
                    <a:pt x="1" y="5723"/>
                    <a:pt x="336" y="5751"/>
                  </a:cubicBezTo>
                  <a:cubicBezTo>
                    <a:pt x="487" y="5763"/>
                    <a:pt x="781" y="5804"/>
                    <a:pt x="1068" y="5804"/>
                  </a:cubicBezTo>
                  <a:cubicBezTo>
                    <a:pt x="1416" y="5804"/>
                    <a:pt x="1753" y="5744"/>
                    <a:pt x="1814" y="5500"/>
                  </a:cubicBezTo>
                  <a:cubicBezTo>
                    <a:pt x="1911" y="5137"/>
                    <a:pt x="1464" y="2894"/>
                    <a:pt x="1288" y="2243"/>
                  </a:cubicBezTo>
                  <a:lnTo>
                    <a:pt x="1288" y="2243"/>
                  </a:lnTo>
                  <a:cubicBezTo>
                    <a:pt x="1309" y="2273"/>
                    <a:pt x="1335" y="2300"/>
                    <a:pt x="1368" y="2319"/>
                  </a:cubicBezTo>
                  <a:cubicBezTo>
                    <a:pt x="1375" y="2323"/>
                    <a:pt x="1384" y="2325"/>
                    <a:pt x="1393" y="2325"/>
                  </a:cubicBezTo>
                  <a:cubicBezTo>
                    <a:pt x="1519" y="2325"/>
                    <a:pt x="1786" y="1984"/>
                    <a:pt x="1786" y="1984"/>
                  </a:cubicBezTo>
                  <a:cubicBezTo>
                    <a:pt x="1786" y="1984"/>
                    <a:pt x="1277" y="1"/>
                    <a:pt x="7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9"/>
            <p:cNvSpPr/>
            <p:nvPr/>
          </p:nvSpPr>
          <p:spPr>
            <a:xfrm>
              <a:off x="5986475" y="2735100"/>
              <a:ext cx="111600" cy="94875"/>
            </a:xfrm>
            <a:custGeom>
              <a:rect b="b" l="l" r="r" t="t"/>
              <a:pathLst>
                <a:path extrusionOk="0" h="3795" w="4464">
                  <a:moveTo>
                    <a:pt x="1442" y="1"/>
                  </a:moveTo>
                  <a:cubicBezTo>
                    <a:pt x="1199" y="1"/>
                    <a:pt x="995" y="12"/>
                    <a:pt x="893" y="28"/>
                  </a:cubicBezTo>
                  <a:cubicBezTo>
                    <a:pt x="558" y="83"/>
                    <a:pt x="0" y="1953"/>
                    <a:pt x="530" y="2483"/>
                  </a:cubicBezTo>
                  <a:cubicBezTo>
                    <a:pt x="837" y="2818"/>
                    <a:pt x="921" y="3208"/>
                    <a:pt x="921" y="3208"/>
                  </a:cubicBezTo>
                  <a:cubicBezTo>
                    <a:pt x="1088" y="3627"/>
                    <a:pt x="2113" y="3795"/>
                    <a:pt x="2953" y="3795"/>
                  </a:cubicBezTo>
                  <a:cubicBezTo>
                    <a:pt x="3509" y="3795"/>
                    <a:pt x="3984" y="3721"/>
                    <a:pt x="4073" y="3599"/>
                  </a:cubicBezTo>
                  <a:cubicBezTo>
                    <a:pt x="4464" y="3069"/>
                    <a:pt x="4408" y="2232"/>
                    <a:pt x="3766" y="1897"/>
                  </a:cubicBezTo>
                  <a:cubicBezTo>
                    <a:pt x="3097" y="1562"/>
                    <a:pt x="3153" y="697"/>
                    <a:pt x="3013" y="335"/>
                  </a:cubicBezTo>
                  <a:cubicBezTo>
                    <a:pt x="2933" y="74"/>
                    <a:pt x="2061" y="1"/>
                    <a:pt x="144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9"/>
            <p:cNvSpPr/>
            <p:nvPr/>
          </p:nvSpPr>
          <p:spPr>
            <a:xfrm>
              <a:off x="5978100" y="2132450"/>
              <a:ext cx="122075" cy="643475"/>
            </a:xfrm>
            <a:custGeom>
              <a:rect b="b" l="l" r="r" t="t"/>
              <a:pathLst>
                <a:path extrusionOk="0" h="25739" w="4883">
                  <a:moveTo>
                    <a:pt x="502" y="1"/>
                  </a:moveTo>
                  <a:lnTo>
                    <a:pt x="1897" y="10965"/>
                  </a:lnTo>
                  <a:cubicBezTo>
                    <a:pt x="2009" y="21818"/>
                    <a:pt x="0" y="22404"/>
                    <a:pt x="754" y="25612"/>
                  </a:cubicBezTo>
                  <a:cubicBezTo>
                    <a:pt x="763" y="25647"/>
                    <a:pt x="785" y="25661"/>
                    <a:pt x="818" y="25661"/>
                  </a:cubicBezTo>
                  <a:cubicBezTo>
                    <a:pt x="976" y="25661"/>
                    <a:pt x="1410" y="25346"/>
                    <a:pt x="2260" y="25277"/>
                  </a:cubicBezTo>
                  <a:cubicBezTo>
                    <a:pt x="2273" y="25277"/>
                    <a:pt x="2287" y="25277"/>
                    <a:pt x="2301" y="25277"/>
                  </a:cubicBezTo>
                  <a:cubicBezTo>
                    <a:pt x="2836" y="25277"/>
                    <a:pt x="4099" y="25738"/>
                    <a:pt x="4362" y="25738"/>
                  </a:cubicBezTo>
                  <a:cubicBezTo>
                    <a:pt x="4387" y="25738"/>
                    <a:pt x="4403" y="25734"/>
                    <a:pt x="4408" y="25724"/>
                  </a:cubicBezTo>
                  <a:cubicBezTo>
                    <a:pt x="4827" y="24357"/>
                    <a:pt x="4520" y="19000"/>
                    <a:pt x="4687" y="17103"/>
                  </a:cubicBezTo>
                  <a:cubicBezTo>
                    <a:pt x="4883" y="15094"/>
                    <a:pt x="4436" y="10491"/>
                    <a:pt x="4743" y="5581"/>
                  </a:cubicBezTo>
                  <a:cubicBezTo>
                    <a:pt x="4883" y="3516"/>
                    <a:pt x="3990" y="1452"/>
                    <a:pt x="3795" y="364"/>
                  </a:cubicBezTo>
                  <a:lnTo>
                    <a:pt x="5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9"/>
            <p:cNvSpPr/>
            <p:nvPr/>
          </p:nvSpPr>
          <p:spPr>
            <a:xfrm>
              <a:off x="5956475" y="2200125"/>
              <a:ext cx="124175" cy="585600"/>
            </a:xfrm>
            <a:custGeom>
              <a:rect b="b" l="l" r="r" t="t"/>
              <a:pathLst>
                <a:path extrusionOk="0" h="23424" w="4967">
                  <a:moveTo>
                    <a:pt x="921" y="0"/>
                  </a:moveTo>
                  <a:lnTo>
                    <a:pt x="391" y="3292"/>
                  </a:lnTo>
                  <a:cubicBezTo>
                    <a:pt x="363" y="7086"/>
                    <a:pt x="949" y="13029"/>
                    <a:pt x="810" y="13726"/>
                  </a:cubicBezTo>
                  <a:cubicBezTo>
                    <a:pt x="335" y="15958"/>
                    <a:pt x="0" y="22403"/>
                    <a:pt x="726" y="23407"/>
                  </a:cubicBezTo>
                  <a:cubicBezTo>
                    <a:pt x="737" y="23418"/>
                    <a:pt x="754" y="23423"/>
                    <a:pt x="776" y="23423"/>
                  </a:cubicBezTo>
                  <a:cubicBezTo>
                    <a:pt x="984" y="23423"/>
                    <a:pt x="1667" y="22990"/>
                    <a:pt x="2372" y="22738"/>
                  </a:cubicBezTo>
                  <a:cubicBezTo>
                    <a:pt x="2372" y="22570"/>
                    <a:pt x="2483" y="22487"/>
                    <a:pt x="2539" y="22180"/>
                  </a:cubicBezTo>
                  <a:cubicBezTo>
                    <a:pt x="2567" y="21761"/>
                    <a:pt x="4576" y="21482"/>
                    <a:pt x="4353" y="21371"/>
                  </a:cubicBezTo>
                  <a:cubicBezTo>
                    <a:pt x="4102" y="21259"/>
                    <a:pt x="2483" y="20757"/>
                    <a:pt x="2539" y="20311"/>
                  </a:cubicBezTo>
                  <a:cubicBezTo>
                    <a:pt x="2595" y="19892"/>
                    <a:pt x="4548" y="20283"/>
                    <a:pt x="4966" y="19529"/>
                  </a:cubicBezTo>
                  <a:cubicBezTo>
                    <a:pt x="4408" y="19111"/>
                    <a:pt x="3181" y="19139"/>
                    <a:pt x="3069" y="18609"/>
                  </a:cubicBezTo>
                  <a:cubicBezTo>
                    <a:pt x="2958" y="18051"/>
                    <a:pt x="3572" y="17214"/>
                    <a:pt x="3823" y="15512"/>
                  </a:cubicBezTo>
                  <a:cubicBezTo>
                    <a:pt x="3962" y="14452"/>
                    <a:pt x="4213" y="13503"/>
                    <a:pt x="3990" y="11801"/>
                  </a:cubicBezTo>
                  <a:cubicBezTo>
                    <a:pt x="3851" y="10741"/>
                    <a:pt x="3962" y="4603"/>
                    <a:pt x="4799" y="949"/>
                  </a:cubicBezTo>
                  <a:lnTo>
                    <a:pt x="9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9"/>
            <p:cNvSpPr/>
            <p:nvPr/>
          </p:nvSpPr>
          <p:spPr>
            <a:xfrm>
              <a:off x="5991350" y="2477025"/>
              <a:ext cx="106725" cy="133900"/>
            </a:xfrm>
            <a:custGeom>
              <a:rect b="b" l="l" r="r" t="t"/>
              <a:pathLst>
                <a:path extrusionOk="0" h="5356" w="4269">
                  <a:moveTo>
                    <a:pt x="4185" y="0"/>
                  </a:moveTo>
                  <a:lnTo>
                    <a:pt x="4185" y="0"/>
                  </a:lnTo>
                  <a:cubicBezTo>
                    <a:pt x="3749" y="332"/>
                    <a:pt x="2448" y="412"/>
                    <a:pt x="1427" y="412"/>
                  </a:cubicBezTo>
                  <a:cubicBezTo>
                    <a:pt x="817" y="412"/>
                    <a:pt x="307" y="384"/>
                    <a:pt x="140" y="363"/>
                  </a:cubicBezTo>
                  <a:cubicBezTo>
                    <a:pt x="140" y="363"/>
                    <a:pt x="112" y="2706"/>
                    <a:pt x="0" y="5078"/>
                  </a:cubicBezTo>
                  <a:cubicBezTo>
                    <a:pt x="0" y="5281"/>
                    <a:pt x="726" y="5356"/>
                    <a:pt x="1567" y="5356"/>
                  </a:cubicBezTo>
                  <a:cubicBezTo>
                    <a:pt x="2691" y="5356"/>
                    <a:pt x="4022" y="5221"/>
                    <a:pt x="4102" y="5078"/>
                  </a:cubicBezTo>
                  <a:cubicBezTo>
                    <a:pt x="4241" y="4854"/>
                    <a:pt x="4269" y="2371"/>
                    <a:pt x="41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9"/>
            <p:cNvSpPr/>
            <p:nvPr/>
          </p:nvSpPr>
          <p:spPr>
            <a:xfrm>
              <a:off x="5962050" y="2709725"/>
              <a:ext cx="131150" cy="46300"/>
            </a:xfrm>
            <a:custGeom>
              <a:rect b="b" l="l" r="r" t="t"/>
              <a:pathLst>
                <a:path extrusionOk="0" h="1852" w="5246">
                  <a:moveTo>
                    <a:pt x="2753" y="0"/>
                  </a:moveTo>
                  <a:cubicBezTo>
                    <a:pt x="1282" y="0"/>
                    <a:pt x="112" y="485"/>
                    <a:pt x="112" y="485"/>
                  </a:cubicBezTo>
                  <a:cubicBezTo>
                    <a:pt x="112" y="485"/>
                    <a:pt x="1" y="1071"/>
                    <a:pt x="196" y="1852"/>
                  </a:cubicBezTo>
                  <a:cubicBezTo>
                    <a:pt x="996" y="1366"/>
                    <a:pt x="1955" y="1203"/>
                    <a:pt x="2822" y="1203"/>
                  </a:cubicBezTo>
                  <a:cubicBezTo>
                    <a:pt x="3950" y="1203"/>
                    <a:pt x="4922" y="1479"/>
                    <a:pt x="5190" y="1684"/>
                  </a:cubicBezTo>
                  <a:cubicBezTo>
                    <a:pt x="5190" y="1684"/>
                    <a:pt x="5246" y="1126"/>
                    <a:pt x="5246" y="568"/>
                  </a:cubicBezTo>
                  <a:cubicBezTo>
                    <a:pt x="4418" y="140"/>
                    <a:pt x="3542" y="0"/>
                    <a:pt x="27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9"/>
            <p:cNvSpPr/>
            <p:nvPr/>
          </p:nvSpPr>
          <p:spPr>
            <a:xfrm>
              <a:off x="5963450" y="2718400"/>
              <a:ext cx="130450" cy="28550"/>
            </a:xfrm>
            <a:custGeom>
              <a:rect b="b" l="l" r="r" t="t"/>
              <a:pathLst>
                <a:path extrusionOk="0" h="1142" w="5218">
                  <a:moveTo>
                    <a:pt x="2798" y="0"/>
                  </a:moveTo>
                  <a:cubicBezTo>
                    <a:pt x="1285" y="0"/>
                    <a:pt x="28" y="500"/>
                    <a:pt x="28" y="500"/>
                  </a:cubicBezTo>
                  <a:cubicBezTo>
                    <a:pt x="28" y="500"/>
                    <a:pt x="0" y="668"/>
                    <a:pt x="56" y="1142"/>
                  </a:cubicBezTo>
                  <a:cubicBezTo>
                    <a:pt x="821" y="675"/>
                    <a:pt x="1720" y="519"/>
                    <a:pt x="2548" y="519"/>
                  </a:cubicBezTo>
                  <a:cubicBezTo>
                    <a:pt x="3896" y="519"/>
                    <a:pt x="5058" y="931"/>
                    <a:pt x="5162" y="1086"/>
                  </a:cubicBezTo>
                  <a:cubicBezTo>
                    <a:pt x="5162" y="1086"/>
                    <a:pt x="5218" y="584"/>
                    <a:pt x="5190" y="528"/>
                  </a:cubicBezTo>
                  <a:cubicBezTo>
                    <a:pt x="4415" y="131"/>
                    <a:pt x="3573" y="0"/>
                    <a:pt x="2798" y="0"/>
                  </a:cubicBezTo>
                  <a:close/>
                </a:path>
              </a:pathLst>
            </a:custGeom>
            <a:solidFill>
              <a:srgbClr val="88A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9"/>
            <p:cNvSpPr/>
            <p:nvPr/>
          </p:nvSpPr>
          <p:spPr>
            <a:xfrm>
              <a:off x="6101550" y="1922525"/>
              <a:ext cx="127650" cy="233275"/>
            </a:xfrm>
            <a:custGeom>
              <a:rect b="b" l="l" r="r" t="t"/>
              <a:pathLst>
                <a:path extrusionOk="0" h="9331" w="5106">
                  <a:moveTo>
                    <a:pt x="1116" y="0"/>
                  </a:moveTo>
                  <a:cubicBezTo>
                    <a:pt x="1116" y="0"/>
                    <a:pt x="0" y="3711"/>
                    <a:pt x="558" y="7254"/>
                  </a:cubicBezTo>
                  <a:cubicBezTo>
                    <a:pt x="682" y="7973"/>
                    <a:pt x="2811" y="9331"/>
                    <a:pt x="3519" y="9331"/>
                  </a:cubicBezTo>
                  <a:cubicBezTo>
                    <a:pt x="3607" y="9331"/>
                    <a:pt x="3674" y="9309"/>
                    <a:pt x="3711" y="9263"/>
                  </a:cubicBezTo>
                  <a:cubicBezTo>
                    <a:pt x="5106" y="7449"/>
                    <a:pt x="3125" y="3543"/>
                    <a:pt x="2679" y="1981"/>
                  </a:cubicBezTo>
                  <a:cubicBezTo>
                    <a:pt x="2232" y="419"/>
                    <a:pt x="1423" y="140"/>
                    <a:pt x="11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9"/>
            <p:cNvSpPr/>
            <p:nvPr/>
          </p:nvSpPr>
          <p:spPr>
            <a:xfrm>
              <a:off x="6106425" y="1989475"/>
              <a:ext cx="80950" cy="71875"/>
            </a:xfrm>
            <a:custGeom>
              <a:rect b="b" l="l" r="r" t="t"/>
              <a:pathLst>
                <a:path extrusionOk="0" h="2875" w="3238">
                  <a:moveTo>
                    <a:pt x="2651" y="1"/>
                  </a:moveTo>
                  <a:cubicBezTo>
                    <a:pt x="2595" y="1"/>
                    <a:pt x="782" y="475"/>
                    <a:pt x="1" y="1451"/>
                  </a:cubicBezTo>
                  <a:cubicBezTo>
                    <a:pt x="140" y="2037"/>
                    <a:pt x="224" y="2874"/>
                    <a:pt x="224" y="2874"/>
                  </a:cubicBezTo>
                  <a:cubicBezTo>
                    <a:pt x="224" y="2874"/>
                    <a:pt x="1758" y="1316"/>
                    <a:pt x="2984" y="1316"/>
                  </a:cubicBezTo>
                  <a:cubicBezTo>
                    <a:pt x="3070" y="1316"/>
                    <a:pt x="3155" y="1323"/>
                    <a:pt x="3237" y="1340"/>
                  </a:cubicBezTo>
                  <a:cubicBezTo>
                    <a:pt x="2902" y="503"/>
                    <a:pt x="2735" y="1"/>
                    <a:pt x="26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9"/>
            <p:cNvSpPr/>
            <p:nvPr/>
          </p:nvSpPr>
          <p:spPr>
            <a:xfrm>
              <a:off x="6107825" y="1997850"/>
              <a:ext cx="75350" cy="52325"/>
            </a:xfrm>
            <a:custGeom>
              <a:rect b="b" l="l" r="r" t="t"/>
              <a:pathLst>
                <a:path extrusionOk="0" h="2093" w="3014">
                  <a:moveTo>
                    <a:pt x="2763" y="0"/>
                  </a:moveTo>
                  <a:cubicBezTo>
                    <a:pt x="2735" y="0"/>
                    <a:pt x="810" y="419"/>
                    <a:pt x="1" y="1451"/>
                  </a:cubicBezTo>
                  <a:cubicBezTo>
                    <a:pt x="28" y="1646"/>
                    <a:pt x="112" y="2093"/>
                    <a:pt x="112" y="2093"/>
                  </a:cubicBezTo>
                  <a:cubicBezTo>
                    <a:pt x="112" y="2093"/>
                    <a:pt x="1562" y="543"/>
                    <a:pt x="2805" y="543"/>
                  </a:cubicBezTo>
                  <a:cubicBezTo>
                    <a:pt x="2876" y="543"/>
                    <a:pt x="2945" y="548"/>
                    <a:pt x="3014" y="558"/>
                  </a:cubicBezTo>
                  <a:cubicBezTo>
                    <a:pt x="2930" y="279"/>
                    <a:pt x="2818" y="28"/>
                    <a:pt x="2763" y="0"/>
                  </a:cubicBezTo>
                  <a:close/>
                </a:path>
              </a:pathLst>
            </a:custGeom>
            <a:solidFill>
              <a:srgbClr val="88A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9"/>
            <p:cNvSpPr/>
            <p:nvPr/>
          </p:nvSpPr>
          <p:spPr>
            <a:xfrm>
              <a:off x="5760875" y="1897125"/>
              <a:ext cx="121000" cy="220150"/>
            </a:xfrm>
            <a:custGeom>
              <a:rect b="b" l="l" r="r" t="t"/>
              <a:pathLst>
                <a:path extrusionOk="0" h="8806" w="4840">
                  <a:moveTo>
                    <a:pt x="4577" y="1"/>
                  </a:moveTo>
                  <a:cubicBezTo>
                    <a:pt x="4002" y="1"/>
                    <a:pt x="3246" y="696"/>
                    <a:pt x="2830" y="1658"/>
                  </a:cubicBezTo>
                  <a:cubicBezTo>
                    <a:pt x="2273" y="3025"/>
                    <a:pt x="1324" y="5034"/>
                    <a:pt x="599" y="6233"/>
                  </a:cubicBezTo>
                  <a:cubicBezTo>
                    <a:pt x="1" y="7186"/>
                    <a:pt x="2039" y="8806"/>
                    <a:pt x="3143" y="8806"/>
                  </a:cubicBezTo>
                  <a:cubicBezTo>
                    <a:pt x="3430" y="8806"/>
                    <a:pt x="3653" y="8696"/>
                    <a:pt x="3751" y="8437"/>
                  </a:cubicBezTo>
                  <a:cubicBezTo>
                    <a:pt x="4532" y="6317"/>
                    <a:pt x="4058" y="7684"/>
                    <a:pt x="4449" y="6708"/>
                  </a:cubicBezTo>
                  <a:cubicBezTo>
                    <a:pt x="4839" y="5731"/>
                    <a:pt x="4700" y="12"/>
                    <a:pt x="4700" y="12"/>
                  </a:cubicBezTo>
                  <a:cubicBezTo>
                    <a:pt x="4660" y="4"/>
                    <a:pt x="4619" y="1"/>
                    <a:pt x="45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9"/>
            <p:cNvSpPr/>
            <p:nvPr/>
          </p:nvSpPr>
          <p:spPr>
            <a:xfrm>
              <a:off x="5803025" y="1967850"/>
              <a:ext cx="80925" cy="71175"/>
            </a:xfrm>
            <a:custGeom>
              <a:rect b="b" l="l" r="r" t="t"/>
              <a:pathLst>
                <a:path extrusionOk="0" h="2847" w="3237">
                  <a:moveTo>
                    <a:pt x="587" y="1"/>
                  </a:moveTo>
                  <a:cubicBezTo>
                    <a:pt x="531" y="1"/>
                    <a:pt x="335" y="475"/>
                    <a:pt x="1" y="1340"/>
                  </a:cubicBezTo>
                  <a:cubicBezTo>
                    <a:pt x="84" y="1323"/>
                    <a:pt x="170" y="1315"/>
                    <a:pt x="258" y="1315"/>
                  </a:cubicBezTo>
                  <a:cubicBezTo>
                    <a:pt x="1483" y="1315"/>
                    <a:pt x="3014" y="2846"/>
                    <a:pt x="3014" y="2846"/>
                  </a:cubicBezTo>
                  <a:cubicBezTo>
                    <a:pt x="3014" y="2846"/>
                    <a:pt x="3125" y="2037"/>
                    <a:pt x="3237" y="1424"/>
                  </a:cubicBezTo>
                  <a:cubicBezTo>
                    <a:pt x="2484" y="475"/>
                    <a:pt x="642" y="1"/>
                    <a:pt x="58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9"/>
            <p:cNvSpPr/>
            <p:nvPr/>
          </p:nvSpPr>
          <p:spPr>
            <a:xfrm>
              <a:off x="5807900" y="1976200"/>
              <a:ext cx="74675" cy="51675"/>
            </a:xfrm>
            <a:custGeom>
              <a:rect b="b" l="l" r="r" t="t"/>
              <a:pathLst>
                <a:path extrusionOk="0" h="2067" w="2987">
                  <a:moveTo>
                    <a:pt x="234" y="0"/>
                  </a:moveTo>
                  <a:cubicBezTo>
                    <a:pt x="229" y="0"/>
                    <a:pt x="226" y="1"/>
                    <a:pt x="224" y="2"/>
                  </a:cubicBezTo>
                  <a:cubicBezTo>
                    <a:pt x="196" y="2"/>
                    <a:pt x="85" y="281"/>
                    <a:pt x="1" y="559"/>
                  </a:cubicBezTo>
                  <a:cubicBezTo>
                    <a:pt x="69" y="549"/>
                    <a:pt x="138" y="544"/>
                    <a:pt x="208" y="544"/>
                  </a:cubicBezTo>
                  <a:cubicBezTo>
                    <a:pt x="1430" y="544"/>
                    <a:pt x="2902" y="2066"/>
                    <a:pt x="2902" y="2066"/>
                  </a:cubicBezTo>
                  <a:cubicBezTo>
                    <a:pt x="2902" y="2066"/>
                    <a:pt x="2958" y="1648"/>
                    <a:pt x="2986" y="1452"/>
                  </a:cubicBezTo>
                  <a:cubicBezTo>
                    <a:pt x="2201" y="450"/>
                    <a:pt x="390" y="0"/>
                    <a:pt x="234" y="0"/>
                  </a:cubicBezTo>
                  <a:close/>
                </a:path>
              </a:pathLst>
            </a:custGeom>
            <a:solidFill>
              <a:srgbClr val="88A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9"/>
            <p:cNvSpPr/>
            <p:nvPr/>
          </p:nvSpPr>
          <p:spPr>
            <a:xfrm>
              <a:off x="5738850" y="2662125"/>
              <a:ext cx="116100" cy="129150"/>
            </a:xfrm>
            <a:custGeom>
              <a:rect b="b" l="l" r="r" t="t"/>
              <a:pathLst>
                <a:path extrusionOk="0" h="5166" w="4644">
                  <a:moveTo>
                    <a:pt x="2902" y="1"/>
                  </a:moveTo>
                  <a:cubicBezTo>
                    <a:pt x="2285" y="1"/>
                    <a:pt x="1731" y="73"/>
                    <a:pt x="1731" y="73"/>
                  </a:cubicBezTo>
                  <a:cubicBezTo>
                    <a:pt x="2344" y="826"/>
                    <a:pt x="1033" y="2054"/>
                    <a:pt x="615" y="2919"/>
                  </a:cubicBezTo>
                  <a:cubicBezTo>
                    <a:pt x="1" y="4118"/>
                    <a:pt x="1145" y="5067"/>
                    <a:pt x="1926" y="5151"/>
                  </a:cubicBezTo>
                  <a:cubicBezTo>
                    <a:pt x="2025" y="5161"/>
                    <a:pt x="2121" y="5166"/>
                    <a:pt x="2214" y="5166"/>
                  </a:cubicBezTo>
                  <a:cubicBezTo>
                    <a:pt x="3402" y="5166"/>
                    <a:pt x="4070" y="4352"/>
                    <a:pt x="4018" y="3058"/>
                  </a:cubicBezTo>
                  <a:cubicBezTo>
                    <a:pt x="3990" y="1775"/>
                    <a:pt x="4353" y="2054"/>
                    <a:pt x="4548" y="715"/>
                  </a:cubicBezTo>
                  <a:cubicBezTo>
                    <a:pt x="4644" y="127"/>
                    <a:pt x="3718" y="1"/>
                    <a:pt x="290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9"/>
            <p:cNvSpPr/>
            <p:nvPr/>
          </p:nvSpPr>
          <p:spPr>
            <a:xfrm>
              <a:off x="5754900" y="2209800"/>
              <a:ext cx="247625" cy="535125"/>
            </a:xfrm>
            <a:custGeom>
              <a:rect b="b" l="l" r="r" t="t"/>
              <a:pathLst>
                <a:path extrusionOk="0" h="21405" w="9905">
                  <a:moveTo>
                    <a:pt x="6690" y="0"/>
                  </a:moveTo>
                  <a:cubicBezTo>
                    <a:pt x="5696" y="0"/>
                    <a:pt x="4620" y="206"/>
                    <a:pt x="4325" y="1036"/>
                  </a:cubicBezTo>
                  <a:cubicBezTo>
                    <a:pt x="3460" y="3519"/>
                    <a:pt x="2986" y="6783"/>
                    <a:pt x="2288" y="11163"/>
                  </a:cubicBezTo>
                  <a:cubicBezTo>
                    <a:pt x="1702" y="14818"/>
                    <a:pt x="1" y="19115"/>
                    <a:pt x="168" y="19756"/>
                  </a:cubicBezTo>
                  <a:cubicBezTo>
                    <a:pt x="313" y="20441"/>
                    <a:pt x="2157" y="21404"/>
                    <a:pt x="3207" y="21404"/>
                  </a:cubicBezTo>
                  <a:cubicBezTo>
                    <a:pt x="3568" y="21404"/>
                    <a:pt x="3835" y="21290"/>
                    <a:pt x="3906" y="21012"/>
                  </a:cubicBezTo>
                  <a:cubicBezTo>
                    <a:pt x="4185" y="19924"/>
                    <a:pt x="5943" y="16492"/>
                    <a:pt x="6501" y="14344"/>
                  </a:cubicBezTo>
                  <a:cubicBezTo>
                    <a:pt x="6975" y="12558"/>
                    <a:pt x="8733" y="8792"/>
                    <a:pt x="9905" y="4133"/>
                  </a:cubicBezTo>
                  <a:lnTo>
                    <a:pt x="8566" y="199"/>
                  </a:lnTo>
                  <a:cubicBezTo>
                    <a:pt x="8566" y="199"/>
                    <a:pt x="7667" y="0"/>
                    <a:pt x="66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9"/>
            <p:cNvSpPr/>
            <p:nvPr/>
          </p:nvSpPr>
          <p:spPr>
            <a:xfrm>
              <a:off x="5788375" y="2302650"/>
              <a:ext cx="89300" cy="142600"/>
            </a:xfrm>
            <a:custGeom>
              <a:rect b="b" l="l" r="r" t="t"/>
              <a:pathLst>
                <a:path extrusionOk="0" h="5704" w="3572">
                  <a:moveTo>
                    <a:pt x="2121" y="0"/>
                  </a:moveTo>
                  <a:cubicBezTo>
                    <a:pt x="503" y="2204"/>
                    <a:pt x="1" y="3878"/>
                    <a:pt x="224" y="4687"/>
                  </a:cubicBezTo>
                  <a:cubicBezTo>
                    <a:pt x="280" y="4938"/>
                    <a:pt x="726" y="5580"/>
                    <a:pt x="1228" y="5692"/>
                  </a:cubicBezTo>
                  <a:cubicBezTo>
                    <a:pt x="1260" y="5700"/>
                    <a:pt x="1292" y="5703"/>
                    <a:pt x="1324" y="5703"/>
                  </a:cubicBezTo>
                  <a:cubicBezTo>
                    <a:pt x="1636" y="5703"/>
                    <a:pt x="1980" y="5361"/>
                    <a:pt x="2233" y="5134"/>
                  </a:cubicBezTo>
                  <a:cubicBezTo>
                    <a:pt x="2567" y="4827"/>
                    <a:pt x="3293" y="1618"/>
                    <a:pt x="3377" y="1367"/>
                  </a:cubicBezTo>
                  <a:cubicBezTo>
                    <a:pt x="3572" y="837"/>
                    <a:pt x="2121" y="0"/>
                    <a:pt x="21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9"/>
            <p:cNvSpPr/>
            <p:nvPr/>
          </p:nvSpPr>
          <p:spPr>
            <a:xfrm>
              <a:off x="5811400" y="2297750"/>
              <a:ext cx="73250" cy="54050"/>
            </a:xfrm>
            <a:custGeom>
              <a:rect b="b" l="l" r="r" t="t"/>
              <a:pathLst>
                <a:path extrusionOk="0" h="2162" w="2930">
                  <a:moveTo>
                    <a:pt x="1200" y="1"/>
                  </a:moveTo>
                  <a:cubicBezTo>
                    <a:pt x="391" y="168"/>
                    <a:pt x="0" y="1005"/>
                    <a:pt x="0" y="1005"/>
                  </a:cubicBezTo>
                  <a:cubicBezTo>
                    <a:pt x="0" y="1005"/>
                    <a:pt x="224" y="1452"/>
                    <a:pt x="698" y="1619"/>
                  </a:cubicBezTo>
                  <a:cubicBezTo>
                    <a:pt x="1326" y="1852"/>
                    <a:pt x="1992" y="2162"/>
                    <a:pt x="2261" y="2162"/>
                  </a:cubicBezTo>
                  <a:cubicBezTo>
                    <a:pt x="2315" y="2162"/>
                    <a:pt x="2353" y="2149"/>
                    <a:pt x="2372" y="2121"/>
                  </a:cubicBezTo>
                  <a:cubicBezTo>
                    <a:pt x="2483" y="1926"/>
                    <a:pt x="2930" y="698"/>
                    <a:pt x="2930" y="698"/>
                  </a:cubicBezTo>
                  <a:lnTo>
                    <a:pt x="12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9"/>
            <p:cNvSpPr/>
            <p:nvPr/>
          </p:nvSpPr>
          <p:spPr>
            <a:xfrm>
              <a:off x="5779325" y="2354250"/>
              <a:ext cx="211350" cy="390225"/>
            </a:xfrm>
            <a:custGeom>
              <a:rect b="b" l="l" r="r" t="t"/>
              <a:pathLst>
                <a:path extrusionOk="0" h="15609" w="8454">
                  <a:moveTo>
                    <a:pt x="8453" y="1"/>
                  </a:moveTo>
                  <a:lnTo>
                    <a:pt x="8453" y="1"/>
                  </a:lnTo>
                  <a:cubicBezTo>
                    <a:pt x="8453" y="2"/>
                    <a:pt x="7337" y="2651"/>
                    <a:pt x="6612" y="4158"/>
                  </a:cubicBezTo>
                  <a:cubicBezTo>
                    <a:pt x="6417" y="4548"/>
                    <a:pt x="3934" y="8984"/>
                    <a:pt x="3878" y="9514"/>
                  </a:cubicBezTo>
                  <a:cubicBezTo>
                    <a:pt x="3822" y="10044"/>
                    <a:pt x="2929" y="11495"/>
                    <a:pt x="2148" y="11579"/>
                  </a:cubicBezTo>
                  <a:cubicBezTo>
                    <a:pt x="1339" y="11663"/>
                    <a:pt x="2316" y="12276"/>
                    <a:pt x="2204" y="12667"/>
                  </a:cubicBezTo>
                  <a:cubicBezTo>
                    <a:pt x="2092" y="13085"/>
                    <a:pt x="0" y="14899"/>
                    <a:pt x="837" y="15317"/>
                  </a:cubicBezTo>
                  <a:cubicBezTo>
                    <a:pt x="1118" y="15483"/>
                    <a:pt x="1761" y="15609"/>
                    <a:pt x="2256" y="15609"/>
                  </a:cubicBezTo>
                  <a:cubicBezTo>
                    <a:pt x="2597" y="15609"/>
                    <a:pt x="2867" y="15549"/>
                    <a:pt x="2902" y="15401"/>
                  </a:cubicBezTo>
                  <a:cubicBezTo>
                    <a:pt x="2957" y="15038"/>
                    <a:pt x="3683" y="13309"/>
                    <a:pt x="4073" y="12528"/>
                  </a:cubicBezTo>
                  <a:cubicBezTo>
                    <a:pt x="4436" y="11746"/>
                    <a:pt x="5022" y="10017"/>
                    <a:pt x="5524" y="8566"/>
                  </a:cubicBezTo>
                  <a:cubicBezTo>
                    <a:pt x="6054" y="7087"/>
                    <a:pt x="8202" y="1005"/>
                    <a:pt x="84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9"/>
            <p:cNvSpPr/>
            <p:nvPr/>
          </p:nvSpPr>
          <p:spPr>
            <a:xfrm>
              <a:off x="5760475" y="2665325"/>
              <a:ext cx="104300" cy="61500"/>
            </a:xfrm>
            <a:custGeom>
              <a:rect b="b" l="l" r="r" t="t"/>
              <a:pathLst>
                <a:path extrusionOk="0" h="2460" w="4172">
                  <a:moveTo>
                    <a:pt x="252" y="1"/>
                  </a:moveTo>
                  <a:cubicBezTo>
                    <a:pt x="252" y="1"/>
                    <a:pt x="29" y="475"/>
                    <a:pt x="1" y="1005"/>
                  </a:cubicBezTo>
                  <a:cubicBezTo>
                    <a:pt x="168" y="1145"/>
                    <a:pt x="921" y="1926"/>
                    <a:pt x="2205" y="2316"/>
                  </a:cubicBezTo>
                  <a:cubicBezTo>
                    <a:pt x="2526" y="2419"/>
                    <a:pt x="2816" y="2460"/>
                    <a:pt x="3092" y="2460"/>
                  </a:cubicBezTo>
                  <a:cubicBezTo>
                    <a:pt x="3344" y="2460"/>
                    <a:pt x="3583" y="2425"/>
                    <a:pt x="3823" y="2372"/>
                  </a:cubicBezTo>
                  <a:cubicBezTo>
                    <a:pt x="3823" y="2372"/>
                    <a:pt x="4046" y="1954"/>
                    <a:pt x="4158" y="1591"/>
                  </a:cubicBezTo>
                  <a:cubicBezTo>
                    <a:pt x="4171" y="1551"/>
                    <a:pt x="4164" y="1538"/>
                    <a:pt x="4126" y="1538"/>
                  </a:cubicBezTo>
                  <a:cubicBezTo>
                    <a:pt x="4063" y="1538"/>
                    <a:pt x="3915" y="1575"/>
                    <a:pt x="3640" y="1575"/>
                  </a:cubicBezTo>
                  <a:cubicBezTo>
                    <a:pt x="3408" y="1575"/>
                    <a:pt x="3087" y="1548"/>
                    <a:pt x="2651" y="1452"/>
                  </a:cubicBezTo>
                  <a:cubicBezTo>
                    <a:pt x="1535" y="1228"/>
                    <a:pt x="252" y="1"/>
                    <a:pt x="2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9"/>
            <p:cNvSpPr/>
            <p:nvPr/>
          </p:nvSpPr>
          <p:spPr>
            <a:xfrm>
              <a:off x="5761875" y="2671600"/>
              <a:ext cx="99775" cy="48225"/>
            </a:xfrm>
            <a:custGeom>
              <a:rect b="b" l="l" r="r" t="t"/>
              <a:pathLst>
                <a:path extrusionOk="0" h="1929" w="3991">
                  <a:moveTo>
                    <a:pt x="84" y="1"/>
                  </a:moveTo>
                  <a:cubicBezTo>
                    <a:pt x="1" y="308"/>
                    <a:pt x="1" y="447"/>
                    <a:pt x="1" y="447"/>
                  </a:cubicBezTo>
                  <a:cubicBezTo>
                    <a:pt x="1" y="447"/>
                    <a:pt x="1434" y="1928"/>
                    <a:pt x="3394" y="1928"/>
                  </a:cubicBezTo>
                  <a:cubicBezTo>
                    <a:pt x="3553" y="1928"/>
                    <a:pt x="3714" y="1919"/>
                    <a:pt x="3879" y="1898"/>
                  </a:cubicBezTo>
                  <a:cubicBezTo>
                    <a:pt x="3962" y="1786"/>
                    <a:pt x="3990" y="1619"/>
                    <a:pt x="3990" y="1619"/>
                  </a:cubicBezTo>
                  <a:lnTo>
                    <a:pt x="3990" y="1619"/>
                  </a:lnTo>
                  <a:cubicBezTo>
                    <a:pt x="3851" y="1626"/>
                    <a:pt x="3710" y="1631"/>
                    <a:pt x="3565" y="1631"/>
                  </a:cubicBezTo>
                  <a:cubicBezTo>
                    <a:pt x="2546" y="1631"/>
                    <a:pt x="1379" y="1393"/>
                    <a:pt x="84" y="1"/>
                  </a:cubicBezTo>
                  <a:close/>
                </a:path>
              </a:pathLst>
            </a:custGeom>
            <a:solidFill>
              <a:srgbClr val="88A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9"/>
            <p:cNvSpPr/>
            <p:nvPr/>
          </p:nvSpPr>
          <p:spPr>
            <a:xfrm>
              <a:off x="5959950" y="1827675"/>
              <a:ext cx="59325" cy="60000"/>
            </a:xfrm>
            <a:custGeom>
              <a:rect b="b" l="l" r="r" t="t"/>
              <a:pathLst>
                <a:path extrusionOk="0" h="2400" w="2373">
                  <a:moveTo>
                    <a:pt x="1049" y="0"/>
                  </a:moveTo>
                  <a:cubicBezTo>
                    <a:pt x="614" y="0"/>
                    <a:pt x="186" y="116"/>
                    <a:pt x="57" y="391"/>
                  </a:cubicBezTo>
                  <a:cubicBezTo>
                    <a:pt x="57" y="391"/>
                    <a:pt x="29" y="725"/>
                    <a:pt x="1" y="893"/>
                  </a:cubicBezTo>
                  <a:cubicBezTo>
                    <a:pt x="1" y="1086"/>
                    <a:pt x="848" y="2400"/>
                    <a:pt x="1163" y="2400"/>
                  </a:cubicBezTo>
                  <a:cubicBezTo>
                    <a:pt x="1166" y="2400"/>
                    <a:pt x="1170" y="2400"/>
                    <a:pt x="1173" y="2399"/>
                  </a:cubicBezTo>
                  <a:cubicBezTo>
                    <a:pt x="1452" y="2344"/>
                    <a:pt x="2372" y="418"/>
                    <a:pt x="1898" y="167"/>
                  </a:cubicBezTo>
                  <a:cubicBezTo>
                    <a:pt x="1687" y="62"/>
                    <a:pt x="1366" y="0"/>
                    <a:pt x="10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9"/>
            <p:cNvSpPr/>
            <p:nvPr/>
          </p:nvSpPr>
          <p:spPr>
            <a:xfrm>
              <a:off x="5958575" y="1812325"/>
              <a:ext cx="85800" cy="181775"/>
            </a:xfrm>
            <a:custGeom>
              <a:rect b="b" l="l" r="r" t="t"/>
              <a:pathLst>
                <a:path extrusionOk="0" h="7271" w="3432">
                  <a:moveTo>
                    <a:pt x="921" y="0"/>
                  </a:moveTo>
                  <a:lnTo>
                    <a:pt x="0" y="2902"/>
                  </a:lnTo>
                  <a:cubicBezTo>
                    <a:pt x="0" y="2902"/>
                    <a:pt x="586" y="6836"/>
                    <a:pt x="1451" y="7226"/>
                  </a:cubicBezTo>
                  <a:cubicBezTo>
                    <a:pt x="1520" y="7256"/>
                    <a:pt x="1591" y="7271"/>
                    <a:pt x="1661" y="7271"/>
                  </a:cubicBezTo>
                  <a:cubicBezTo>
                    <a:pt x="2498" y="7271"/>
                    <a:pt x="3378" y="5279"/>
                    <a:pt x="3404" y="4687"/>
                  </a:cubicBezTo>
                  <a:cubicBezTo>
                    <a:pt x="3404" y="4073"/>
                    <a:pt x="3432" y="614"/>
                    <a:pt x="3432" y="614"/>
                  </a:cubicBezTo>
                  <a:lnTo>
                    <a:pt x="921" y="0"/>
                  </a:lnTo>
                  <a:close/>
                </a:path>
              </a:pathLst>
            </a:custGeom>
            <a:solidFill>
              <a:srgbClr val="F4A6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9"/>
            <p:cNvSpPr/>
            <p:nvPr/>
          </p:nvSpPr>
          <p:spPr>
            <a:xfrm>
              <a:off x="5810000" y="1868125"/>
              <a:ext cx="258800" cy="441525"/>
            </a:xfrm>
            <a:custGeom>
              <a:rect b="b" l="l" r="r" t="t"/>
              <a:pathLst>
                <a:path extrusionOk="0" h="17661" w="10352">
                  <a:moveTo>
                    <a:pt x="5859" y="0"/>
                  </a:moveTo>
                  <a:cubicBezTo>
                    <a:pt x="5859" y="0"/>
                    <a:pt x="4827" y="419"/>
                    <a:pt x="3321" y="921"/>
                  </a:cubicBezTo>
                  <a:cubicBezTo>
                    <a:pt x="2233" y="1284"/>
                    <a:pt x="2763" y="1535"/>
                    <a:pt x="2679" y="2093"/>
                  </a:cubicBezTo>
                  <a:cubicBezTo>
                    <a:pt x="2567" y="2651"/>
                    <a:pt x="2456" y="6194"/>
                    <a:pt x="2539" y="6808"/>
                  </a:cubicBezTo>
                  <a:cubicBezTo>
                    <a:pt x="2623" y="7421"/>
                    <a:pt x="2818" y="8788"/>
                    <a:pt x="2233" y="10546"/>
                  </a:cubicBezTo>
                  <a:cubicBezTo>
                    <a:pt x="2177" y="10741"/>
                    <a:pt x="1" y="16070"/>
                    <a:pt x="335" y="16265"/>
                  </a:cubicBezTo>
                  <a:cubicBezTo>
                    <a:pt x="2651" y="17577"/>
                    <a:pt x="7924" y="17549"/>
                    <a:pt x="9319" y="17660"/>
                  </a:cubicBezTo>
                  <a:cubicBezTo>
                    <a:pt x="9458" y="15373"/>
                    <a:pt x="10016" y="10992"/>
                    <a:pt x="10267" y="6473"/>
                  </a:cubicBezTo>
                  <a:cubicBezTo>
                    <a:pt x="10351" y="4827"/>
                    <a:pt x="10016" y="2344"/>
                    <a:pt x="9598" y="2093"/>
                  </a:cubicBezTo>
                  <a:cubicBezTo>
                    <a:pt x="9458" y="2009"/>
                    <a:pt x="5859" y="0"/>
                    <a:pt x="58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9"/>
            <p:cNvSpPr/>
            <p:nvPr/>
          </p:nvSpPr>
          <p:spPr>
            <a:xfrm>
              <a:off x="6024475" y="1882725"/>
              <a:ext cx="111325" cy="426175"/>
            </a:xfrm>
            <a:custGeom>
              <a:rect b="b" l="l" r="r" t="t"/>
              <a:pathLst>
                <a:path extrusionOk="0" h="17047" w="4453">
                  <a:moveTo>
                    <a:pt x="9" y="964"/>
                  </a:moveTo>
                  <a:lnTo>
                    <a:pt x="9" y="964"/>
                  </a:lnTo>
                  <a:cubicBezTo>
                    <a:pt x="3" y="969"/>
                    <a:pt x="0" y="972"/>
                    <a:pt x="0" y="972"/>
                  </a:cubicBezTo>
                  <a:cubicBezTo>
                    <a:pt x="1" y="972"/>
                    <a:pt x="3" y="969"/>
                    <a:pt x="9" y="964"/>
                  </a:cubicBezTo>
                  <a:close/>
                  <a:moveTo>
                    <a:pt x="1138" y="1"/>
                  </a:moveTo>
                  <a:cubicBezTo>
                    <a:pt x="1132" y="1"/>
                    <a:pt x="1131" y="2"/>
                    <a:pt x="1131" y="2"/>
                  </a:cubicBezTo>
                  <a:cubicBezTo>
                    <a:pt x="768" y="560"/>
                    <a:pt x="461" y="448"/>
                    <a:pt x="349" y="560"/>
                  </a:cubicBezTo>
                  <a:cubicBezTo>
                    <a:pt x="134" y="829"/>
                    <a:pt x="36" y="936"/>
                    <a:pt x="9" y="964"/>
                  </a:cubicBezTo>
                  <a:lnTo>
                    <a:pt x="9" y="964"/>
                  </a:lnTo>
                  <a:cubicBezTo>
                    <a:pt x="40" y="934"/>
                    <a:pt x="157" y="832"/>
                    <a:pt x="266" y="832"/>
                  </a:cubicBezTo>
                  <a:cubicBezTo>
                    <a:pt x="389" y="832"/>
                    <a:pt x="500" y="963"/>
                    <a:pt x="461" y="1481"/>
                  </a:cubicBezTo>
                  <a:cubicBezTo>
                    <a:pt x="377" y="3015"/>
                    <a:pt x="1856" y="5693"/>
                    <a:pt x="935" y="16965"/>
                  </a:cubicBezTo>
                  <a:cubicBezTo>
                    <a:pt x="1650" y="17016"/>
                    <a:pt x="2259" y="17046"/>
                    <a:pt x="2757" y="17046"/>
                  </a:cubicBezTo>
                  <a:cubicBezTo>
                    <a:pt x="3891" y="17046"/>
                    <a:pt x="4453" y="16889"/>
                    <a:pt x="4395" y="16462"/>
                  </a:cubicBezTo>
                  <a:cubicBezTo>
                    <a:pt x="4088" y="14175"/>
                    <a:pt x="3837" y="8818"/>
                    <a:pt x="4004" y="8204"/>
                  </a:cubicBezTo>
                  <a:cubicBezTo>
                    <a:pt x="4172" y="7591"/>
                    <a:pt x="4367" y="2625"/>
                    <a:pt x="4339" y="2067"/>
                  </a:cubicBezTo>
                  <a:cubicBezTo>
                    <a:pt x="4311" y="1509"/>
                    <a:pt x="4144" y="1453"/>
                    <a:pt x="2581" y="644"/>
                  </a:cubicBezTo>
                  <a:cubicBezTo>
                    <a:pt x="1403" y="42"/>
                    <a:pt x="1178" y="1"/>
                    <a:pt x="11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9"/>
            <p:cNvSpPr/>
            <p:nvPr/>
          </p:nvSpPr>
          <p:spPr>
            <a:xfrm>
              <a:off x="5932750" y="1833150"/>
              <a:ext cx="122100" cy="93575"/>
            </a:xfrm>
            <a:custGeom>
              <a:rect b="b" l="l" r="r" t="t"/>
              <a:pathLst>
                <a:path extrusionOk="0" h="3743" w="4884">
                  <a:moveTo>
                    <a:pt x="1290" y="1"/>
                  </a:moveTo>
                  <a:cubicBezTo>
                    <a:pt x="1038" y="1"/>
                    <a:pt x="1" y="1846"/>
                    <a:pt x="1" y="1846"/>
                  </a:cubicBezTo>
                  <a:cubicBezTo>
                    <a:pt x="1" y="1846"/>
                    <a:pt x="523" y="3743"/>
                    <a:pt x="3916" y="3743"/>
                  </a:cubicBezTo>
                  <a:cubicBezTo>
                    <a:pt x="3941" y="3743"/>
                    <a:pt x="3966" y="3743"/>
                    <a:pt x="3990" y="3743"/>
                  </a:cubicBezTo>
                  <a:cubicBezTo>
                    <a:pt x="4883" y="3715"/>
                    <a:pt x="4353" y="1846"/>
                    <a:pt x="4353" y="1846"/>
                  </a:cubicBezTo>
                  <a:lnTo>
                    <a:pt x="4353" y="1846"/>
                  </a:lnTo>
                  <a:cubicBezTo>
                    <a:pt x="4353" y="1846"/>
                    <a:pt x="4083" y="1904"/>
                    <a:pt x="3703" y="1904"/>
                  </a:cubicBezTo>
                  <a:cubicBezTo>
                    <a:pt x="2906" y="1904"/>
                    <a:pt x="1624" y="1648"/>
                    <a:pt x="1340" y="60"/>
                  </a:cubicBezTo>
                  <a:cubicBezTo>
                    <a:pt x="1332" y="19"/>
                    <a:pt x="1315" y="1"/>
                    <a:pt x="12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9"/>
            <p:cNvSpPr/>
            <p:nvPr/>
          </p:nvSpPr>
          <p:spPr>
            <a:xfrm>
              <a:off x="6017900" y="1858350"/>
              <a:ext cx="65550" cy="70475"/>
            </a:xfrm>
            <a:custGeom>
              <a:rect b="b" l="l" r="r" t="t"/>
              <a:pathLst>
                <a:path extrusionOk="0" h="2819" w="2622">
                  <a:moveTo>
                    <a:pt x="2035" y="1"/>
                  </a:moveTo>
                  <a:cubicBezTo>
                    <a:pt x="1939" y="387"/>
                    <a:pt x="756" y="815"/>
                    <a:pt x="313" y="815"/>
                  </a:cubicBezTo>
                  <a:cubicBezTo>
                    <a:pt x="243" y="815"/>
                    <a:pt x="192" y="804"/>
                    <a:pt x="166" y="782"/>
                  </a:cubicBezTo>
                  <a:lnTo>
                    <a:pt x="166" y="782"/>
                  </a:lnTo>
                  <a:cubicBezTo>
                    <a:pt x="166" y="782"/>
                    <a:pt x="1" y="2819"/>
                    <a:pt x="327" y="2819"/>
                  </a:cubicBezTo>
                  <a:cubicBezTo>
                    <a:pt x="329" y="2819"/>
                    <a:pt x="331" y="2819"/>
                    <a:pt x="333" y="2818"/>
                  </a:cubicBezTo>
                  <a:cubicBezTo>
                    <a:pt x="1254" y="2790"/>
                    <a:pt x="1979" y="2205"/>
                    <a:pt x="2621" y="1507"/>
                  </a:cubicBezTo>
                  <a:cubicBezTo>
                    <a:pt x="2621" y="1507"/>
                    <a:pt x="2258" y="280"/>
                    <a:pt x="20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9"/>
            <p:cNvSpPr/>
            <p:nvPr/>
          </p:nvSpPr>
          <p:spPr>
            <a:xfrm>
              <a:off x="5803025" y="2457475"/>
              <a:ext cx="140225" cy="143050"/>
            </a:xfrm>
            <a:custGeom>
              <a:rect b="b" l="l" r="r" t="t"/>
              <a:pathLst>
                <a:path extrusionOk="0" h="5722" w="5609">
                  <a:moveTo>
                    <a:pt x="1535" y="1"/>
                  </a:moveTo>
                  <a:cubicBezTo>
                    <a:pt x="1535" y="1"/>
                    <a:pt x="1507" y="1591"/>
                    <a:pt x="252" y="4269"/>
                  </a:cubicBezTo>
                  <a:cubicBezTo>
                    <a:pt x="1" y="4855"/>
                    <a:pt x="3376" y="5664"/>
                    <a:pt x="3823" y="5720"/>
                  </a:cubicBezTo>
                  <a:cubicBezTo>
                    <a:pt x="3829" y="5721"/>
                    <a:pt x="3834" y="5722"/>
                    <a:pt x="3840" y="5722"/>
                  </a:cubicBezTo>
                  <a:cubicBezTo>
                    <a:pt x="4296" y="5722"/>
                    <a:pt x="5333" y="2576"/>
                    <a:pt x="5608" y="1061"/>
                  </a:cubicBezTo>
                  <a:cubicBezTo>
                    <a:pt x="5218" y="1061"/>
                    <a:pt x="2400" y="447"/>
                    <a:pt x="1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9"/>
            <p:cNvSpPr/>
            <p:nvPr/>
          </p:nvSpPr>
          <p:spPr>
            <a:xfrm>
              <a:off x="5973225" y="1741100"/>
              <a:ext cx="141600" cy="158150"/>
            </a:xfrm>
            <a:custGeom>
              <a:rect b="b" l="l" r="r" t="t"/>
              <a:pathLst>
                <a:path extrusionOk="0" h="6326" w="5664">
                  <a:moveTo>
                    <a:pt x="2427" y="0"/>
                  </a:moveTo>
                  <a:cubicBezTo>
                    <a:pt x="953" y="0"/>
                    <a:pt x="710" y="934"/>
                    <a:pt x="558" y="2096"/>
                  </a:cubicBezTo>
                  <a:cubicBezTo>
                    <a:pt x="530" y="2068"/>
                    <a:pt x="502" y="2068"/>
                    <a:pt x="474" y="2068"/>
                  </a:cubicBezTo>
                  <a:cubicBezTo>
                    <a:pt x="463" y="2067"/>
                    <a:pt x="452" y="2067"/>
                    <a:pt x="441" y="2067"/>
                  </a:cubicBezTo>
                  <a:cubicBezTo>
                    <a:pt x="110" y="2067"/>
                    <a:pt x="83" y="2475"/>
                    <a:pt x="56" y="2989"/>
                  </a:cubicBezTo>
                  <a:cubicBezTo>
                    <a:pt x="0" y="3435"/>
                    <a:pt x="167" y="3909"/>
                    <a:pt x="446" y="4021"/>
                  </a:cubicBezTo>
                  <a:cubicBezTo>
                    <a:pt x="446" y="5416"/>
                    <a:pt x="1200" y="6197"/>
                    <a:pt x="2232" y="6281"/>
                  </a:cubicBezTo>
                  <a:cubicBezTo>
                    <a:pt x="2388" y="6311"/>
                    <a:pt x="2532" y="6325"/>
                    <a:pt x="2664" y="6325"/>
                  </a:cubicBezTo>
                  <a:cubicBezTo>
                    <a:pt x="3756" y="6325"/>
                    <a:pt x="4066" y="5354"/>
                    <a:pt x="4464" y="4384"/>
                  </a:cubicBezTo>
                  <a:cubicBezTo>
                    <a:pt x="5664" y="589"/>
                    <a:pt x="4771" y="255"/>
                    <a:pt x="2957" y="31"/>
                  </a:cubicBezTo>
                  <a:lnTo>
                    <a:pt x="2929" y="31"/>
                  </a:lnTo>
                  <a:cubicBezTo>
                    <a:pt x="2748" y="10"/>
                    <a:pt x="2581" y="0"/>
                    <a:pt x="2427" y="0"/>
                  </a:cubicBezTo>
                  <a:close/>
                </a:path>
              </a:pathLst>
            </a:custGeom>
            <a:solidFill>
              <a:srgbClr val="F4A6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9"/>
            <p:cNvSpPr/>
            <p:nvPr/>
          </p:nvSpPr>
          <p:spPr>
            <a:xfrm>
              <a:off x="5963450" y="1714300"/>
              <a:ext cx="154175" cy="102175"/>
            </a:xfrm>
            <a:custGeom>
              <a:rect b="b" l="l" r="r" t="t"/>
              <a:pathLst>
                <a:path extrusionOk="0" h="4087" w="6167">
                  <a:moveTo>
                    <a:pt x="3004" y="0"/>
                  </a:moveTo>
                  <a:cubicBezTo>
                    <a:pt x="1629" y="0"/>
                    <a:pt x="344" y="1043"/>
                    <a:pt x="28" y="3056"/>
                  </a:cubicBezTo>
                  <a:cubicBezTo>
                    <a:pt x="0" y="3391"/>
                    <a:pt x="1702" y="3447"/>
                    <a:pt x="3404" y="3810"/>
                  </a:cubicBezTo>
                  <a:cubicBezTo>
                    <a:pt x="4401" y="4006"/>
                    <a:pt x="4986" y="4087"/>
                    <a:pt x="5306" y="4087"/>
                  </a:cubicBezTo>
                  <a:cubicBezTo>
                    <a:pt x="5532" y="4087"/>
                    <a:pt x="5624" y="4046"/>
                    <a:pt x="5636" y="3977"/>
                  </a:cubicBezTo>
                  <a:cubicBezTo>
                    <a:pt x="6166" y="2164"/>
                    <a:pt x="5050" y="378"/>
                    <a:pt x="3627" y="71"/>
                  </a:cubicBezTo>
                  <a:cubicBezTo>
                    <a:pt x="3419" y="24"/>
                    <a:pt x="3211" y="0"/>
                    <a:pt x="30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9"/>
            <p:cNvSpPr/>
            <p:nvPr/>
          </p:nvSpPr>
          <p:spPr>
            <a:xfrm>
              <a:off x="6052025" y="1715375"/>
              <a:ext cx="71175" cy="103825"/>
            </a:xfrm>
            <a:custGeom>
              <a:rect b="b" l="l" r="r" t="t"/>
              <a:pathLst>
                <a:path extrusionOk="0" h="4153" w="2847">
                  <a:moveTo>
                    <a:pt x="1" y="0"/>
                  </a:moveTo>
                  <a:cubicBezTo>
                    <a:pt x="419" y="279"/>
                    <a:pt x="754" y="949"/>
                    <a:pt x="810" y="1088"/>
                  </a:cubicBezTo>
                  <a:cubicBezTo>
                    <a:pt x="1061" y="1869"/>
                    <a:pt x="977" y="3041"/>
                    <a:pt x="754" y="3850"/>
                  </a:cubicBezTo>
                  <a:cubicBezTo>
                    <a:pt x="1751" y="4064"/>
                    <a:pt x="2089" y="4153"/>
                    <a:pt x="2217" y="4153"/>
                  </a:cubicBezTo>
                  <a:cubicBezTo>
                    <a:pt x="2290" y="4153"/>
                    <a:pt x="2296" y="4124"/>
                    <a:pt x="2316" y="4074"/>
                  </a:cubicBezTo>
                  <a:cubicBezTo>
                    <a:pt x="2846" y="2232"/>
                    <a:pt x="2233" y="447"/>
                    <a:pt x="84" y="28"/>
                  </a:cubicBezTo>
                  <a:cubicBezTo>
                    <a:pt x="56" y="28"/>
                    <a:pt x="29"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9"/>
            <p:cNvSpPr/>
            <p:nvPr/>
          </p:nvSpPr>
          <p:spPr>
            <a:xfrm>
              <a:off x="5940425" y="1782800"/>
              <a:ext cx="206475" cy="51850"/>
            </a:xfrm>
            <a:custGeom>
              <a:rect b="b" l="l" r="r" t="t"/>
              <a:pathLst>
                <a:path extrusionOk="0" h="2074" w="8259">
                  <a:moveTo>
                    <a:pt x="775" y="0"/>
                  </a:moveTo>
                  <a:cubicBezTo>
                    <a:pt x="22" y="0"/>
                    <a:pt x="1" y="484"/>
                    <a:pt x="1" y="484"/>
                  </a:cubicBezTo>
                  <a:cubicBezTo>
                    <a:pt x="531" y="1070"/>
                    <a:pt x="2456" y="1181"/>
                    <a:pt x="3293" y="1237"/>
                  </a:cubicBezTo>
                  <a:cubicBezTo>
                    <a:pt x="4102" y="1321"/>
                    <a:pt x="6724" y="1851"/>
                    <a:pt x="7561" y="2074"/>
                  </a:cubicBezTo>
                  <a:cubicBezTo>
                    <a:pt x="8259" y="1990"/>
                    <a:pt x="7199" y="1181"/>
                    <a:pt x="6920" y="1153"/>
                  </a:cubicBezTo>
                  <a:cubicBezTo>
                    <a:pt x="4604" y="1014"/>
                    <a:pt x="2958" y="372"/>
                    <a:pt x="1173" y="37"/>
                  </a:cubicBezTo>
                  <a:cubicBezTo>
                    <a:pt x="1021" y="12"/>
                    <a:pt x="890" y="0"/>
                    <a:pt x="7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9"/>
            <p:cNvSpPr/>
            <p:nvPr/>
          </p:nvSpPr>
          <p:spPr>
            <a:xfrm>
              <a:off x="5956900" y="1758625"/>
              <a:ext cx="189300" cy="94175"/>
            </a:xfrm>
            <a:custGeom>
              <a:rect b="b" l="l" r="r" t="t"/>
              <a:pathLst>
                <a:path extrusionOk="0" h="3767" w="7572">
                  <a:moveTo>
                    <a:pt x="3108" y="0"/>
                  </a:moveTo>
                  <a:cubicBezTo>
                    <a:pt x="2885" y="0"/>
                    <a:pt x="2494" y="28"/>
                    <a:pt x="1462" y="195"/>
                  </a:cubicBezTo>
                  <a:lnTo>
                    <a:pt x="39" y="670"/>
                  </a:lnTo>
                  <a:cubicBezTo>
                    <a:pt x="39" y="670"/>
                    <a:pt x="34" y="657"/>
                    <a:pt x="29" y="657"/>
                  </a:cubicBezTo>
                  <a:lnTo>
                    <a:pt x="29" y="657"/>
                  </a:lnTo>
                  <a:cubicBezTo>
                    <a:pt x="16" y="657"/>
                    <a:pt x="0" y="725"/>
                    <a:pt x="39" y="1172"/>
                  </a:cubicBezTo>
                  <a:cubicBezTo>
                    <a:pt x="318" y="1451"/>
                    <a:pt x="1211" y="2399"/>
                    <a:pt x="1574" y="2734"/>
                  </a:cubicBezTo>
                  <a:cubicBezTo>
                    <a:pt x="1695" y="2846"/>
                    <a:pt x="1794" y="2883"/>
                    <a:pt x="1929" y="2883"/>
                  </a:cubicBezTo>
                  <a:cubicBezTo>
                    <a:pt x="2200" y="2883"/>
                    <a:pt x="2615" y="2734"/>
                    <a:pt x="3638" y="2734"/>
                  </a:cubicBezTo>
                  <a:cubicBezTo>
                    <a:pt x="5201" y="2762"/>
                    <a:pt x="6986" y="3766"/>
                    <a:pt x="6986" y="3766"/>
                  </a:cubicBezTo>
                  <a:cubicBezTo>
                    <a:pt x="6986" y="3766"/>
                    <a:pt x="7572" y="2929"/>
                    <a:pt x="6986" y="1032"/>
                  </a:cubicBezTo>
                  <a:cubicBezTo>
                    <a:pt x="6065" y="167"/>
                    <a:pt x="3359" y="28"/>
                    <a:pt x="3108" y="0"/>
                  </a:cubicBezTo>
                  <a:close/>
                </a:path>
              </a:pathLst>
            </a:custGeom>
            <a:solidFill>
              <a:srgbClr val="7EDAFF">
                <a:alpha val="4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9"/>
            <p:cNvSpPr/>
            <p:nvPr/>
          </p:nvSpPr>
          <p:spPr>
            <a:xfrm>
              <a:off x="5952975" y="1768775"/>
              <a:ext cx="23750" cy="26125"/>
            </a:xfrm>
            <a:custGeom>
              <a:rect b="b" l="l" r="r" t="t"/>
              <a:pathLst>
                <a:path extrusionOk="0" h="1045" w="950">
                  <a:moveTo>
                    <a:pt x="631" y="0"/>
                  </a:moveTo>
                  <a:cubicBezTo>
                    <a:pt x="540" y="0"/>
                    <a:pt x="438" y="3"/>
                    <a:pt x="336" y="12"/>
                  </a:cubicBezTo>
                  <a:cubicBezTo>
                    <a:pt x="29" y="12"/>
                    <a:pt x="1" y="598"/>
                    <a:pt x="1" y="598"/>
                  </a:cubicBezTo>
                  <a:lnTo>
                    <a:pt x="475" y="1045"/>
                  </a:lnTo>
                  <a:lnTo>
                    <a:pt x="950" y="12"/>
                  </a:lnTo>
                  <a:cubicBezTo>
                    <a:pt x="950" y="12"/>
                    <a:pt x="813" y="0"/>
                    <a:pt x="631" y="0"/>
                  </a:cubicBezTo>
                  <a:close/>
                </a:path>
              </a:pathLst>
            </a:custGeom>
            <a:solidFill>
              <a:srgbClr val="211D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9"/>
            <p:cNvSpPr/>
            <p:nvPr/>
          </p:nvSpPr>
          <p:spPr>
            <a:xfrm>
              <a:off x="5944625" y="1769625"/>
              <a:ext cx="20950" cy="12850"/>
            </a:xfrm>
            <a:custGeom>
              <a:rect b="b" l="l" r="r" t="t"/>
              <a:pathLst>
                <a:path extrusionOk="0" h="514" w="838">
                  <a:moveTo>
                    <a:pt x="172" y="1"/>
                  </a:moveTo>
                  <a:cubicBezTo>
                    <a:pt x="119" y="1"/>
                    <a:pt x="52" y="77"/>
                    <a:pt x="28" y="174"/>
                  </a:cubicBezTo>
                  <a:cubicBezTo>
                    <a:pt x="0" y="285"/>
                    <a:pt x="28" y="369"/>
                    <a:pt x="112" y="397"/>
                  </a:cubicBezTo>
                  <a:lnTo>
                    <a:pt x="642" y="509"/>
                  </a:lnTo>
                  <a:cubicBezTo>
                    <a:pt x="649" y="512"/>
                    <a:pt x="657" y="514"/>
                    <a:pt x="665" y="514"/>
                  </a:cubicBezTo>
                  <a:cubicBezTo>
                    <a:pt x="719" y="514"/>
                    <a:pt x="785" y="438"/>
                    <a:pt x="809" y="341"/>
                  </a:cubicBezTo>
                  <a:cubicBezTo>
                    <a:pt x="837" y="230"/>
                    <a:pt x="809" y="118"/>
                    <a:pt x="753" y="118"/>
                  </a:cubicBezTo>
                  <a:lnTo>
                    <a:pt x="195" y="6"/>
                  </a:lnTo>
                  <a:cubicBezTo>
                    <a:pt x="188" y="3"/>
                    <a:pt x="180" y="1"/>
                    <a:pt x="172" y="1"/>
                  </a:cubicBezTo>
                  <a:close/>
                </a:path>
              </a:pathLst>
            </a:custGeom>
            <a:solidFill>
              <a:srgbClr val="211D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9"/>
            <p:cNvSpPr/>
            <p:nvPr/>
          </p:nvSpPr>
          <p:spPr>
            <a:xfrm>
              <a:off x="6012975" y="1764200"/>
              <a:ext cx="14675" cy="59925"/>
            </a:xfrm>
            <a:custGeom>
              <a:rect b="b" l="l" r="r" t="t"/>
              <a:pathLst>
                <a:path extrusionOk="0" h="2397" w="587">
                  <a:moveTo>
                    <a:pt x="586" y="0"/>
                  </a:moveTo>
                  <a:lnTo>
                    <a:pt x="0" y="28"/>
                  </a:lnTo>
                  <a:cubicBezTo>
                    <a:pt x="0" y="28"/>
                    <a:pt x="279" y="2065"/>
                    <a:pt x="335" y="2372"/>
                  </a:cubicBezTo>
                  <a:cubicBezTo>
                    <a:pt x="335" y="2390"/>
                    <a:pt x="357" y="2396"/>
                    <a:pt x="386" y="2396"/>
                  </a:cubicBezTo>
                  <a:cubicBezTo>
                    <a:pt x="444" y="2396"/>
                    <a:pt x="530" y="2372"/>
                    <a:pt x="530" y="2372"/>
                  </a:cubicBezTo>
                  <a:lnTo>
                    <a:pt x="586" y="0"/>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9"/>
            <p:cNvSpPr/>
            <p:nvPr/>
          </p:nvSpPr>
          <p:spPr>
            <a:xfrm>
              <a:off x="5996225" y="1766275"/>
              <a:ext cx="18850" cy="58625"/>
            </a:xfrm>
            <a:custGeom>
              <a:rect b="b" l="l" r="r" t="t"/>
              <a:pathLst>
                <a:path extrusionOk="0" h="2345" w="754">
                  <a:moveTo>
                    <a:pt x="391" y="1"/>
                  </a:moveTo>
                  <a:lnTo>
                    <a:pt x="1" y="112"/>
                  </a:lnTo>
                  <a:lnTo>
                    <a:pt x="698" y="2344"/>
                  </a:lnTo>
                  <a:lnTo>
                    <a:pt x="754" y="2344"/>
                  </a:lnTo>
                  <a:lnTo>
                    <a:pt x="391" y="1"/>
                  </a:lnTo>
                  <a:close/>
                </a:path>
              </a:pathLst>
            </a:custGeom>
            <a:solidFill>
              <a:srgbClr val="FFFFFF">
                <a:alpha val="31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9"/>
            <p:cNvSpPr/>
            <p:nvPr/>
          </p:nvSpPr>
          <p:spPr>
            <a:xfrm>
              <a:off x="6095975" y="2103875"/>
              <a:ext cx="102550" cy="81300"/>
            </a:xfrm>
            <a:custGeom>
              <a:rect b="b" l="l" r="r" t="t"/>
              <a:pathLst>
                <a:path extrusionOk="0" h="3252" w="4102">
                  <a:moveTo>
                    <a:pt x="2400" y="0"/>
                  </a:moveTo>
                  <a:cubicBezTo>
                    <a:pt x="2350" y="370"/>
                    <a:pt x="909" y="1457"/>
                    <a:pt x="227" y="1457"/>
                  </a:cubicBezTo>
                  <a:cubicBezTo>
                    <a:pt x="136" y="1457"/>
                    <a:pt x="59" y="1437"/>
                    <a:pt x="0" y="1395"/>
                  </a:cubicBezTo>
                  <a:lnTo>
                    <a:pt x="0" y="1395"/>
                  </a:lnTo>
                  <a:cubicBezTo>
                    <a:pt x="0" y="1395"/>
                    <a:pt x="642" y="2734"/>
                    <a:pt x="1730" y="3125"/>
                  </a:cubicBezTo>
                  <a:cubicBezTo>
                    <a:pt x="1979" y="3214"/>
                    <a:pt x="2204" y="3252"/>
                    <a:pt x="2406" y="3252"/>
                  </a:cubicBezTo>
                  <a:cubicBezTo>
                    <a:pt x="3473" y="3252"/>
                    <a:pt x="3911" y="2196"/>
                    <a:pt x="3934" y="2009"/>
                  </a:cubicBezTo>
                  <a:cubicBezTo>
                    <a:pt x="4101" y="837"/>
                    <a:pt x="2874" y="307"/>
                    <a:pt x="24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9"/>
            <p:cNvSpPr/>
            <p:nvPr/>
          </p:nvSpPr>
          <p:spPr>
            <a:xfrm>
              <a:off x="6060400" y="2019625"/>
              <a:ext cx="196575" cy="80275"/>
            </a:xfrm>
            <a:custGeom>
              <a:rect b="b" l="l" r="r" t="t"/>
              <a:pathLst>
                <a:path extrusionOk="0" h="3211" w="7863">
                  <a:moveTo>
                    <a:pt x="1328" y="1"/>
                  </a:moveTo>
                  <a:cubicBezTo>
                    <a:pt x="876" y="1"/>
                    <a:pt x="408" y="218"/>
                    <a:pt x="0" y="887"/>
                  </a:cubicBezTo>
                  <a:cubicBezTo>
                    <a:pt x="0" y="887"/>
                    <a:pt x="1200" y="1501"/>
                    <a:pt x="1758" y="1891"/>
                  </a:cubicBezTo>
                  <a:cubicBezTo>
                    <a:pt x="3069" y="2812"/>
                    <a:pt x="3571" y="2840"/>
                    <a:pt x="5887" y="2952"/>
                  </a:cubicBezTo>
                  <a:cubicBezTo>
                    <a:pt x="6173" y="2971"/>
                    <a:pt x="6393" y="3210"/>
                    <a:pt x="6611" y="3210"/>
                  </a:cubicBezTo>
                  <a:cubicBezTo>
                    <a:pt x="6712" y="3210"/>
                    <a:pt x="6813" y="3158"/>
                    <a:pt x="6919" y="3007"/>
                  </a:cubicBezTo>
                  <a:cubicBezTo>
                    <a:pt x="7031" y="2868"/>
                    <a:pt x="7003" y="2784"/>
                    <a:pt x="7087" y="2645"/>
                  </a:cubicBezTo>
                  <a:cubicBezTo>
                    <a:pt x="7143" y="2505"/>
                    <a:pt x="7477" y="1975"/>
                    <a:pt x="7561" y="1863"/>
                  </a:cubicBezTo>
                  <a:cubicBezTo>
                    <a:pt x="7862" y="1422"/>
                    <a:pt x="7701" y="1211"/>
                    <a:pt x="7524" y="1211"/>
                  </a:cubicBezTo>
                  <a:cubicBezTo>
                    <a:pt x="7456" y="1211"/>
                    <a:pt x="7385" y="1243"/>
                    <a:pt x="7338" y="1306"/>
                  </a:cubicBezTo>
                  <a:cubicBezTo>
                    <a:pt x="7143" y="1612"/>
                    <a:pt x="6752" y="1668"/>
                    <a:pt x="6222" y="1836"/>
                  </a:cubicBezTo>
                  <a:cubicBezTo>
                    <a:pt x="6145" y="1861"/>
                    <a:pt x="6057" y="1873"/>
                    <a:pt x="5959" y="1873"/>
                  </a:cubicBezTo>
                  <a:cubicBezTo>
                    <a:pt x="5095" y="1873"/>
                    <a:pt x="3509" y="965"/>
                    <a:pt x="2958" y="664"/>
                  </a:cubicBezTo>
                  <a:cubicBezTo>
                    <a:pt x="2610" y="465"/>
                    <a:pt x="1987" y="1"/>
                    <a:pt x="1328" y="1"/>
                  </a:cubicBezTo>
                  <a:close/>
                </a:path>
              </a:pathLst>
            </a:custGeom>
            <a:solidFill>
              <a:srgbClr val="F4A6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9"/>
            <p:cNvSpPr/>
            <p:nvPr/>
          </p:nvSpPr>
          <p:spPr>
            <a:xfrm>
              <a:off x="6043650" y="2033425"/>
              <a:ext cx="207075" cy="100250"/>
            </a:xfrm>
            <a:custGeom>
              <a:rect b="b" l="l" r="r" t="t"/>
              <a:pathLst>
                <a:path extrusionOk="0" h="4010" w="8283">
                  <a:moveTo>
                    <a:pt x="2271" y="1"/>
                  </a:moveTo>
                  <a:cubicBezTo>
                    <a:pt x="1923" y="1"/>
                    <a:pt x="1584" y="110"/>
                    <a:pt x="1340" y="391"/>
                  </a:cubicBezTo>
                  <a:cubicBezTo>
                    <a:pt x="1340" y="391"/>
                    <a:pt x="1" y="1311"/>
                    <a:pt x="112" y="1423"/>
                  </a:cubicBezTo>
                  <a:cubicBezTo>
                    <a:pt x="308" y="1646"/>
                    <a:pt x="949" y="3348"/>
                    <a:pt x="1452" y="3432"/>
                  </a:cubicBezTo>
                  <a:cubicBezTo>
                    <a:pt x="1561" y="3432"/>
                    <a:pt x="2338" y="1588"/>
                    <a:pt x="2423" y="1588"/>
                  </a:cubicBezTo>
                  <a:cubicBezTo>
                    <a:pt x="2425" y="1588"/>
                    <a:pt x="2427" y="1589"/>
                    <a:pt x="2428" y="1590"/>
                  </a:cubicBezTo>
                  <a:cubicBezTo>
                    <a:pt x="3209" y="2846"/>
                    <a:pt x="5525" y="3404"/>
                    <a:pt x="5915" y="3516"/>
                  </a:cubicBezTo>
                  <a:cubicBezTo>
                    <a:pt x="6206" y="3578"/>
                    <a:pt x="6681" y="4010"/>
                    <a:pt x="7032" y="4010"/>
                  </a:cubicBezTo>
                  <a:cubicBezTo>
                    <a:pt x="7153" y="4010"/>
                    <a:pt x="7260" y="3958"/>
                    <a:pt x="7338" y="3822"/>
                  </a:cubicBezTo>
                  <a:cubicBezTo>
                    <a:pt x="7422" y="3683"/>
                    <a:pt x="7506" y="3460"/>
                    <a:pt x="7589" y="3237"/>
                  </a:cubicBezTo>
                  <a:cubicBezTo>
                    <a:pt x="7673" y="3013"/>
                    <a:pt x="8203" y="2595"/>
                    <a:pt x="8231" y="2400"/>
                  </a:cubicBezTo>
                  <a:cubicBezTo>
                    <a:pt x="8283" y="2005"/>
                    <a:pt x="8186" y="1895"/>
                    <a:pt x="8072" y="1895"/>
                  </a:cubicBezTo>
                  <a:cubicBezTo>
                    <a:pt x="8001" y="1895"/>
                    <a:pt x="7922" y="1938"/>
                    <a:pt x="7868" y="1981"/>
                  </a:cubicBezTo>
                  <a:cubicBezTo>
                    <a:pt x="7589" y="2260"/>
                    <a:pt x="7143" y="2511"/>
                    <a:pt x="6585" y="2539"/>
                  </a:cubicBezTo>
                  <a:cubicBezTo>
                    <a:pt x="6582" y="2539"/>
                    <a:pt x="6579" y="2539"/>
                    <a:pt x="6575" y="2539"/>
                  </a:cubicBezTo>
                  <a:cubicBezTo>
                    <a:pt x="6158" y="2539"/>
                    <a:pt x="3958" y="861"/>
                    <a:pt x="3460" y="419"/>
                  </a:cubicBezTo>
                  <a:cubicBezTo>
                    <a:pt x="3178" y="183"/>
                    <a:pt x="2718" y="1"/>
                    <a:pt x="2271" y="1"/>
                  </a:cubicBezTo>
                  <a:close/>
                </a:path>
              </a:pathLst>
            </a:custGeom>
            <a:solidFill>
              <a:srgbClr val="FFB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9"/>
            <p:cNvSpPr/>
            <p:nvPr/>
          </p:nvSpPr>
          <p:spPr>
            <a:xfrm>
              <a:off x="5876275" y="1940825"/>
              <a:ext cx="65100" cy="76250"/>
            </a:xfrm>
            <a:custGeom>
              <a:rect b="b" l="l" r="r" t="t"/>
              <a:pathLst>
                <a:path extrusionOk="0" h="3050" w="2604">
                  <a:moveTo>
                    <a:pt x="1812" y="0"/>
                  </a:moveTo>
                  <a:cubicBezTo>
                    <a:pt x="1575" y="0"/>
                    <a:pt x="0" y="1026"/>
                    <a:pt x="0" y="1026"/>
                  </a:cubicBezTo>
                  <a:cubicBezTo>
                    <a:pt x="140" y="1305"/>
                    <a:pt x="586" y="2281"/>
                    <a:pt x="614" y="2979"/>
                  </a:cubicBezTo>
                  <a:cubicBezTo>
                    <a:pt x="614" y="3028"/>
                    <a:pt x="666" y="3050"/>
                    <a:pt x="751" y="3050"/>
                  </a:cubicBezTo>
                  <a:cubicBezTo>
                    <a:pt x="1205" y="3050"/>
                    <a:pt x="2603" y="2431"/>
                    <a:pt x="2204" y="1891"/>
                  </a:cubicBezTo>
                  <a:cubicBezTo>
                    <a:pt x="1618" y="1110"/>
                    <a:pt x="1841" y="412"/>
                    <a:pt x="1841" y="22"/>
                  </a:cubicBezTo>
                  <a:cubicBezTo>
                    <a:pt x="1841" y="7"/>
                    <a:pt x="1831" y="0"/>
                    <a:pt x="1812" y="0"/>
                  </a:cubicBezTo>
                  <a:close/>
                </a:path>
              </a:pathLst>
            </a:custGeom>
            <a:solidFill>
              <a:srgbClr val="FFB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9"/>
            <p:cNvSpPr/>
            <p:nvPr/>
          </p:nvSpPr>
          <p:spPr>
            <a:xfrm>
              <a:off x="5866500" y="1936475"/>
              <a:ext cx="66275" cy="69775"/>
            </a:xfrm>
            <a:custGeom>
              <a:rect b="b" l="l" r="r" t="t"/>
              <a:pathLst>
                <a:path extrusionOk="0" h="2791" w="2651">
                  <a:moveTo>
                    <a:pt x="2651" y="2148"/>
                  </a:moveTo>
                  <a:lnTo>
                    <a:pt x="2539" y="2790"/>
                  </a:lnTo>
                  <a:lnTo>
                    <a:pt x="893" y="2539"/>
                  </a:lnTo>
                  <a:cubicBezTo>
                    <a:pt x="893" y="2539"/>
                    <a:pt x="586" y="1814"/>
                    <a:pt x="307" y="1339"/>
                  </a:cubicBezTo>
                  <a:cubicBezTo>
                    <a:pt x="0" y="865"/>
                    <a:pt x="2232" y="0"/>
                    <a:pt x="2204" y="140"/>
                  </a:cubicBezTo>
                  <a:cubicBezTo>
                    <a:pt x="2093" y="1702"/>
                    <a:pt x="2651" y="2148"/>
                    <a:pt x="2651" y="2148"/>
                  </a:cubicBezTo>
                </a:path>
              </a:pathLst>
            </a:custGeom>
            <a:solidFill>
              <a:srgbClr val="FFB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9"/>
            <p:cNvSpPr/>
            <p:nvPr/>
          </p:nvSpPr>
          <p:spPr>
            <a:xfrm>
              <a:off x="5881150" y="1971350"/>
              <a:ext cx="226975" cy="119050"/>
            </a:xfrm>
            <a:custGeom>
              <a:rect b="b" l="l" r="r" t="t"/>
              <a:pathLst>
                <a:path extrusionOk="0" h="4762" w="9079">
                  <a:moveTo>
                    <a:pt x="1981" y="0"/>
                  </a:moveTo>
                  <a:cubicBezTo>
                    <a:pt x="1981" y="0"/>
                    <a:pt x="1088" y="279"/>
                    <a:pt x="391" y="753"/>
                  </a:cubicBezTo>
                  <a:cubicBezTo>
                    <a:pt x="0" y="977"/>
                    <a:pt x="1925" y="4241"/>
                    <a:pt x="2455" y="4576"/>
                  </a:cubicBezTo>
                  <a:cubicBezTo>
                    <a:pt x="2639" y="4698"/>
                    <a:pt x="3158" y="4761"/>
                    <a:pt x="3821" y="4761"/>
                  </a:cubicBezTo>
                  <a:cubicBezTo>
                    <a:pt x="5578" y="4761"/>
                    <a:pt x="8340" y="4313"/>
                    <a:pt x="8482" y="3320"/>
                  </a:cubicBezTo>
                  <a:cubicBezTo>
                    <a:pt x="8510" y="3153"/>
                    <a:pt x="8510" y="2483"/>
                    <a:pt x="9040" y="1897"/>
                  </a:cubicBezTo>
                  <a:cubicBezTo>
                    <a:pt x="9078" y="1851"/>
                    <a:pt x="9025" y="1822"/>
                    <a:pt x="8868" y="1822"/>
                  </a:cubicBezTo>
                  <a:cubicBezTo>
                    <a:pt x="8453" y="1822"/>
                    <a:pt x="7312" y="2024"/>
                    <a:pt x="5190" y="2651"/>
                  </a:cubicBezTo>
                  <a:cubicBezTo>
                    <a:pt x="5182" y="2653"/>
                    <a:pt x="5175" y="2654"/>
                    <a:pt x="5168" y="2654"/>
                  </a:cubicBezTo>
                  <a:cubicBezTo>
                    <a:pt x="5096" y="2654"/>
                    <a:pt x="5043" y="2537"/>
                    <a:pt x="4966" y="2511"/>
                  </a:cubicBezTo>
                  <a:cubicBezTo>
                    <a:pt x="4548" y="2260"/>
                    <a:pt x="3878" y="1311"/>
                    <a:pt x="3320" y="670"/>
                  </a:cubicBezTo>
                  <a:cubicBezTo>
                    <a:pt x="2762" y="56"/>
                    <a:pt x="1981" y="0"/>
                    <a:pt x="19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9"/>
            <p:cNvSpPr/>
            <p:nvPr/>
          </p:nvSpPr>
          <p:spPr>
            <a:xfrm>
              <a:off x="5880450" y="1977625"/>
              <a:ext cx="227400" cy="167425"/>
            </a:xfrm>
            <a:custGeom>
              <a:rect b="b" l="l" r="r" t="t"/>
              <a:pathLst>
                <a:path extrusionOk="0" h="6697" w="9096">
                  <a:moveTo>
                    <a:pt x="1367" y="0"/>
                  </a:moveTo>
                  <a:cubicBezTo>
                    <a:pt x="893" y="168"/>
                    <a:pt x="140" y="670"/>
                    <a:pt x="140" y="670"/>
                  </a:cubicBezTo>
                  <a:cubicBezTo>
                    <a:pt x="0" y="1814"/>
                    <a:pt x="1674" y="4297"/>
                    <a:pt x="2372" y="5022"/>
                  </a:cubicBezTo>
                  <a:cubicBezTo>
                    <a:pt x="2986" y="5637"/>
                    <a:pt x="3687" y="6147"/>
                    <a:pt x="4528" y="6147"/>
                  </a:cubicBezTo>
                  <a:cubicBezTo>
                    <a:pt x="4757" y="6147"/>
                    <a:pt x="4995" y="6110"/>
                    <a:pt x="5245" y="6027"/>
                  </a:cubicBezTo>
                  <a:cubicBezTo>
                    <a:pt x="6445" y="6054"/>
                    <a:pt x="7143" y="6333"/>
                    <a:pt x="8761" y="6696"/>
                  </a:cubicBezTo>
                  <a:cubicBezTo>
                    <a:pt x="9096" y="6584"/>
                    <a:pt x="8314" y="2400"/>
                    <a:pt x="8789" y="2009"/>
                  </a:cubicBezTo>
                  <a:lnTo>
                    <a:pt x="8789" y="2009"/>
                  </a:lnTo>
                  <a:lnTo>
                    <a:pt x="5441" y="2958"/>
                  </a:lnTo>
                  <a:cubicBezTo>
                    <a:pt x="5364" y="3010"/>
                    <a:pt x="5268" y="3033"/>
                    <a:pt x="5158" y="3033"/>
                  </a:cubicBezTo>
                  <a:cubicBezTo>
                    <a:pt x="4398" y="3033"/>
                    <a:pt x="2996" y="1915"/>
                    <a:pt x="2874" y="1842"/>
                  </a:cubicBezTo>
                  <a:cubicBezTo>
                    <a:pt x="2707" y="1786"/>
                    <a:pt x="1730" y="391"/>
                    <a:pt x="1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9"/>
            <p:cNvSpPr/>
            <p:nvPr/>
          </p:nvSpPr>
          <p:spPr>
            <a:xfrm>
              <a:off x="5839300" y="1869300"/>
              <a:ext cx="103950" cy="95250"/>
            </a:xfrm>
            <a:custGeom>
              <a:rect b="b" l="l" r="r" t="t"/>
              <a:pathLst>
                <a:path extrusionOk="0" h="3810" w="4158">
                  <a:moveTo>
                    <a:pt x="1946" y="1"/>
                  </a:moveTo>
                  <a:cubicBezTo>
                    <a:pt x="1738" y="1"/>
                    <a:pt x="1518" y="43"/>
                    <a:pt x="1284" y="121"/>
                  </a:cubicBezTo>
                  <a:cubicBezTo>
                    <a:pt x="251" y="455"/>
                    <a:pt x="0" y="1376"/>
                    <a:pt x="363" y="2492"/>
                  </a:cubicBezTo>
                  <a:cubicBezTo>
                    <a:pt x="671" y="3393"/>
                    <a:pt x="1428" y="3809"/>
                    <a:pt x="2308" y="3809"/>
                  </a:cubicBezTo>
                  <a:cubicBezTo>
                    <a:pt x="2546" y="3809"/>
                    <a:pt x="2792" y="3779"/>
                    <a:pt x="3041" y="3720"/>
                  </a:cubicBezTo>
                  <a:cubicBezTo>
                    <a:pt x="3683" y="3552"/>
                    <a:pt x="4157" y="2910"/>
                    <a:pt x="3599" y="1543"/>
                  </a:cubicBezTo>
                  <a:cubicBezTo>
                    <a:pt x="3171" y="452"/>
                    <a:pt x="2629" y="1"/>
                    <a:pt x="1946" y="1"/>
                  </a:cubicBezTo>
                  <a:close/>
                </a:path>
              </a:pathLst>
            </a:custGeom>
            <a:solidFill>
              <a:srgbClr val="FFBE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9"/>
            <p:cNvSpPr/>
            <p:nvPr/>
          </p:nvSpPr>
          <p:spPr>
            <a:xfrm>
              <a:off x="5835100" y="1867800"/>
              <a:ext cx="86525" cy="118225"/>
            </a:xfrm>
            <a:custGeom>
              <a:rect b="b" l="l" r="r" t="t"/>
              <a:pathLst>
                <a:path extrusionOk="0" h="4729" w="3461">
                  <a:moveTo>
                    <a:pt x="2108" y="1"/>
                  </a:moveTo>
                  <a:cubicBezTo>
                    <a:pt x="787" y="1"/>
                    <a:pt x="191" y="976"/>
                    <a:pt x="113" y="1631"/>
                  </a:cubicBezTo>
                  <a:cubicBezTo>
                    <a:pt x="1" y="2301"/>
                    <a:pt x="336" y="2970"/>
                    <a:pt x="447" y="3445"/>
                  </a:cubicBezTo>
                  <a:cubicBezTo>
                    <a:pt x="643" y="4086"/>
                    <a:pt x="503" y="4310"/>
                    <a:pt x="503" y="4310"/>
                  </a:cubicBezTo>
                  <a:cubicBezTo>
                    <a:pt x="852" y="4644"/>
                    <a:pt x="1323" y="4729"/>
                    <a:pt x="1682" y="4729"/>
                  </a:cubicBezTo>
                  <a:cubicBezTo>
                    <a:pt x="2011" y="4729"/>
                    <a:pt x="2245" y="4658"/>
                    <a:pt x="2205" y="4644"/>
                  </a:cubicBezTo>
                  <a:cubicBezTo>
                    <a:pt x="2093" y="4644"/>
                    <a:pt x="2038" y="4338"/>
                    <a:pt x="2066" y="4282"/>
                  </a:cubicBezTo>
                  <a:lnTo>
                    <a:pt x="2066" y="4282"/>
                  </a:lnTo>
                  <a:cubicBezTo>
                    <a:pt x="2093" y="4300"/>
                    <a:pt x="2155" y="4313"/>
                    <a:pt x="2232" y="4313"/>
                  </a:cubicBezTo>
                  <a:cubicBezTo>
                    <a:pt x="2385" y="4313"/>
                    <a:pt x="2596" y="4263"/>
                    <a:pt x="2707" y="4114"/>
                  </a:cubicBezTo>
                  <a:lnTo>
                    <a:pt x="2707" y="4114"/>
                  </a:lnTo>
                  <a:cubicBezTo>
                    <a:pt x="2665" y="4131"/>
                    <a:pt x="2620" y="4140"/>
                    <a:pt x="2577" y="4140"/>
                  </a:cubicBezTo>
                  <a:cubicBezTo>
                    <a:pt x="2479" y="4140"/>
                    <a:pt x="2392" y="4092"/>
                    <a:pt x="2372" y="3975"/>
                  </a:cubicBezTo>
                  <a:lnTo>
                    <a:pt x="2372" y="3975"/>
                  </a:lnTo>
                  <a:cubicBezTo>
                    <a:pt x="2383" y="4000"/>
                    <a:pt x="2406" y="4012"/>
                    <a:pt x="2437" y="4012"/>
                  </a:cubicBezTo>
                  <a:cubicBezTo>
                    <a:pt x="2577" y="4012"/>
                    <a:pt x="2875" y="3784"/>
                    <a:pt x="2875" y="3556"/>
                  </a:cubicBezTo>
                  <a:lnTo>
                    <a:pt x="2875" y="3556"/>
                  </a:lnTo>
                  <a:cubicBezTo>
                    <a:pt x="2829" y="3562"/>
                    <a:pt x="2785" y="3564"/>
                    <a:pt x="2745" y="3564"/>
                  </a:cubicBezTo>
                  <a:cubicBezTo>
                    <a:pt x="1929" y="3564"/>
                    <a:pt x="2234" y="2532"/>
                    <a:pt x="2261" y="2133"/>
                  </a:cubicBezTo>
                  <a:cubicBezTo>
                    <a:pt x="2317" y="1687"/>
                    <a:pt x="2456" y="1548"/>
                    <a:pt x="2902" y="1324"/>
                  </a:cubicBezTo>
                  <a:cubicBezTo>
                    <a:pt x="3321" y="1101"/>
                    <a:pt x="3460" y="627"/>
                    <a:pt x="3293" y="432"/>
                  </a:cubicBezTo>
                  <a:cubicBezTo>
                    <a:pt x="3293" y="432"/>
                    <a:pt x="2819" y="69"/>
                    <a:pt x="2372" y="13"/>
                  </a:cubicBezTo>
                  <a:cubicBezTo>
                    <a:pt x="2281" y="5"/>
                    <a:pt x="2193" y="1"/>
                    <a:pt x="2108" y="1"/>
                  </a:cubicBezTo>
                  <a:close/>
                </a:path>
              </a:pathLst>
            </a:custGeom>
            <a:solidFill>
              <a:srgbClr val="750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9"/>
            <p:cNvSpPr/>
            <p:nvPr/>
          </p:nvSpPr>
          <p:spPr>
            <a:xfrm>
              <a:off x="5876025" y="1918675"/>
              <a:ext cx="24675" cy="25600"/>
            </a:xfrm>
            <a:custGeom>
              <a:rect b="b" l="l" r="r" t="t"/>
              <a:pathLst>
                <a:path extrusionOk="0" h="1024" w="987">
                  <a:moveTo>
                    <a:pt x="467" y="0"/>
                  </a:moveTo>
                  <a:cubicBezTo>
                    <a:pt x="227" y="0"/>
                    <a:pt x="0" y="196"/>
                    <a:pt x="177" y="461"/>
                  </a:cubicBezTo>
                  <a:cubicBezTo>
                    <a:pt x="365" y="742"/>
                    <a:pt x="533" y="1024"/>
                    <a:pt x="697" y="1024"/>
                  </a:cubicBezTo>
                  <a:cubicBezTo>
                    <a:pt x="729" y="1024"/>
                    <a:pt x="760" y="1014"/>
                    <a:pt x="791" y="991"/>
                  </a:cubicBezTo>
                  <a:cubicBezTo>
                    <a:pt x="987" y="852"/>
                    <a:pt x="652" y="43"/>
                    <a:pt x="652" y="43"/>
                  </a:cubicBezTo>
                  <a:cubicBezTo>
                    <a:pt x="594" y="14"/>
                    <a:pt x="530" y="0"/>
                    <a:pt x="467" y="0"/>
                  </a:cubicBezTo>
                  <a:close/>
                </a:path>
              </a:pathLst>
            </a:custGeom>
            <a:solidFill>
              <a:srgbClr val="FFBE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9"/>
            <p:cNvSpPr/>
            <p:nvPr/>
          </p:nvSpPr>
          <p:spPr>
            <a:xfrm>
              <a:off x="5905300" y="1905725"/>
              <a:ext cx="166275" cy="109675"/>
            </a:xfrm>
            <a:custGeom>
              <a:rect b="b" l="l" r="r" t="t"/>
              <a:pathLst>
                <a:path extrusionOk="0" h="4387" w="6651">
                  <a:moveTo>
                    <a:pt x="6204" y="393"/>
                  </a:moveTo>
                  <a:cubicBezTo>
                    <a:pt x="6176" y="477"/>
                    <a:pt x="6176" y="533"/>
                    <a:pt x="6176" y="533"/>
                  </a:cubicBezTo>
                  <a:cubicBezTo>
                    <a:pt x="6176" y="533"/>
                    <a:pt x="6176" y="449"/>
                    <a:pt x="6204" y="393"/>
                  </a:cubicBezTo>
                  <a:close/>
                  <a:moveTo>
                    <a:pt x="6400" y="1"/>
                  </a:moveTo>
                  <a:cubicBezTo>
                    <a:pt x="6392" y="1"/>
                    <a:pt x="6382" y="10"/>
                    <a:pt x="6372" y="31"/>
                  </a:cubicBezTo>
                  <a:cubicBezTo>
                    <a:pt x="6344" y="86"/>
                    <a:pt x="6288" y="198"/>
                    <a:pt x="6260" y="282"/>
                  </a:cubicBezTo>
                  <a:cubicBezTo>
                    <a:pt x="6288" y="198"/>
                    <a:pt x="6316" y="59"/>
                    <a:pt x="6260" y="59"/>
                  </a:cubicBezTo>
                  <a:cubicBezTo>
                    <a:pt x="6255" y="57"/>
                    <a:pt x="6249" y="56"/>
                    <a:pt x="6244" y="56"/>
                  </a:cubicBezTo>
                  <a:cubicBezTo>
                    <a:pt x="6173" y="56"/>
                    <a:pt x="6145" y="233"/>
                    <a:pt x="6093" y="337"/>
                  </a:cubicBezTo>
                  <a:cubicBezTo>
                    <a:pt x="6037" y="477"/>
                    <a:pt x="5981" y="589"/>
                    <a:pt x="5870" y="644"/>
                  </a:cubicBezTo>
                  <a:cubicBezTo>
                    <a:pt x="5870" y="619"/>
                    <a:pt x="5893" y="359"/>
                    <a:pt x="5854" y="359"/>
                  </a:cubicBezTo>
                  <a:cubicBezTo>
                    <a:pt x="5850" y="359"/>
                    <a:pt x="5846" y="361"/>
                    <a:pt x="5842" y="365"/>
                  </a:cubicBezTo>
                  <a:cubicBezTo>
                    <a:pt x="5786" y="393"/>
                    <a:pt x="5758" y="477"/>
                    <a:pt x="5646" y="672"/>
                  </a:cubicBezTo>
                  <a:cubicBezTo>
                    <a:pt x="5563" y="812"/>
                    <a:pt x="5563" y="979"/>
                    <a:pt x="5479" y="1202"/>
                  </a:cubicBezTo>
                  <a:cubicBezTo>
                    <a:pt x="5312" y="1398"/>
                    <a:pt x="4000" y="2067"/>
                    <a:pt x="3749" y="2179"/>
                  </a:cubicBezTo>
                  <a:cubicBezTo>
                    <a:pt x="3610" y="2235"/>
                    <a:pt x="2131" y="2765"/>
                    <a:pt x="1601" y="2765"/>
                  </a:cubicBezTo>
                  <a:cubicBezTo>
                    <a:pt x="1071" y="2765"/>
                    <a:pt x="485" y="2960"/>
                    <a:pt x="373" y="3155"/>
                  </a:cubicBezTo>
                  <a:cubicBezTo>
                    <a:pt x="1" y="3847"/>
                    <a:pt x="466" y="4387"/>
                    <a:pt x="1309" y="4387"/>
                  </a:cubicBezTo>
                  <a:cubicBezTo>
                    <a:pt x="1349" y="4387"/>
                    <a:pt x="1391" y="4385"/>
                    <a:pt x="1434" y="4383"/>
                  </a:cubicBezTo>
                  <a:cubicBezTo>
                    <a:pt x="2522" y="4299"/>
                    <a:pt x="4028" y="3574"/>
                    <a:pt x="4391" y="3295"/>
                  </a:cubicBezTo>
                  <a:cubicBezTo>
                    <a:pt x="5088" y="2737"/>
                    <a:pt x="5870" y="1732"/>
                    <a:pt x="5870" y="1732"/>
                  </a:cubicBezTo>
                  <a:cubicBezTo>
                    <a:pt x="6260" y="1481"/>
                    <a:pt x="6428" y="1202"/>
                    <a:pt x="6511" y="1119"/>
                  </a:cubicBezTo>
                  <a:cubicBezTo>
                    <a:pt x="6567" y="1007"/>
                    <a:pt x="6623" y="616"/>
                    <a:pt x="6651" y="449"/>
                  </a:cubicBezTo>
                  <a:cubicBezTo>
                    <a:pt x="6651" y="389"/>
                    <a:pt x="6640" y="358"/>
                    <a:pt x="6622" y="358"/>
                  </a:cubicBezTo>
                  <a:cubicBezTo>
                    <a:pt x="6594" y="358"/>
                    <a:pt x="6549" y="437"/>
                    <a:pt x="6501" y="605"/>
                  </a:cubicBezTo>
                  <a:lnTo>
                    <a:pt x="6501" y="605"/>
                  </a:lnTo>
                  <a:cubicBezTo>
                    <a:pt x="6533" y="466"/>
                    <a:pt x="6577" y="197"/>
                    <a:pt x="6519" y="197"/>
                  </a:cubicBezTo>
                  <a:cubicBezTo>
                    <a:pt x="6516" y="197"/>
                    <a:pt x="6514" y="197"/>
                    <a:pt x="6511" y="198"/>
                  </a:cubicBezTo>
                  <a:cubicBezTo>
                    <a:pt x="6455" y="198"/>
                    <a:pt x="6344" y="533"/>
                    <a:pt x="6344" y="533"/>
                  </a:cubicBezTo>
                  <a:cubicBezTo>
                    <a:pt x="6344" y="533"/>
                    <a:pt x="6344" y="477"/>
                    <a:pt x="6400" y="310"/>
                  </a:cubicBezTo>
                  <a:cubicBezTo>
                    <a:pt x="6445" y="174"/>
                    <a:pt x="6435" y="1"/>
                    <a:pt x="6400" y="1"/>
                  </a:cubicBezTo>
                  <a:close/>
                </a:path>
              </a:pathLst>
            </a:custGeom>
            <a:solidFill>
              <a:srgbClr val="FFB6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9"/>
            <p:cNvSpPr/>
            <p:nvPr/>
          </p:nvSpPr>
          <p:spPr>
            <a:xfrm>
              <a:off x="6064575" y="2055825"/>
              <a:ext cx="91400" cy="83675"/>
            </a:xfrm>
            <a:custGeom>
              <a:rect b="b" l="l" r="r" t="t"/>
              <a:pathLst>
                <a:path extrusionOk="0" h="3347" w="3656">
                  <a:moveTo>
                    <a:pt x="928" y="0"/>
                  </a:moveTo>
                  <a:cubicBezTo>
                    <a:pt x="904" y="0"/>
                    <a:pt x="883" y="8"/>
                    <a:pt x="866" y="25"/>
                  </a:cubicBezTo>
                  <a:cubicBezTo>
                    <a:pt x="726" y="164"/>
                    <a:pt x="977" y="443"/>
                    <a:pt x="1089" y="890"/>
                  </a:cubicBezTo>
                  <a:cubicBezTo>
                    <a:pt x="1089" y="890"/>
                    <a:pt x="713" y="214"/>
                    <a:pt x="555" y="214"/>
                  </a:cubicBezTo>
                  <a:cubicBezTo>
                    <a:pt x="546" y="214"/>
                    <a:pt x="538" y="216"/>
                    <a:pt x="531" y="220"/>
                  </a:cubicBezTo>
                  <a:cubicBezTo>
                    <a:pt x="391" y="304"/>
                    <a:pt x="447" y="555"/>
                    <a:pt x="531" y="806"/>
                  </a:cubicBezTo>
                  <a:cubicBezTo>
                    <a:pt x="474" y="692"/>
                    <a:pt x="390" y="603"/>
                    <a:pt x="326" y="603"/>
                  </a:cubicBezTo>
                  <a:cubicBezTo>
                    <a:pt x="296" y="603"/>
                    <a:pt x="270" y="622"/>
                    <a:pt x="252" y="667"/>
                  </a:cubicBezTo>
                  <a:cubicBezTo>
                    <a:pt x="224" y="778"/>
                    <a:pt x="391" y="1420"/>
                    <a:pt x="419" y="1643"/>
                  </a:cubicBezTo>
                  <a:cubicBezTo>
                    <a:pt x="261" y="1206"/>
                    <a:pt x="172" y="1109"/>
                    <a:pt x="125" y="1109"/>
                  </a:cubicBezTo>
                  <a:cubicBezTo>
                    <a:pt x="105" y="1109"/>
                    <a:pt x="93" y="1125"/>
                    <a:pt x="84" y="1141"/>
                  </a:cubicBezTo>
                  <a:cubicBezTo>
                    <a:pt x="1" y="1280"/>
                    <a:pt x="280" y="2201"/>
                    <a:pt x="503" y="2452"/>
                  </a:cubicBezTo>
                  <a:cubicBezTo>
                    <a:pt x="559" y="2508"/>
                    <a:pt x="642" y="2592"/>
                    <a:pt x="642" y="2592"/>
                  </a:cubicBezTo>
                  <a:cubicBezTo>
                    <a:pt x="886" y="2916"/>
                    <a:pt x="1418" y="3346"/>
                    <a:pt x="1934" y="3346"/>
                  </a:cubicBezTo>
                  <a:cubicBezTo>
                    <a:pt x="1950" y="3346"/>
                    <a:pt x="1966" y="3346"/>
                    <a:pt x="1982" y="3345"/>
                  </a:cubicBezTo>
                  <a:cubicBezTo>
                    <a:pt x="2512" y="3317"/>
                    <a:pt x="3656" y="2396"/>
                    <a:pt x="3600" y="2201"/>
                  </a:cubicBezTo>
                  <a:cubicBezTo>
                    <a:pt x="3516" y="2006"/>
                    <a:pt x="2986" y="1336"/>
                    <a:pt x="2986" y="1336"/>
                  </a:cubicBezTo>
                  <a:cubicBezTo>
                    <a:pt x="2595" y="973"/>
                    <a:pt x="2484" y="639"/>
                    <a:pt x="2400" y="499"/>
                  </a:cubicBezTo>
                  <a:cubicBezTo>
                    <a:pt x="2343" y="414"/>
                    <a:pt x="2267" y="361"/>
                    <a:pt x="2202" y="361"/>
                  </a:cubicBezTo>
                  <a:cubicBezTo>
                    <a:pt x="2076" y="361"/>
                    <a:pt x="1993" y="561"/>
                    <a:pt x="2177" y="1113"/>
                  </a:cubicBezTo>
                  <a:cubicBezTo>
                    <a:pt x="2177" y="1113"/>
                    <a:pt x="2173" y="1114"/>
                    <a:pt x="2165" y="1114"/>
                  </a:cubicBezTo>
                  <a:cubicBezTo>
                    <a:pt x="2120" y="1114"/>
                    <a:pt x="1946" y="1093"/>
                    <a:pt x="1731" y="806"/>
                  </a:cubicBezTo>
                  <a:cubicBezTo>
                    <a:pt x="1605" y="606"/>
                    <a:pt x="1142" y="0"/>
                    <a:pt x="92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9"/>
            <p:cNvSpPr/>
            <p:nvPr/>
          </p:nvSpPr>
          <p:spPr>
            <a:xfrm>
              <a:off x="5884000" y="2013925"/>
              <a:ext cx="109475" cy="91375"/>
            </a:xfrm>
            <a:custGeom>
              <a:rect b="b" l="l" r="r" t="t"/>
              <a:pathLst>
                <a:path extrusionOk="0" h="3655" w="4379">
                  <a:moveTo>
                    <a:pt x="3422" y="1"/>
                  </a:moveTo>
                  <a:cubicBezTo>
                    <a:pt x="3385" y="1"/>
                    <a:pt x="3340" y="17"/>
                    <a:pt x="3290" y="55"/>
                  </a:cubicBezTo>
                  <a:cubicBezTo>
                    <a:pt x="3095" y="194"/>
                    <a:pt x="2620" y="724"/>
                    <a:pt x="2341" y="948"/>
                  </a:cubicBezTo>
                  <a:lnTo>
                    <a:pt x="2314" y="948"/>
                  </a:lnTo>
                  <a:cubicBezTo>
                    <a:pt x="2294" y="952"/>
                    <a:pt x="2273" y="953"/>
                    <a:pt x="2251" y="953"/>
                  </a:cubicBezTo>
                  <a:cubicBezTo>
                    <a:pt x="2122" y="953"/>
                    <a:pt x="1979" y="892"/>
                    <a:pt x="1979" y="892"/>
                  </a:cubicBezTo>
                  <a:cubicBezTo>
                    <a:pt x="1839" y="752"/>
                    <a:pt x="2286" y="362"/>
                    <a:pt x="2118" y="166"/>
                  </a:cubicBezTo>
                  <a:cubicBezTo>
                    <a:pt x="2099" y="142"/>
                    <a:pt x="2070" y="130"/>
                    <a:pt x="2035" y="130"/>
                  </a:cubicBezTo>
                  <a:cubicBezTo>
                    <a:pt x="1675" y="130"/>
                    <a:pt x="575" y="1337"/>
                    <a:pt x="193" y="1617"/>
                  </a:cubicBezTo>
                  <a:cubicBezTo>
                    <a:pt x="193" y="1617"/>
                    <a:pt x="1" y="3654"/>
                    <a:pt x="1310" y="3654"/>
                  </a:cubicBezTo>
                  <a:cubicBezTo>
                    <a:pt x="1319" y="3654"/>
                    <a:pt x="1328" y="3654"/>
                    <a:pt x="1337" y="3654"/>
                  </a:cubicBezTo>
                  <a:cubicBezTo>
                    <a:pt x="2537" y="3626"/>
                    <a:pt x="3178" y="3180"/>
                    <a:pt x="3374" y="2984"/>
                  </a:cubicBezTo>
                  <a:cubicBezTo>
                    <a:pt x="3932" y="2733"/>
                    <a:pt x="4378" y="1422"/>
                    <a:pt x="4266" y="1282"/>
                  </a:cubicBezTo>
                  <a:cubicBezTo>
                    <a:pt x="4217" y="1250"/>
                    <a:pt x="4178" y="1236"/>
                    <a:pt x="4143" y="1236"/>
                  </a:cubicBezTo>
                  <a:cubicBezTo>
                    <a:pt x="4117" y="1236"/>
                    <a:pt x="4094" y="1243"/>
                    <a:pt x="4071" y="1255"/>
                  </a:cubicBezTo>
                  <a:cubicBezTo>
                    <a:pt x="4183" y="1031"/>
                    <a:pt x="4266" y="780"/>
                    <a:pt x="4099" y="613"/>
                  </a:cubicBezTo>
                  <a:cubicBezTo>
                    <a:pt x="4091" y="604"/>
                    <a:pt x="4080" y="600"/>
                    <a:pt x="4068" y="600"/>
                  </a:cubicBezTo>
                  <a:cubicBezTo>
                    <a:pt x="4001" y="600"/>
                    <a:pt x="3887" y="722"/>
                    <a:pt x="3792" y="864"/>
                  </a:cubicBezTo>
                  <a:cubicBezTo>
                    <a:pt x="3932" y="641"/>
                    <a:pt x="4015" y="390"/>
                    <a:pt x="3904" y="250"/>
                  </a:cubicBezTo>
                  <a:cubicBezTo>
                    <a:pt x="3877" y="217"/>
                    <a:pt x="3843" y="203"/>
                    <a:pt x="3804" y="203"/>
                  </a:cubicBezTo>
                  <a:cubicBezTo>
                    <a:pt x="3683" y="203"/>
                    <a:pt x="3514" y="341"/>
                    <a:pt x="3388" y="485"/>
                  </a:cubicBezTo>
                  <a:lnTo>
                    <a:pt x="3388" y="485"/>
                  </a:lnTo>
                  <a:cubicBezTo>
                    <a:pt x="3411" y="455"/>
                    <a:pt x="3434" y="413"/>
                    <a:pt x="3457" y="390"/>
                  </a:cubicBezTo>
                  <a:cubicBezTo>
                    <a:pt x="3587" y="195"/>
                    <a:pt x="3549" y="1"/>
                    <a:pt x="3422" y="1"/>
                  </a:cubicBezTo>
                  <a:close/>
                </a:path>
              </a:pathLst>
            </a:custGeom>
            <a:solidFill>
              <a:srgbClr val="2F0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9"/>
            <p:cNvSpPr/>
            <p:nvPr/>
          </p:nvSpPr>
          <p:spPr>
            <a:xfrm>
              <a:off x="5753500" y="2038775"/>
              <a:ext cx="166025" cy="100775"/>
            </a:xfrm>
            <a:custGeom>
              <a:rect b="b" l="l" r="r" t="t"/>
              <a:pathLst>
                <a:path extrusionOk="0" h="4031" w="6641">
                  <a:moveTo>
                    <a:pt x="2771" y="0"/>
                  </a:moveTo>
                  <a:cubicBezTo>
                    <a:pt x="1876" y="0"/>
                    <a:pt x="1067" y="185"/>
                    <a:pt x="726" y="930"/>
                  </a:cubicBezTo>
                  <a:cubicBezTo>
                    <a:pt x="1" y="2604"/>
                    <a:pt x="1200" y="3776"/>
                    <a:pt x="1591" y="3971"/>
                  </a:cubicBezTo>
                  <a:cubicBezTo>
                    <a:pt x="1683" y="4006"/>
                    <a:pt x="1935" y="4031"/>
                    <a:pt x="2298" y="4031"/>
                  </a:cubicBezTo>
                  <a:cubicBezTo>
                    <a:pt x="2816" y="4031"/>
                    <a:pt x="3560" y="3979"/>
                    <a:pt x="4381" y="3832"/>
                  </a:cubicBezTo>
                  <a:cubicBezTo>
                    <a:pt x="5776" y="3581"/>
                    <a:pt x="6641" y="3050"/>
                    <a:pt x="6641" y="3050"/>
                  </a:cubicBezTo>
                  <a:cubicBezTo>
                    <a:pt x="6250" y="2716"/>
                    <a:pt x="5609" y="456"/>
                    <a:pt x="5720" y="149"/>
                  </a:cubicBezTo>
                  <a:lnTo>
                    <a:pt x="5720" y="149"/>
                  </a:lnTo>
                  <a:cubicBezTo>
                    <a:pt x="5599" y="171"/>
                    <a:pt x="5460" y="181"/>
                    <a:pt x="5306" y="181"/>
                  </a:cubicBezTo>
                  <a:cubicBezTo>
                    <a:pt x="4623" y="181"/>
                    <a:pt x="3655" y="0"/>
                    <a:pt x="27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9"/>
            <p:cNvSpPr/>
            <p:nvPr/>
          </p:nvSpPr>
          <p:spPr>
            <a:xfrm>
              <a:off x="5831625" y="2043175"/>
              <a:ext cx="59300" cy="92100"/>
            </a:xfrm>
            <a:custGeom>
              <a:rect b="b" l="l" r="r" t="t"/>
              <a:pathLst>
                <a:path extrusionOk="0" h="3684" w="2372">
                  <a:moveTo>
                    <a:pt x="1619" y="1"/>
                  </a:moveTo>
                  <a:cubicBezTo>
                    <a:pt x="1619" y="1"/>
                    <a:pt x="1346" y="13"/>
                    <a:pt x="990" y="13"/>
                  </a:cubicBezTo>
                  <a:cubicBezTo>
                    <a:pt x="813" y="13"/>
                    <a:pt x="614" y="10"/>
                    <a:pt x="419" y="1"/>
                  </a:cubicBezTo>
                  <a:lnTo>
                    <a:pt x="419" y="1"/>
                  </a:lnTo>
                  <a:cubicBezTo>
                    <a:pt x="0" y="1117"/>
                    <a:pt x="531" y="3377"/>
                    <a:pt x="1033" y="3684"/>
                  </a:cubicBezTo>
                  <a:cubicBezTo>
                    <a:pt x="1089" y="3684"/>
                    <a:pt x="1507" y="3600"/>
                    <a:pt x="2372" y="3377"/>
                  </a:cubicBezTo>
                  <a:cubicBezTo>
                    <a:pt x="1395" y="2205"/>
                    <a:pt x="1619" y="1"/>
                    <a:pt x="16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9"/>
            <p:cNvSpPr/>
            <p:nvPr/>
          </p:nvSpPr>
          <p:spPr>
            <a:xfrm>
              <a:off x="5840700" y="2043175"/>
              <a:ext cx="39075" cy="90850"/>
            </a:xfrm>
            <a:custGeom>
              <a:rect b="b" l="l" r="r" t="t"/>
              <a:pathLst>
                <a:path extrusionOk="0" h="3634" w="1563">
                  <a:moveTo>
                    <a:pt x="419" y="1"/>
                  </a:moveTo>
                  <a:cubicBezTo>
                    <a:pt x="0" y="1117"/>
                    <a:pt x="781" y="3488"/>
                    <a:pt x="1005" y="3628"/>
                  </a:cubicBezTo>
                  <a:cubicBezTo>
                    <a:pt x="1008" y="3631"/>
                    <a:pt x="1017" y="3633"/>
                    <a:pt x="1029" y="3633"/>
                  </a:cubicBezTo>
                  <a:cubicBezTo>
                    <a:pt x="1107" y="3633"/>
                    <a:pt x="1345" y="3561"/>
                    <a:pt x="1563" y="3488"/>
                  </a:cubicBezTo>
                  <a:cubicBezTo>
                    <a:pt x="558" y="2205"/>
                    <a:pt x="921" y="1"/>
                    <a:pt x="921" y="1"/>
                  </a:cubicBezTo>
                  <a:close/>
                </a:path>
              </a:pathLst>
            </a:custGeom>
            <a:solidFill>
              <a:srgbClr val="88A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9"/>
            <p:cNvSpPr/>
            <p:nvPr/>
          </p:nvSpPr>
          <p:spPr>
            <a:xfrm>
              <a:off x="6109225" y="2114325"/>
              <a:ext cx="76050" cy="64900"/>
            </a:xfrm>
            <a:custGeom>
              <a:rect b="b" l="l" r="r" t="t"/>
              <a:pathLst>
                <a:path extrusionOk="0" h="2596" w="3042">
                  <a:moveTo>
                    <a:pt x="2372" y="1"/>
                  </a:moveTo>
                  <a:cubicBezTo>
                    <a:pt x="1730" y="1702"/>
                    <a:pt x="0" y="1758"/>
                    <a:pt x="0" y="1758"/>
                  </a:cubicBezTo>
                  <a:cubicBezTo>
                    <a:pt x="0" y="1758"/>
                    <a:pt x="251" y="2288"/>
                    <a:pt x="921" y="2595"/>
                  </a:cubicBezTo>
                  <a:cubicBezTo>
                    <a:pt x="1842" y="2539"/>
                    <a:pt x="2986" y="1702"/>
                    <a:pt x="3041" y="503"/>
                  </a:cubicBezTo>
                  <a:cubicBezTo>
                    <a:pt x="3041" y="419"/>
                    <a:pt x="2902" y="196"/>
                    <a:pt x="237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9"/>
            <p:cNvSpPr/>
            <p:nvPr/>
          </p:nvSpPr>
          <p:spPr>
            <a:xfrm>
              <a:off x="6114100" y="2115725"/>
              <a:ext cx="67675" cy="57900"/>
            </a:xfrm>
            <a:custGeom>
              <a:rect b="b" l="l" r="r" t="t"/>
              <a:pathLst>
                <a:path extrusionOk="0" h="2316" w="2707">
                  <a:moveTo>
                    <a:pt x="2316" y="0"/>
                  </a:moveTo>
                  <a:cubicBezTo>
                    <a:pt x="2009" y="1842"/>
                    <a:pt x="1" y="2009"/>
                    <a:pt x="1" y="2009"/>
                  </a:cubicBezTo>
                  <a:cubicBezTo>
                    <a:pt x="1" y="2009"/>
                    <a:pt x="252" y="2260"/>
                    <a:pt x="363" y="2316"/>
                  </a:cubicBezTo>
                  <a:cubicBezTo>
                    <a:pt x="1451" y="2288"/>
                    <a:pt x="2595" y="1284"/>
                    <a:pt x="2707" y="279"/>
                  </a:cubicBezTo>
                  <a:cubicBezTo>
                    <a:pt x="2679" y="140"/>
                    <a:pt x="2512" y="56"/>
                    <a:pt x="2316" y="0"/>
                  </a:cubicBezTo>
                  <a:close/>
                </a:path>
              </a:pathLst>
            </a:custGeom>
            <a:solidFill>
              <a:srgbClr val="88AA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8" name="Google Shape;1018;p49"/>
          <p:cNvSpPr/>
          <p:nvPr/>
        </p:nvSpPr>
        <p:spPr>
          <a:xfrm>
            <a:off x="3784975" y="1213567"/>
            <a:ext cx="2540100" cy="25401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9" name="Google Shape;1019;p49"/>
          <p:cNvGrpSpPr/>
          <p:nvPr/>
        </p:nvGrpSpPr>
        <p:grpSpPr>
          <a:xfrm>
            <a:off x="1905000" y="1362950"/>
            <a:ext cx="2194944" cy="669600"/>
            <a:chOff x="1417525" y="1315125"/>
            <a:chExt cx="2194944" cy="669600"/>
          </a:xfrm>
        </p:grpSpPr>
        <p:cxnSp>
          <p:nvCxnSpPr>
            <p:cNvPr id="1020" name="Google Shape;1020;p49"/>
            <p:cNvCxnSpPr/>
            <p:nvPr/>
          </p:nvCxnSpPr>
          <p:spPr>
            <a:xfrm>
              <a:off x="3178969" y="1638300"/>
              <a:ext cx="433500" cy="252300"/>
            </a:xfrm>
            <a:prstGeom prst="straightConnector1">
              <a:avLst/>
            </a:prstGeom>
            <a:noFill/>
            <a:ln cap="flat" cmpd="sng" w="19050">
              <a:solidFill>
                <a:srgbClr val="65F0AC"/>
              </a:solidFill>
              <a:prstDash val="solid"/>
              <a:round/>
              <a:headEnd len="med" w="med" type="oval"/>
              <a:tailEnd len="sm" w="sm" type="none"/>
            </a:ln>
          </p:spPr>
        </p:cxnSp>
        <p:sp>
          <p:nvSpPr>
            <p:cNvPr id="1021" name="Google Shape;1021;p49"/>
            <p:cNvSpPr txBox="1"/>
            <p:nvPr/>
          </p:nvSpPr>
          <p:spPr>
            <a:xfrm>
              <a:off x="1417525" y="1315125"/>
              <a:ext cx="18366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             </a:t>
              </a:r>
              <a:r>
                <a:rPr lang="en" sz="1200">
                  <a:latin typeface="Roboto"/>
                  <a:ea typeface="Roboto"/>
                  <a:cs typeface="Roboto"/>
                  <a:sym typeface="Roboto"/>
                </a:rPr>
                <a:t>Modelling</a:t>
              </a:r>
              <a:endParaRPr sz="1200">
                <a:latin typeface="Roboto"/>
                <a:ea typeface="Roboto"/>
                <a:cs typeface="Roboto"/>
                <a:sym typeface="Roboto"/>
              </a:endParaRPr>
            </a:p>
            <a:p>
              <a:pPr indent="0" lvl="0" marL="0" rtl="0" algn="r">
                <a:lnSpc>
                  <a:spcPct val="115000"/>
                </a:lnSpc>
                <a:spcBef>
                  <a:spcPts val="0"/>
                </a:spcBef>
                <a:spcAft>
                  <a:spcPts val="0"/>
                </a:spcAft>
                <a:buNone/>
              </a:pPr>
              <a:r>
                <a:t/>
              </a:r>
              <a:endParaRPr sz="1000">
                <a:latin typeface="Roboto"/>
                <a:ea typeface="Roboto"/>
                <a:cs typeface="Roboto"/>
                <a:sym typeface="Roboto"/>
              </a:endParaRPr>
            </a:p>
            <a:p>
              <a:pPr indent="0" lvl="0" marL="0" rtl="0" algn="r">
                <a:lnSpc>
                  <a:spcPct val="115000"/>
                </a:lnSpc>
                <a:spcBef>
                  <a:spcPts val="0"/>
                </a:spcBef>
                <a:spcAft>
                  <a:spcPts val="0"/>
                </a:spcAft>
                <a:buNone/>
              </a:pPr>
              <a:r>
                <a:rPr b="1" lang="en" sz="1200">
                  <a:latin typeface="Roboto"/>
                  <a:ea typeface="Roboto"/>
                  <a:cs typeface="Roboto"/>
                  <a:sym typeface="Roboto"/>
                </a:rPr>
                <a:t>Finding most relevant                 parameters by feature ranking </a:t>
              </a:r>
              <a:endParaRPr b="1" sz="1200">
                <a:latin typeface="Roboto"/>
                <a:ea typeface="Roboto"/>
                <a:cs typeface="Roboto"/>
                <a:sym typeface="Roboto"/>
              </a:endParaRPr>
            </a:p>
          </p:txBody>
        </p:sp>
      </p:grpSp>
      <p:grpSp>
        <p:nvGrpSpPr>
          <p:cNvPr id="1022" name="Google Shape;1022;p49"/>
          <p:cNvGrpSpPr/>
          <p:nvPr/>
        </p:nvGrpSpPr>
        <p:grpSpPr>
          <a:xfrm>
            <a:off x="6004794" y="1213574"/>
            <a:ext cx="1928706" cy="724851"/>
            <a:chOff x="5517319" y="1165749"/>
            <a:chExt cx="1928706" cy="724851"/>
          </a:xfrm>
        </p:grpSpPr>
        <p:cxnSp>
          <p:nvCxnSpPr>
            <p:cNvPr id="1023" name="Google Shape;1023;p49"/>
            <p:cNvCxnSpPr/>
            <p:nvPr/>
          </p:nvCxnSpPr>
          <p:spPr>
            <a:xfrm flipH="1">
              <a:off x="5517319" y="1638300"/>
              <a:ext cx="433500" cy="252300"/>
            </a:xfrm>
            <a:prstGeom prst="straightConnector1">
              <a:avLst/>
            </a:prstGeom>
            <a:noFill/>
            <a:ln cap="flat" cmpd="sng" w="19050">
              <a:solidFill>
                <a:srgbClr val="085630"/>
              </a:solidFill>
              <a:prstDash val="solid"/>
              <a:round/>
              <a:headEnd len="med" w="med" type="oval"/>
              <a:tailEnd len="sm" w="sm" type="none"/>
            </a:ln>
          </p:spPr>
        </p:cxnSp>
        <p:sp>
          <p:nvSpPr>
            <p:cNvPr id="1024" name="Google Shape;1024;p49"/>
            <p:cNvSpPr txBox="1"/>
            <p:nvPr/>
          </p:nvSpPr>
          <p:spPr>
            <a:xfrm>
              <a:off x="5950825" y="1165749"/>
              <a:ext cx="14952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Training</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000">
                <a:latin typeface="Roboto"/>
                <a:ea typeface="Roboto"/>
                <a:cs typeface="Roboto"/>
                <a:sym typeface="Roboto"/>
              </a:endParaRPr>
            </a:p>
            <a:p>
              <a:pPr indent="0" lvl="0" marL="0" rtl="0" algn="l">
                <a:lnSpc>
                  <a:spcPct val="115000"/>
                </a:lnSpc>
                <a:spcBef>
                  <a:spcPts val="0"/>
                </a:spcBef>
                <a:spcAft>
                  <a:spcPts val="0"/>
                </a:spcAft>
                <a:buNone/>
              </a:pPr>
              <a:r>
                <a:rPr b="1" lang="en" sz="1200">
                  <a:latin typeface="Roboto"/>
                  <a:ea typeface="Roboto"/>
                  <a:cs typeface="Roboto"/>
                  <a:sym typeface="Roboto"/>
                </a:rPr>
                <a:t>Split the dataset, train and validate</a:t>
              </a:r>
              <a:endParaRPr b="1" sz="1200">
                <a:latin typeface="Roboto"/>
                <a:ea typeface="Roboto"/>
                <a:cs typeface="Roboto"/>
                <a:sym typeface="Roboto"/>
              </a:endParaRPr>
            </a:p>
          </p:txBody>
        </p:sp>
      </p:grpSp>
      <p:grpSp>
        <p:nvGrpSpPr>
          <p:cNvPr id="1025" name="Google Shape;1025;p49"/>
          <p:cNvGrpSpPr/>
          <p:nvPr/>
        </p:nvGrpSpPr>
        <p:grpSpPr>
          <a:xfrm>
            <a:off x="4718775" y="3582965"/>
            <a:ext cx="3007800" cy="972985"/>
            <a:chOff x="4231300" y="3535140"/>
            <a:chExt cx="3007800" cy="972985"/>
          </a:xfrm>
        </p:grpSpPr>
        <p:cxnSp>
          <p:nvCxnSpPr>
            <p:cNvPr id="1026" name="Google Shape;1026;p49"/>
            <p:cNvCxnSpPr/>
            <p:nvPr/>
          </p:nvCxnSpPr>
          <p:spPr>
            <a:xfrm rot="10800000">
              <a:off x="4556399" y="3535140"/>
              <a:ext cx="0" cy="460500"/>
            </a:xfrm>
            <a:prstGeom prst="straightConnector1">
              <a:avLst/>
            </a:prstGeom>
            <a:noFill/>
            <a:ln cap="flat" cmpd="sng" w="19050">
              <a:solidFill>
                <a:srgbClr val="0E9453"/>
              </a:solidFill>
              <a:prstDash val="solid"/>
              <a:round/>
              <a:headEnd len="med" w="med" type="oval"/>
              <a:tailEnd len="sm" w="sm" type="none"/>
            </a:ln>
          </p:spPr>
        </p:cxnSp>
        <p:sp>
          <p:nvSpPr>
            <p:cNvPr id="1027" name="Google Shape;1027;p49"/>
            <p:cNvSpPr txBox="1"/>
            <p:nvPr/>
          </p:nvSpPr>
          <p:spPr>
            <a:xfrm>
              <a:off x="4231300" y="3838525"/>
              <a:ext cx="3007800" cy="6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        </a:t>
              </a:r>
              <a:r>
                <a:rPr lang="en" sz="1200">
                  <a:latin typeface="Roboto"/>
                  <a:ea typeface="Roboto"/>
                  <a:cs typeface="Roboto"/>
                  <a:sym typeface="Roboto"/>
                </a:rPr>
                <a:t>Evaluation and Reusability</a:t>
              </a:r>
              <a:endParaRPr sz="1200">
                <a:latin typeface="Roboto"/>
                <a:ea typeface="Roboto"/>
                <a:cs typeface="Roboto"/>
                <a:sym typeface="Roboto"/>
              </a:endParaRPr>
            </a:p>
            <a:p>
              <a:pPr indent="0" lvl="0" marL="0" rtl="0" algn="ctr">
                <a:lnSpc>
                  <a:spcPct val="115000"/>
                </a:lnSpc>
                <a:spcBef>
                  <a:spcPts val="0"/>
                </a:spcBef>
                <a:spcAft>
                  <a:spcPts val="0"/>
                </a:spcAft>
                <a:buNone/>
              </a:pPr>
              <a:r>
                <a:t/>
              </a:r>
              <a:endParaRPr sz="1000">
                <a:latin typeface="Roboto"/>
                <a:ea typeface="Roboto"/>
                <a:cs typeface="Roboto"/>
                <a:sym typeface="Roboto"/>
              </a:endParaRPr>
            </a:p>
            <a:p>
              <a:pPr indent="0" lvl="0" marL="0" rtl="0" algn="ctr">
                <a:lnSpc>
                  <a:spcPct val="115000"/>
                </a:lnSpc>
                <a:spcBef>
                  <a:spcPts val="0"/>
                </a:spcBef>
                <a:spcAft>
                  <a:spcPts val="0"/>
                </a:spcAft>
                <a:buNone/>
              </a:pPr>
              <a:r>
                <a:rPr b="1" lang="en" sz="1200">
                  <a:latin typeface="Roboto"/>
                  <a:ea typeface="Roboto"/>
                  <a:cs typeface="Roboto"/>
                  <a:sym typeface="Roboto"/>
                </a:rPr>
                <a:t>Testing, graphing and saving the model</a:t>
              </a:r>
              <a:endParaRPr b="1" sz="1200">
                <a:latin typeface="Roboto"/>
                <a:ea typeface="Roboto"/>
                <a:cs typeface="Roboto"/>
                <a:sym typeface="Roboto"/>
              </a:endParaRPr>
            </a:p>
          </p:txBody>
        </p:sp>
      </p:grpSp>
      <p:sp>
        <p:nvSpPr>
          <p:cNvPr id="1028" name="Google Shape;1028;p49"/>
          <p:cNvSpPr txBox="1"/>
          <p:nvPr/>
        </p:nvSpPr>
        <p:spPr>
          <a:xfrm>
            <a:off x="4333259" y="2104285"/>
            <a:ext cx="1443600" cy="804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200">
                <a:latin typeface="Roboto"/>
                <a:ea typeface="Roboto"/>
                <a:cs typeface="Roboto"/>
                <a:sym typeface="Roboto"/>
              </a:rPr>
              <a:t>Development Methodology</a:t>
            </a:r>
            <a:endParaRPr sz="1200"/>
          </a:p>
        </p:txBody>
      </p:sp>
      <p:sp>
        <p:nvSpPr>
          <p:cNvPr id="1029" name="Google Shape;1029;p49"/>
          <p:cNvSpPr/>
          <p:nvPr/>
        </p:nvSpPr>
        <p:spPr>
          <a:xfrm rot="1800047">
            <a:off x="3707318" y="1134259"/>
            <a:ext cx="2690936" cy="2690936"/>
          </a:xfrm>
          <a:prstGeom prst="blockArc">
            <a:avLst>
              <a:gd fmla="val 14414370" name="adj1"/>
              <a:gd fmla="val 694" name="adj2"/>
              <a:gd fmla="val 9562" name="adj3"/>
            </a:avLst>
          </a:prstGeom>
          <a:solidFill>
            <a:srgbClr val="085630"/>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9"/>
          <p:cNvSpPr/>
          <p:nvPr/>
        </p:nvSpPr>
        <p:spPr>
          <a:xfrm flipH="1" rot="-1800047">
            <a:off x="3709431" y="1134259"/>
            <a:ext cx="2690936" cy="2690936"/>
          </a:xfrm>
          <a:prstGeom prst="blockArc">
            <a:avLst>
              <a:gd fmla="val 14348563" name="adj1"/>
              <a:gd fmla="val 21472873" name="adj2"/>
              <a:gd fmla="val 9381" name="adj3"/>
            </a:avLst>
          </a:prstGeom>
          <a:solidFill>
            <a:srgbClr val="65F0AC"/>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9"/>
          <p:cNvSpPr/>
          <p:nvPr/>
        </p:nvSpPr>
        <p:spPr>
          <a:xfrm rot="-8100000">
            <a:off x="4870190" y="1075218"/>
            <a:ext cx="363170" cy="363170"/>
          </a:xfrm>
          <a:prstGeom prst="rtTriangle">
            <a:avLst/>
          </a:prstGeom>
          <a:solidFill>
            <a:srgbClr val="65F0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9"/>
          <p:cNvSpPr/>
          <p:nvPr/>
        </p:nvSpPr>
        <p:spPr>
          <a:xfrm flipH="1" rot="-9000757">
            <a:off x="3708428" y="1132633"/>
            <a:ext cx="2690226" cy="2690226"/>
          </a:xfrm>
          <a:prstGeom prst="blockArc">
            <a:avLst>
              <a:gd fmla="val 14316164" name="adj1"/>
              <a:gd fmla="val 21502663" name="adj2"/>
              <a:gd fmla="val 9415" name="adj3"/>
            </a:avLst>
          </a:prstGeom>
          <a:solidFill>
            <a:srgbClr val="0E9453"/>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9"/>
          <p:cNvSpPr/>
          <p:nvPr/>
        </p:nvSpPr>
        <p:spPr>
          <a:xfrm rot="-1027861">
            <a:off x="5973349" y="2897657"/>
            <a:ext cx="312672" cy="312672"/>
          </a:xfrm>
          <a:prstGeom prst="rtTriangle">
            <a:avLst/>
          </a:prstGeom>
          <a:solidFill>
            <a:srgbClr val="0856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9"/>
          <p:cNvSpPr/>
          <p:nvPr/>
        </p:nvSpPr>
        <p:spPr>
          <a:xfrm rot="6359841">
            <a:off x="3803276" y="2895587"/>
            <a:ext cx="363580" cy="363580"/>
          </a:xfrm>
          <a:prstGeom prst="rtTriangle">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35" name="Google Shape;1035;p49"/>
          <p:cNvPicPr preferRelativeResize="0"/>
          <p:nvPr/>
        </p:nvPicPr>
        <p:blipFill>
          <a:blip r:embed="rId3">
            <a:alphaModFix/>
          </a:blip>
          <a:stretch>
            <a:fillRect/>
          </a:stretch>
        </p:blipFill>
        <p:spPr>
          <a:xfrm>
            <a:off x="6640517" y="2222713"/>
            <a:ext cx="2249601" cy="1605225"/>
          </a:xfrm>
          <a:prstGeom prst="rect">
            <a:avLst/>
          </a:prstGeom>
          <a:noFill/>
          <a:ln>
            <a:noFill/>
          </a:ln>
        </p:spPr>
      </p:pic>
      <p:pic>
        <p:nvPicPr>
          <p:cNvPr id="1036" name="Google Shape;1036;p49"/>
          <p:cNvPicPr preferRelativeResize="0"/>
          <p:nvPr/>
        </p:nvPicPr>
        <p:blipFill>
          <a:blip r:embed="rId4">
            <a:alphaModFix/>
          </a:blip>
          <a:stretch>
            <a:fillRect/>
          </a:stretch>
        </p:blipFill>
        <p:spPr>
          <a:xfrm>
            <a:off x="1748789" y="2852525"/>
            <a:ext cx="1846092" cy="1297375"/>
          </a:xfrm>
          <a:prstGeom prst="rect">
            <a:avLst/>
          </a:prstGeom>
          <a:noFill/>
          <a:ln>
            <a:noFill/>
          </a:ln>
        </p:spPr>
      </p:pic>
      <p:sp>
        <p:nvSpPr>
          <p:cNvPr id="1037" name="Google Shape;1037;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Rescue and Disaster Management Workshop by Slidesgo">
  <a:themeElements>
    <a:clrScheme name="Simple Light">
      <a:dk1>
        <a:srgbClr val="2A1B4C"/>
      </a:dk1>
      <a:lt1>
        <a:srgbClr val="FFF8F5"/>
      </a:lt1>
      <a:dk2>
        <a:srgbClr val="E93842"/>
      </a:dk2>
      <a:lt2>
        <a:srgbClr val="5F85DC"/>
      </a:lt2>
      <a:accent1>
        <a:srgbClr val="D86507"/>
      </a:accent1>
      <a:accent2>
        <a:srgbClr val="F4872F"/>
      </a:accent2>
      <a:accent3>
        <a:srgbClr val="FF9D04"/>
      </a:accent3>
      <a:accent4>
        <a:srgbClr val="FD5354"/>
      </a:accent4>
      <a:accent5>
        <a:srgbClr val="F2F2F2"/>
      </a:accent5>
      <a:accent6>
        <a:srgbClr val="F4CCCC"/>
      </a:accent6>
      <a:hlink>
        <a:srgbClr val="2A1B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