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985F-BE86-467C-A1C2-0392DEE2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4B14B-0FF5-44B9-9E55-B0839C9E8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BA2-AABD-4DE7-A669-84C69BD3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63D-332F-4DFE-AFCC-7E00C2728DF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EA14-6727-4C14-8EDD-03267E07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C6823-05EE-49A5-B4BE-799E9AF8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128-A862-4511-AD64-45286F04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768D-11DB-4BD9-8495-9DC343C7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4853-CED1-42AE-AAD8-5D0A5952E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EFB8-AC67-4D81-A27A-B92CE0A3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63D-332F-4DFE-AFCC-7E00C2728DF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5A6E-3CB2-4990-B7A2-C7DD368F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F713-ED87-4FEE-A055-99F0130B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128-A862-4511-AD64-45286F04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D8A46-BE4A-423F-AEBD-B34F147E1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752E7-4FA4-437F-82D5-3252E5363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E1CE-3885-4FC5-86A6-3F34725D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63D-332F-4DFE-AFCC-7E00C2728DF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87C2A-4E07-4618-8CF4-4BCE2BA3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239BE-AE66-4414-981C-5DDCD323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128-A862-4511-AD64-45286F04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3A68-B5D8-401F-88D8-74AA8C54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E3DE-205B-4156-92CA-7A75B14AA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16EDB-84EC-43BD-AA5D-9E998EDA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63D-332F-4DFE-AFCC-7E00C2728DF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E8D39-732C-4DB0-9E05-A4E7699D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E03E-E2C0-4C99-A1D9-CA7B9DEC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128-A862-4511-AD64-45286F04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FF7B-332B-4070-B47C-6FF7E99B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D73AF-D0AF-4844-93BD-F0247D7E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A930A-C3E8-49A2-A5C1-B8A8F362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63D-332F-4DFE-AFCC-7E00C2728DF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FA7E-9DD9-407F-A2D4-3EFCF1A8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37A5-E23F-4E17-A936-A54DB72F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128-A862-4511-AD64-45286F04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5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5CEE-8B7F-4ED0-BBE5-DC228191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C8AA-F055-4C7D-B9F2-F4A68A4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C26E8-0FC6-4C05-8505-2D8642947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C8E25-0BAD-4581-865E-6240D68C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63D-332F-4DFE-AFCC-7E00C2728DF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97241-107A-47C8-8AB1-3B20BE60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2DE9D-6A22-4E8E-9E32-18DEA64A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128-A862-4511-AD64-45286F04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7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F710-D320-4727-AC62-7B5A9F7C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DD01-C671-4E66-9CAA-784E4B91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6AD8E-8A4B-4BAA-9A55-E82B22206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369EC-07C0-484C-A533-94FA50C7E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5E9F5-9C60-4C91-83C7-9A0EA3A11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41ECD-E3F7-47CB-B0EB-5AD3EE88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63D-332F-4DFE-AFCC-7E00C2728DF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305D-5453-4C8C-A28D-674D3C8C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69C01-F902-4ABD-AD82-64DA6269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128-A862-4511-AD64-45286F04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9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BF73-E5CD-4672-B21C-C61D6F4E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D9D96-CA56-43F1-81D0-AE37EDB2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63D-332F-4DFE-AFCC-7E00C2728DF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E2DC-E130-4B14-B41C-BA2445F1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4A34C-7900-421D-B4C6-4326FA29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128-A862-4511-AD64-45286F04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BBDF7-BCD1-4157-BF54-E8D34B32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63D-332F-4DFE-AFCC-7E00C2728DF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8ADAE-A055-49B8-9F4E-AB250530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C6DB9-F7AF-4635-96EE-7E910025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128-A862-4511-AD64-45286F04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AAFD-72BE-408E-9475-910B9C26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5F0F-91CF-4456-9189-85D70041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1EF2C-C3CB-4390-BD94-2ECE7909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4AF97-FA35-4BF8-B060-9FB3C861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63D-332F-4DFE-AFCC-7E00C2728DF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00BC9-BF0A-4FF2-8C6F-A865C848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C7F4E-0A6E-405C-A86A-FD13FDCA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128-A862-4511-AD64-45286F04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627B-DF8F-4EDD-879C-A34EEB35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D3C82-F037-4B54-A611-7D196BD67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A6221-B030-4379-A096-DF18CF26F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5387-9AD5-4D8B-9398-AD789DA5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63D-332F-4DFE-AFCC-7E00C2728DF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0B217-B666-48AF-B6AB-E58D4EE8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6E29E-ECB7-4948-9B1F-B2BD8EB8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128-A862-4511-AD64-45286F04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5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67C16-821B-4A68-B8F3-EF73D957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1D28D-ED1F-42A3-BC59-4EADBA6B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C51A4-BD03-403A-9AF3-52DEF33FA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C63D-332F-4DFE-AFCC-7E00C2728DF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3F97-ED65-469A-83C8-BC33C96BC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6BC5-4FD6-42ED-B8A5-FF0384A22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35128-A862-4511-AD64-45286F04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F28B-B26C-41F7-ADDB-694953A14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A3D65-1504-4156-9D27-77F93D27F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6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../../_images/anatomy.png">
            <a:extLst>
              <a:ext uri="{FF2B5EF4-FFF2-40B4-BE49-F238E27FC236}">
                <a16:creationId xmlns:a16="http://schemas.microsoft.com/office/drawing/2014/main" id="{DA4CB2C1-3698-44BB-92D4-1706C6DB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939" y="0"/>
            <a:ext cx="6636026" cy="66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5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0E2934-FB7D-4CAD-8EEE-8F7AB516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1071562"/>
            <a:ext cx="43243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7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1EF9DD-EB61-4588-8AD0-47C92349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35" y="1547812"/>
            <a:ext cx="6903140" cy="41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927E18-AC13-4066-BDF3-5A80CB90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770" y="2478746"/>
            <a:ext cx="5728459" cy="3924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3BCC91-326B-47A5-A482-E59CD5291A5D}"/>
              </a:ext>
            </a:extLst>
          </p:cNvPr>
          <p:cNvSpPr txBox="1"/>
          <p:nvPr/>
        </p:nvSpPr>
        <p:spPr>
          <a:xfrm>
            <a:off x="4386470" y="225287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Mesh Grid</a:t>
            </a:r>
          </a:p>
        </p:txBody>
      </p:sp>
    </p:spTree>
    <p:extLst>
      <p:ext uri="{BB962C8B-B14F-4D97-AF65-F5344CB8AC3E}">
        <p14:creationId xmlns:p14="http://schemas.microsoft.com/office/powerpoint/2010/main" val="60257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ox Plot">
            <a:extLst>
              <a:ext uri="{FF2B5EF4-FFF2-40B4-BE49-F238E27FC236}">
                <a16:creationId xmlns:a16="http://schemas.microsoft.com/office/drawing/2014/main" id="{874A041F-7133-4BBB-8230-EC92C0518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68" y="1825900"/>
            <a:ext cx="6558713" cy="232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7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5</cp:revision>
  <dcterms:created xsi:type="dcterms:W3CDTF">2020-07-13T07:07:10Z</dcterms:created>
  <dcterms:modified xsi:type="dcterms:W3CDTF">2020-07-13T17:27:45Z</dcterms:modified>
</cp:coreProperties>
</file>