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626" r:id="rId2"/>
    <p:sldId id="651" r:id="rId3"/>
    <p:sldId id="694" r:id="rId4"/>
    <p:sldId id="652" r:id="rId5"/>
    <p:sldId id="657" r:id="rId6"/>
    <p:sldId id="658" r:id="rId7"/>
    <p:sldId id="682" r:id="rId8"/>
    <p:sldId id="683" r:id="rId9"/>
    <p:sldId id="684" r:id="rId10"/>
    <p:sldId id="686" r:id="rId11"/>
    <p:sldId id="688" r:id="rId12"/>
    <p:sldId id="669" r:id="rId13"/>
    <p:sldId id="691" r:id="rId14"/>
    <p:sldId id="665" r:id="rId15"/>
    <p:sldId id="674" r:id="rId16"/>
    <p:sldId id="678" r:id="rId17"/>
    <p:sldId id="675" r:id="rId18"/>
    <p:sldId id="692" r:id="rId19"/>
    <p:sldId id="677" r:id="rId20"/>
    <p:sldId id="667" r:id="rId21"/>
    <p:sldId id="693" r:id="rId22"/>
    <p:sldId id="680" r:id="rId23"/>
    <p:sldId id="685" r:id="rId24"/>
    <p:sldId id="695" r:id="rId25"/>
    <p:sldId id="696" r:id="rId26"/>
    <p:sldId id="698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Honda" initials="MH" lastIdx="1" clrIdx="0"/>
  <p:cmAuthor id="1" name="Duy Lam" initials="DL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913"/>
    <a:srgbClr val="A6CE39"/>
    <a:srgbClr val="B8E3F5"/>
    <a:srgbClr val="27AAE1"/>
    <a:srgbClr val="01334C"/>
    <a:srgbClr val="6699FF"/>
    <a:srgbClr val="99CCFF"/>
    <a:srgbClr val="4BA5FF"/>
    <a:srgbClr val="9994F8"/>
    <a:srgbClr val="1C6A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6" autoAdjust="0"/>
    <p:restoredTop sz="90435" autoAdjust="0"/>
  </p:normalViewPr>
  <p:slideViewPr>
    <p:cSldViewPr>
      <p:cViewPr>
        <p:scale>
          <a:sx n="80" d="100"/>
          <a:sy n="80" d="100"/>
        </p:scale>
        <p:origin x="-1710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76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334B9B-D57C-4FF3-B049-BFDDDB3D8F6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F00098B-1580-49E3-A51C-2B8C75074DFB}">
      <dgm:prSet phldrT="[Text]" custT="1"/>
      <dgm:spPr/>
      <dgm:t>
        <a:bodyPr/>
        <a:lstStyle/>
        <a:p>
          <a:r>
            <a:rPr lang="en-US" sz="2000" dirty="0" smtClean="0"/>
            <a:t>Git Introduction</a:t>
          </a:r>
          <a:endParaRPr lang="en-US" sz="2000" dirty="0"/>
        </a:p>
      </dgm:t>
    </dgm:pt>
    <dgm:pt modelId="{31F00589-B4E7-426D-B20B-EA6FF4751718}" type="parTrans" cxnId="{C8D8B36C-73D5-4743-8F4C-F61697F668DE}">
      <dgm:prSet/>
      <dgm:spPr/>
      <dgm:t>
        <a:bodyPr/>
        <a:lstStyle/>
        <a:p>
          <a:endParaRPr lang="en-US" sz="1600"/>
        </a:p>
      </dgm:t>
    </dgm:pt>
    <dgm:pt modelId="{D685003D-1CF5-4138-A4BF-A393669560BB}" type="sibTrans" cxnId="{C8D8B36C-73D5-4743-8F4C-F61697F668DE}">
      <dgm:prSet/>
      <dgm:spPr/>
      <dgm:t>
        <a:bodyPr/>
        <a:lstStyle/>
        <a:p>
          <a:endParaRPr lang="en-US" sz="1600"/>
        </a:p>
      </dgm:t>
    </dgm:pt>
    <dgm:pt modelId="{109AB9C1-2C8E-45A1-9BC6-993DB12998C5}">
      <dgm:prSet phldrT="[Text]" custT="1"/>
      <dgm:spPr/>
      <dgm:t>
        <a:bodyPr/>
        <a:lstStyle/>
        <a:p>
          <a:r>
            <a:rPr lang="en-US" sz="2000" dirty="0" smtClean="0"/>
            <a:t>Git Practices</a:t>
          </a:r>
          <a:endParaRPr lang="en-US" sz="2000" dirty="0"/>
        </a:p>
      </dgm:t>
    </dgm:pt>
    <dgm:pt modelId="{D60FCD44-CE71-44F4-B066-4EA6B47803B8}" type="parTrans" cxnId="{9290A340-A050-4751-9DD0-C60237D110E5}">
      <dgm:prSet/>
      <dgm:spPr/>
      <dgm:t>
        <a:bodyPr/>
        <a:lstStyle/>
        <a:p>
          <a:endParaRPr lang="en-US" sz="1600"/>
        </a:p>
      </dgm:t>
    </dgm:pt>
    <dgm:pt modelId="{6B340432-7F59-466D-89B5-E4CB28E64FF9}" type="sibTrans" cxnId="{9290A340-A050-4751-9DD0-C60237D110E5}">
      <dgm:prSet/>
      <dgm:spPr/>
      <dgm:t>
        <a:bodyPr/>
        <a:lstStyle/>
        <a:p>
          <a:endParaRPr lang="en-US" sz="1600"/>
        </a:p>
      </dgm:t>
    </dgm:pt>
    <dgm:pt modelId="{F70B39C7-4999-40EB-8439-319D78D00920}">
      <dgm:prSet phldrT="[Text]" custT="1"/>
      <dgm:spPr/>
      <dgm:t>
        <a:bodyPr/>
        <a:lstStyle/>
        <a:p>
          <a:r>
            <a:rPr lang="en-US" sz="2000" dirty="0" smtClean="0"/>
            <a:t>Branch in Git</a:t>
          </a:r>
          <a:endParaRPr lang="en-US" sz="2000" dirty="0"/>
        </a:p>
      </dgm:t>
    </dgm:pt>
    <dgm:pt modelId="{ED2ECF90-01CC-48A2-AAA4-8E0EAD1302A4}" type="parTrans" cxnId="{CF56E6CD-D591-47C2-8194-41CE00CEE6B6}">
      <dgm:prSet/>
      <dgm:spPr/>
      <dgm:t>
        <a:bodyPr/>
        <a:lstStyle/>
        <a:p>
          <a:endParaRPr lang="en-US" sz="1600"/>
        </a:p>
      </dgm:t>
    </dgm:pt>
    <dgm:pt modelId="{F1327B58-EEC9-4AE8-9581-71DA8ECDD602}" type="sibTrans" cxnId="{CF56E6CD-D591-47C2-8194-41CE00CEE6B6}">
      <dgm:prSet/>
      <dgm:spPr/>
      <dgm:t>
        <a:bodyPr/>
        <a:lstStyle/>
        <a:p>
          <a:endParaRPr lang="en-US" sz="1600"/>
        </a:p>
      </dgm:t>
    </dgm:pt>
    <dgm:pt modelId="{DA99AB94-7DF6-4604-BA8C-EFF2058F44DE}">
      <dgm:prSet phldrT="[Text]" custT="1"/>
      <dgm:spPr/>
      <dgm:t>
        <a:bodyPr/>
        <a:lstStyle/>
        <a:p>
          <a:r>
            <a:rPr lang="en-US" sz="2000" dirty="0" smtClean="0"/>
            <a:t>Remote Git</a:t>
          </a:r>
          <a:endParaRPr lang="en-US" sz="2000" dirty="0"/>
        </a:p>
      </dgm:t>
    </dgm:pt>
    <dgm:pt modelId="{BAB37408-4EF3-43A3-825F-D1F31C710B97}" type="parTrans" cxnId="{404CA092-9D63-4653-AE87-419DB4ADEC71}">
      <dgm:prSet/>
      <dgm:spPr/>
      <dgm:t>
        <a:bodyPr/>
        <a:lstStyle/>
        <a:p>
          <a:endParaRPr lang="en-US" sz="1600"/>
        </a:p>
      </dgm:t>
    </dgm:pt>
    <dgm:pt modelId="{A40CED5E-A2B3-4A77-92E5-590C3559E82D}" type="sibTrans" cxnId="{404CA092-9D63-4653-AE87-419DB4ADEC71}">
      <dgm:prSet/>
      <dgm:spPr/>
      <dgm:t>
        <a:bodyPr/>
        <a:lstStyle/>
        <a:p>
          <a:endParaRPr lang="en-US" sz="1600"/>
        </a:p>
      </dgm:t>
    </dgm:pt>
    <dgm:pt modelId="{6798F02E-5B93-4E4B-8959-A6083E95A229}" type="pres">
      <dgm:prSet presAssocID="{9C334B9B-D57C-4FF3-B049-BFDDDB3D8F6E}" presName="CompostProcess" presStyleCnt="0">
        <dgm:presLayoutVars>
          <dgm:dir/>
          <dgm:resizeHandles val="exact"/>
        </dgm:presLayoutVars>
      </dgm:prSet>
      <dgm:spPr/>
    </dgm:pt>
    <dgm:pt modelId="{61DC78E0-AA35-4CB3-AD05-62EC0298004B}" type="pres">
      <dgm:prSet presAssocID="{9C334B9B-D57C-4FF3-B049-BFDDDB3D8F6E}" presName="arrow" presStyleLbl="bgShp" presStyleIdx="0" presStyleCnt="1" custLinFactNeighborY="1887"/>
      <dgm:spPr/>
    </dgm:pt>
    <dgm:pt modelId="{03238C5A-B691-4C92-B0C4-AC22C2FC789C}" type="pres">
      <dgm:prSet presAssocID="{9C334B9B-D57C-4FF3-B049-BFDDDB3D8F6E}" presName="linearProcess" presStyleCnt="0"/>
      <dgm:spPr/>
    </dgm:pt>
    <dgm:pt modelId="{CD66B4D4-1B6B-49DA-A0B4-95F89BC91556}" type="pres">
      <dgm:prSet presAssocID="{8F00098B-1580-49E3-A51C-2B8C75074DFB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48EDA3-67A6-4949-BBC5-B679E8FE5699}" type="pres">
      <dgm:prSet presAssocID="{D685003D-1CF5-4138-A4BF-A393669560BB}" presName="sibTrans" presStyleCnt="0"/>
      <dgm:spPr/>
    </dgm:pt>
    <dgm:pt modelId="{A413BD66-7F33-4DB2-92D2-EF6DC8511026}" type="pres">
      <dgm:prSet presAssocID="{F70B39C7-4999-40EB-8439-319D78D00920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D201C6-97EA-42CC-861F-9E601D94C021}" type="pres">
      <dgm:prSet presAssocID="{F1327B58-EEC9-4AE8-9581-71DA8ECDD602}" presName="sibTrans" presStyleCnt="0"/>
      <dgm:spPr/>
    </dgm:pt>
    <dgm:pt modelId="{C9A3B60D-6A58-41B3-8641-990A0A83F52D}" type="pres">
      <dgm:prSet presAssocID="{DA99AB94-7DF6-4604-BA8C-EFF2058F44DE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CEAACF-D3EE-44B2-997A-AA514A0FDF50}" type="pres">
      <dgm:prSet presAssocID="{A40CED5E-A2B3-4A77-92E5-590C3559E82D}" presName="sibTrans" presStyleCnt="0"/>
      <dgm:spPr/>
    </dgm:pt>
    <dgm:pt modelId="{A58B547A-3455-45BC-BFD3-119146B26365}" type="pres">
      <dgm:prSet presAssocID="{109AB9C1-2C8E-45A1-9BC6-993DB12998C5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D8B36C-73D5-4743-8F4C-F61697F668DE}" srcId="{9C334B9B-D57C-4FF3-B049-BFDDDB3D8F6E}" destId="{8F00098B-1580-49E3-A51C-2B8C75074DFB}" srcOrd="0" destOrd="0" parTransId="{31F00589-B4E7-426D-B20B-EA6FF4751718}" sibTransId="{D685003D-1CF5-4138-A4BF-A393669560BB}"/>
    <dgm:cxn modelId="{404CA092-9D63-4653-AE87-419DB4ADEC71}" srcId="{9C334B9B-D57C-4FF3-B049-BFDDDB3D8F6E}" destId="{DA99AB94-7DF6-4604-BA8C-EFF2058F44DE}" srcOrd="2" destOrd="0" parTransId="{BAB37408-4EF3-43A3-825F-D1F31C710B97}" sibTransId="{A40CED5E-A2B3-4A77-92E5-590C3559E82D}"/>
    <dgm:cxn modelId="{1C61592E-02ED-4D6A-8476-E30A0C2F69CF}" type="presOf" srcId="{109AB9C1-2C8E-45A1-9BC6-993DB12998C5}" destId="{A58B547A-3455-45BC-BFD3-119146B26365}" srcOrd="0" destOrd="0" presId="urn:microsoft.com/office/officeart/2005/8/layout/hProcess9"/>
    <dgm:cxn modelId="{CF56E6CD-D591-47C2-8194-41CE00CEE6B6}" srcId="{9C334B9B-D57C-4FF3-B049-BFDDDB3D8F6E}" destId="{F70B39C7-4999-40EB-8439-319D78D00920}" srcOrd="1" destOrd="0" parTransId="{ED2ECF90-01CC-48A2-AAA4-8E0EAD1302A4}" sibTransId="{F1327B58-EEC9-4AE8-9581-71DA8ECDD602}"/>
    <dgm:cxn modelId="{6E1CD503-1114-4129-8D52-F8E4E20BCCCD}" type="presOf" srcId="{9C334B9B-D57C-4FF3-B049-BFDDDB3D8F6E}" destId="{6798F02E-5B93-4E4B-8959-A6083E95A229}" srcOrd="0" destOrd="0" presId="urn:microsoft.com/office/officeart/2005/8/layout/hProcess9"/>
    <dgm:cxn modelId="{68844694-F01D-4B5B-829D-E4BBF30D63C0}" type="presOf" srcId="{8F00098B-1580-49E3-A51C-2B8C75074DFB}" destId="{CD66B4D4-1B6B-49DA-A0B4-95F89BC91556}" srcOrd="0" destOrd="0" presId="urn:microsoft.com/office/officeart/2005/8/layout/hProcess9"/>
    <dgm:cxn modelId="{910682E9-1780-4CB2-B021-17F62013111B}" type="presOf" srcId="{F70B39C7-4999-40EB-8439-319D78D00920}" destId="{A413BD66-7F33-4DB2-92D2-EF6DC8511026}" srcOrd="0" destOrd="0" presId="urn:microsoft.com/office/officeart/2005/8/layout/hProcess9"/>
    <dgm:cxn modelId="{F5B67BD2-4F08-47C0-A29D-510D1B7F93E7}" type="presOf" srcId="{DA99AB94-7DF6-4604-BA8C-EFF2058F44DE}" destId="{C9A3B60D-6A58-41B3-8641-990A0A83F52D}" srcOrd="0" destOrd="0" presId="urn:microsoft.com/office/officeart/2005/8/layout/hProcess9"/>
    <dgm:cxn modelId="{9290A340-A050-4751-9DD0-C60237D110E5}" srcId="{9C334B9B-D57C-4FF3-B049-BFDDDB3D8F6E}" destId="{109AB9C1-2C8E-45A1-9BC6-993DB12998C5}" srcOrd="3" destOrd="0" parTransId="{D60FCD44-CE71-44F4-B066-4EA6B47803B8}" sibTransId="{6B340432-7F59-466D-89B5-E4CB28E64FF9}"/>
    <dgm:cxn modelId="{FAFD6475-5174-47E1-95D3-F1A48BE5D92E}" type="presParOf" srcId="{6798F02E-5B93-4E4B-8959-A6083E95A229}" destId="{61DC78E0-AA35-4CB3-AD05-62EC0298004B}" srcOrd="0" destOrd="0" presId="urn:microsoft.com/office/officeart/2005/8/layout/hProcess9"/>
    <dgm:cxn modelId="{9BB61830-A49B-4C1E-9649-E01A14363EC3}" type="presParOf" srcId="{6798F02E-5B93-4E4B-8959-A6083E95A229}" destId="{03238C5A-B691-4C92-B0C4-AC22C2FC789C}" srcOrd="1" destOrd="0" presId="urn:microsoft.com/office/officeart/2005/8/layout/hProcess9"/>
    <dgm:cxn modelId="{C5C1FEF4-8EBB-4E45-9035-75BE365DD010}" type="presParOf" srcId="{03238C5A-B691-4C92-B0C4-AC22C2FC789C}" destId="{CD66B4D4-1B6B-49DA-A0B4-95F89BC91556}" srcOrd="0" destOrd="0" presId="urn:microsoft.com/office/officeart/2005/8/layout/hProcess9"/>
    <dgm:cxn modelId="{73528511-2FD4-440F-8196-ED19CFEED658}" type="presParOf" srcId="{03238C5A-B691-4C92-B0C4-AC22C2FC789C}" destId="{9F48EDA3-67A6-4949-BBC5-B679E8FE5699}" srcOrd="1" destOrd="0" presId="urn:microsoft.com/office/officeart/2005/8/layout/hProcess9"/>
    <dgm:cxn modelId="{BF3CD435-0511-4CDB-B3E0-B2FBB4F985BF}" type="presParOf" srcId="{03238C5A-B691-4C92-B0C4-AC22C2FC789C}" destId="{A413BD66-7F33-4DB2-92D2-EF6DC8511026}" srcOrd="2" destOrd="0" presId="urn:microsoft.com/office/officeart/2005/8/layout/hProcess9"/>
    <dgm:cxn modelId="{537A5560-F82F-4007-9801-BCB2720E43C1}" type="presParOf" srcId="{03238C5A-B691-4C92-B0C4-AC22C2FC789C}" destId="{07D201C6-97EA-42CC-861F-9E601D94C021}" srcOrd="3" destOrd="0" presId="urn:microsoft.com/office/officeart/2005/8/layout/hProcess9"/>
    <dgm:cxn modelId="{C381C5B8-5108-4FAB-B917-658E2BAA3BF5}" type="presParOf" srcId="{03238C5A-B691-4C92-B0C4-AC22C2FC789C}" destId="{C9A3B60D-6A58-41B3-8641-990A0A83F52D}" srcOrd="4" destOrd="0" presId="urn:microsoft.com/office/officeart/2005/8/layout/hProcess9"/>
    <dgm:cxn modelId="{116AB4A5-C3AA-42C6-9677-924C51649B85}" type="presParOf" srcId="{03238C5A-B691-4C92-B0C4-AC22C2FC789C}" destId="{98CEAACF-D3EE-44B2-997A-AA514A0FDF50}" srcOrd="5" destOrd="0" presId="urn:microsoft.com/office/officeart/2005/8/layout/hProcess9"/>
    <dgm:cxn modelId="{F72080C1-0B5C-41B5-8258-C80606A2E42E}" type="presParOf" srcId="{03238C5A-B691-4C92-B0C4-AC22C2FC789C}" destId="{A58B547A-3455-45BC-BFD3-119146B2636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334B9B-D57C-4FF3-B049-BFDDDB3D8F6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F00098B-1580-49E3-A51C-2B8C75074DFB}">
      <dgm:prSet phldrT="[Text]" custT="1"/>
      <dgm:spPr/>
      <dgm:t>
        <a:bodyPr/>
        <a:lstStyle/>
        <a:p>
          <a:r>
            <a:rPr lang="en-US" sz="2000" dirty="0" smtClean="0"/>
            <a:t>Git Introduction</a:t>
          </a:r>
          <a:endParaRPr lang="en-US" sz="2000" dirty="0"/>
        </a:p>
      </dgm:t>
    </dgm:pt>
    <dgm:pt modelId="{31F00589-B4E7-426D-B20B-EA6FF4751718}" type="parTrans" cxnId="{C8D8B36C-73D5-4743-8F4C-F61697F668DE}">
      <dgm:prSet/>
      <dgm:spPr/>
      <dgm:t>
        <a:bodyPr/>
        <a:lstStyle/>
        <a:p>
          <a:endParaRPr lang="en-US" sz="1600"/>
        </a:p>
      </dgm:t>
    </dgm:pt>
    <dgm:pt modelId="{D685003D-1CF5-4138-A4BF-A393669560BB}" type="sibTrans" cxnId="{C8D8B36C-73D5-4743-8F4C-F61697F668DE}">
      <dgm:prSet/>
      <dgm:spPr/>
      <dgm:t>
        <a:bodyPr/>
        <a:lstStyle/>
        <a:p>
          <a:endParaRPr lang="en-US" sz="1600"/>
        </a:p>
      </dgm:t>
    </dgm:pt>
    <dgm:pt modelId="{109AB9C1-2C8E-45A1-9BC6-993DB12998C5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2000" dirty="0" smtClean="0"/>
            <a:t>Git Practices</a:t>
          </a:r>
          <a:endParaRPr lang="en-US" sz="2000" dirty="0"/>
        </a:p>
      </dgm:t>
    </dgm:pt>
    <dgm:pt modelId="{D60FCD44-CE71-44F4-B066-4EA6B47803B8}" type="parTrans" cxnId="{9290A340-A050-4751-9DD0-C60237D110E5}">
      <dgm:prSet/>
      <dgm:spPr/>
      <dgm:t>
        <a:bodyPr/>
        <a:lstStyle/>
        <a:p>
          <a:endParaRPr lang="en-US" sz="1600"/>
        </a:p>
      </dgm:t>
    </dgm:pt>
    <dgm:pt modelId="{6B340432-7F59-466D-89B5-E4CB28E64FF9}" type="sibTrans" cxnId="{9290A340-A050-4751-9DD0-C60237D110E5}">
      <dgm:prSet/>
      <dgm:spPr/>
      <dgm:t>
        <a:bodyPr/>
        <a:lstStyle/>
        <a:p>
          <a:endParaRPr lang="en-US" sz="1600"/>
        </a:p>
      </dgm:t>
    </dgm:pt>
    <dgm:pt modelId="{F70B39C7-4999-40EB-8439-319D78D00920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2000" dirty="0" smtClean="0"/>
            <a:t>Branch in Git</a:t>
          </a:r>
          <a:endParaRPr lang="en-US" sz="2000" dirty="0"/>
        </a:p>
      </dgm:t>
    </dgm:pt>
    <dgm:pt modelId="{ED2ECF90-01CC-48A2-AAA4-8E0EAD1302A4}" type="parTrans" cxnId="{CF56E6CD-D591-47C2-8194-41CE00CEE6B6}">
      <dgm:prSet/>
      <dgm:spPr/>
      <dgm:t>
        <a:bodyPr/>
        <a:lstStyle/>
        <a:p>
          <a:endParaRPr lang="en-US" sz="1600"/>
        </a:p>
      </dgm:t>
    </dgm:pt>
    <dgm:pt modelId="{F1327B58-EEC9-4AE8-9581-71DA8ECDD602}" type="sibTrans" cxnId="{CF56E6CD-D591-47C2-8194-41CE00CEE6B6}">
      <dgm:prSet/>
      <dgm:spPr/>
      <dgm:t>
        <a:bodyPr/>
        <a:lstStyle/>
        <a:p>
          <a:endParaRPr lang="en-US" sz="1600"/>
        </a:p>
      </dgm:t>
    </dgm:pt>
    <dgm:pt modelId="{DA99AB94-7DF6-4604-BA8C-EFF2058F44DE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2000" dirty="0" smtClean="0"/>
            <a:t>Remote Git</a:t>
          </a:r>
          <a:endParaRPr lang="en-US" sz="2000" dirty="0"/>
        </a:p>
      </dgm:t>
    </dgm:pt>
    <dgm:pt modelId="{BAB37408-4EF3-43A3-825F-D1F31C710B97}" type="parTrans" cxnId="{404CA092-9D63-4653-AE87-419DB4ADEC71}">
      <dgm:prSet/>
      <dgm:spPr/>
      <dgm:t>
        <a:bodyPr/>
        <a:lstStyle/>
        <a:p>
          <a:endParaRPr lang="en-US" sz="1600"/>
        </a:p>
      </dgm:t>
    </dgm:pt>
    <dgm:pt modelId="{A40CED5E-A2B3-4A77-92E5-590C3559E82D}" type="sibTrans" cxnId="{404CA092-9D63-4653-AE87-419DB4ADEC71}">
      <dgm:prSet/>
      <dgm:spPr/>
      <dgm:t>
        <a:bodyPr/>
        <a:lstStyle/>
        <a:p>
          <a:endParaRPr lang="en-US" sz="1600"/>
        </a:p>
      </dgm:t>
    </dgm:pt>
    <dgm:pt modelId="{6798F02E-5B93-4E4B-8959-A6083E95A229}" type="pres">
      <dgm:prSet presAssocID="{9C334B9B-D57C-4FF3-B049-BFDDDB3D8F6E}" presName="CompostProcess" presStyleCnt="0">
        <dgm:presLayoutVars>
          <dgm:dir/>
          <dgm:resizeHandles val="exact"/>
        </dgm:presLayoutVars>
      </dgm:prSet>
      <dgm:spPr/>
    </dgm:pt>
    <dgm:pt modelId="{61DC78E0-AA35-4CB3-AD05-62EC0298004B}" type="pres">
      <dgm:prSet presAssocID="{9C334B9B-D57C-4FF3-B049-BFDDDB3D8F6E}" presName="arrow" presStyleLbl="bgShp" presStyleIdx="0" presStyleCnt="1" custLinFactNeighborY="1887"/>
      <dgm:spPr/>
    </dgm:pt>
    <dgm:pt modelId="{03238C5A-B691-4C92-B0C4-AC22C2FC789C}" type="pres">
      <dgm:prSet presAssocID="{9C334B9B-D57C-4FF3-B049-BFDDDB3D8F6E}" presName="linearProcess" presStyleCnt="0"/>
      <dgm:spPr/>
    </dgm:pt>
    <dgm:pt modelId="{CD66B4D4-1B6B-49DA-A0B4-95F89BC91556}" type="pres">
      <dgm:prSet presAssocID="{8F00098B-1580-49E3-A51C-2B8C75074DFB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48EDA3-67A6-4949-BBC5-B679E8FE5699}" type="pres">
      <dgm:prSet presAssocID="{D685003D-1CF5-4138-A4BF-A393669560BB}" presName="sibTrans" presStyleCnt="0"/>
      <dgm:spPr/>
    </dgm:pt>
    <dgm:pt modelId="{A413BD66-7F33-4DB2-92D2-EF6DC8511026}" type="pres">
      <dgm:prSet presAssocID="{F70B39C7-4999-40EB-8439-319D78D00920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D201C6-97EA-42CC-861F-9E601D94C021}" type="pres">
      <dgm:prSet presAssocID="{F1327B58-EEC9-4AE8-9581-71DA8ECDD602}" presName="sibTrans" presStyleCnt="0"/>
      <dgm:spPr/>
    </dgm:pt>
    <dgm:pt modelId="{C9A3B60D-6A58-41B3-8641-990A0A83F52D}" type="pres">
      <dgm:prSet presAssocID="{DA99AB94-7DF6-4604-BA8C-EFF2058F44DE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CEAACF-D3EE-44B2-997A-AA514A0FDF50}" type="pres">
      <dgm:prSet presAssocID="{A40CED5E-A2B3-4A77-92E5-590C3559E82D}" presName="sibTrans" presStyleCnt="0"/>
      <dgm:spPr/>
    </dgm:pt>
    <dgm:pt modelId="{A58B547A-3455-45BC-BFD3-119146B26365}" type="pres">
      <dgm:prSet presAssocID="{109AB9C1-2C8E-45A1-9BC6-993DB12998C5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6DC437-DBF7-49E7-B604-67FF0484D21C}" type="presOf" srcId="{109AB9C1-2C8E-45A1-9BC6-993DB12998C5}" destId="{A58B547A-3455-45BC-BFD3-119146B26365}" srcOrd="0" destOrd="0" presId="urn:microsoft.com/office/officeart/2005/8/layout/hProcess9"/>
    <dgm:cxn modelId="{C8D8B36C-73D5-4743-8F4C-F61697F668DE}" srcId="{9C334B9B-D57C-4FF3-B049-BFDDDB3D8F6E}" destId="{8F00098B-1580-49E3-A51C-2B8C75074DFB}" srcOrd="0" destOrd="0" parTransId="{31F00589-B4E7-426D-B20B-EA6FF4751718}" sibTransId="{D685003D-1CF5-4138-A4BF-A393669560BB}"/>
    <dgm:cxn modelId="{404CA092-9D63-4653-AE87-419DB4ADEC71}" srcId="{9C334B9B-D57C-4FF3-B049-BFDDDB3D8F6E}" destId="{DA99AB94-7DF6-4604-BA8C-EFF2058F44DE}" srcOrd="2" destOrd="0" parTransId="{BAB37408-4EF3-43A3-825F-D1F31C710B97}" sibTransId="{A40CED5E-A2B3-4A77-92E5-590C3559E82D}"/>
    <dgm:cxn modelId="{9290A340-A050-4751-9DD0-C60237D110E5}" srcId="{9C334B9B-D57C-4FF3-B049-BFDDDB3D8F6E}" destId="{109AB9C1-2C8E-45A1-9BC6-993DB12998C5}" srcOrd="3" destOrd="0" parTransId="{D60FCD44-CE71-44F4-B066-4EA6B47803B8}" sibTransId="{6B340432-7F59-466D-89B5-E4CB28E64FF9}"/>
    <dgm:cxn modelId="{136E8AD6-15B8-4261-9053-10F49E915B4E}" type="presOf" srcId="{F70B39C7-4999-40EB-8439-319D78D00920}" destId="{A413BD66-7F33-4DB2-92D2-EF6DC8511026}" srcOrd="0" destOrd="0" presId="urn:microsoft.com/office/officeart/2005/8/layout/hProcess9"/>
    <dgm:cxn modelId="{BD568444-E3C7-4C0C-B693-71F8B145CB4A}" type="presOf" srcId="{DA99AB94-7DF6-4604-BA8C-EFF2058F44DE}" destId="{C9A3B60D-6A58-41B3-8641-990A0A83F52D}" srcOrd="0" destOrd="0" presId="urn:microsoft.com/office/officeart/2005/8/layout/hProcess9"/>
    <dgm:cxn modelId="{CF56E6CD-D591-47C2-8194-41CE00CEE6B6}" srcId="{9C334B9B-D57C-4FF3-B049-BFDDDB3D8F6E}" destId="{F70B39C7-4999-40EB-8439-319D78D00920}" srcOrd="1" destOrd="0" parTransId="{ED2ECF90-01CC-48A2-AAA4-8E0EAD1302A4}" sibTransId="{F1327B58-EEC9-4AE8-9581-71DA8ECDD602}"/>
    <dgm:cxn modelId="{ADA83E04-BC7B-42CF-9F18-78D33A59C39A}" type="presOf" srcId="{9C334B9B-D57C-4FF3-B049-BFDDDB3D8F6E}" destId="{6798F02E-5B93-4E4B-8959-A6083E95A229}" srcOrd="0" destOrd="0" presId="urn:microsoft.com/office/officeart/2005/8/layout/hProcess9"/>
    <dgm:cxn modelId="{0FCF003E-C8B4-4639-895D-A6A64A07B3AD}" type="presOf" srcId="{8F00098B-1580-49E3-A51C-2B8C75074DFB}" destId="{CD66B4D4-1B6B-49DA-A0B4-95F89BC91556}" srcOrd="0" destOrd="0" presId="urn:microsoft.com/office/officeart/2005/8/layout/hProcess9"/>
    <dgm:cxn modelId="{99914706-BE35-4C02-A282-F0E6E69AC624}" type="presParOf" srcId="{6798F02E-5B93-4E4B-8959-A6083E95A229}" destId="{61DC78E0-AA35-4CB3-AD05-62EC0298004B}" srcOrd="0" destOrd="0" presId="urn:microsoft.com/office/officeart/2005/8/layout/hProcess9"/>
    <dgm:cxn modelId="{BB6014E8-9E52-495B-BA0F-0B6B6D456758}" type="presParOf" srcId="{6798F02E-5B93-4E4B-8959-A6083E95A229}" destId="{03238C5A-B691-4C92-B0C4-AC22C2FC789C}" srcOrd="1" destOrd="0" presId="urn:microsoft.com/office/officeart/2005/8/layout/hProcess9"/>
    <dgm:cxn modelId="{7A1E01E8-EAEF-4232-A81A-028F338A4035}" type="presParOf" srcId="{03238C5A-B691-4C92-B0C4-AC22C2FC789C}" destId="{CD66B4D4-1B6B-49DA-A0B4-95F89BC91556}" srcOrd="0" destOrd="0" presId="urn:microsoft.com/office/officeart/2005/8/layout/hProcess9"/>
    <dgm:cxn modelId="{21DACBB6-4674-4BEB-BF49-42EC2752C8A7}" type="presParOf" srcId="{03238C5A-B691-4C92-B0C4-AC22C2FC789C}" destId="{9F48EDA3-67A6-4949-BBC5-B679E8FE5699}" srcOrd="1" destOrd="0" presId="urn:microsoft.com/office/officeart/2005/8/layout/hProcess9"/>
    <dgm:cxn modelId="{58CF4435-5AE3-47AF-B3D8-A87D89D3F320}" type="presParOf" srcId="{03238C5A-B691-4C92-B0C4-AC22C2FC789C}" destId="{A413BD66-7F33-4DB2-92D2-EF6DC8511026}" srcOrd="2" destOrd="0" presId="urn:microsoft.com/office/officeart/2005/8/layout/hProcess9"/>
    <dgm:cxn modelId="{72DCB30E-2626-49FF-A45C-B1049E6D80CB}" type="presParOf" srcId="{03238C5A-B691-4C92-B0C4-AC22C2FC789C}" destId="{07D201C6-97EA-42CC-861F-9E601D94C021}" srcOrd="3" destOrd="0" presId="urn:microsoft.com/office/officeart/2005/8/layout/hProcess9"/>
    <dgm:cxn modelId="{8AD4BEC9-18B9-4D24-B4EB-3F3AE439AAD1}" type="presParOf" srcId="{03238C5A-B691-4C92-B0C4-AC22C2FC789C}" destId="{C9A3B60D-6A58-41B3-8641-990A0A83F52D}" srcOrd="4" destOrd="0" presId="urn:microsoft.com/office/officeart/2005/8/layout/hProcess9"/>
    <dgm:cxn modelId="{4EA38971-1B7E-46F4-B8F6-8AF3127B52BA}" type="presParOf" srcId="{03238C5A-B691-4C92-B0C4-AC22C2FC789C}" destId="{98CEAACF-D3EE-44B2-997A-AA514A0FDF50}" srcOrd="5" destOrd="0" presId="urn:microsoft.com/office/officeart/2005/8/layout/hProcess9"/>
    <dgm:cxn modelId="{D1AE49CC-BA72-46BA-8AD9-8BFC34BC097B}" type="presParOf" srcId="{03238C5A-B691-4C92-B0C4-AC22C2FC789C}" destId="{A58B547A-3455-45BC-BFD3-119146B2636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334B9B-D57C-4FF3-B049-BFDDDB3D8F6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F00098B-1580-49E3-A51C-2B8C75074DFB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2000" dirty="0" smtClean="0"/>
            <a:t>Git Introduction</a:t>
          </a:r>
          <a:endParaRPr lang="en-US" sz="2000" dirty="0"/>
        </a:p>
      </dgm:t>
    </dgm:pt>
    <dgm:pt modelId="{31F00589-B4E7-426D-B20B-EA6FF4751718}" type="parTrans" cxnId="{C8D8B36C-73D5-4743-8F4C-F61697F668DE}">
      <dgm:prSet/>
      <dgm:spPr/>
      <dgm:t>
        <a:bodyPr/>
        <a:lstStyle/>
        <a:p>
          <a:endParaRPr lang="en-US" sz="1600"/>
        </a:p>
      </dgm:t>
    </dgm:pt>
    <dgm:pt modelId="{D685003D-1CF5-4138-A4BF-A393669560BB}" type="sibTrans" cxnId="{C8D8B36C-73D5-4743-8F4C-F61697F668DE}">
      <dgm:prSet/>
      <dgm:spPr/>
      <dgm:t>
        <a:bodyPr/>
        <a:lstStyle/>
        <a:p>
          <a:endParaRPr lang="en-US" sz="1600"/>
        </a:p>
      </dgm:t>
    </dgm:pt>
    <dgm:pt modelId="{109AB9C1-2C8E-45A1-9BC6-993DB12998C5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2000" dirty="0" smtClean="0"/>
            <a:t>Git Practices</a:t>
          </a:r>
          <a:endParaRPr lang="en-US" sz="2000" dirty="0"/>
        </a:p>
      </dgm:t>
    </dgm:pt>
    <dgm:pt modelId="{D60FCD44-CE71-44F4-B066-4EA6B47803B8}" type="parTrans" cxnId="{9290A340-A050-4751-9DD0-C60237D110E5}">
      <dgm:prSet/>
      <dgm:spPr/>
      <dgm:t>
        <a:bodyPr/>
        <a:lstStyle/>
        <a:p>
          <a:endParaRPr lang="en-US" sz="1600"/>
        </a:p>
      </dgm:t>
    </dgm:pt>
    <dgm:pt modelId="{6B340432-7F59-466D-89B5-E4CB28E64FF9}" type="sibTrans" cxnId="{9290A340-A050-4751-9DD0-C60237D110E5}">
      <dgm:prSet/>
      <dgm:spPr/>
      <dgm:t>
        <a:bodyPr/>
        <a:lstStyle/>
        <a:p>
          <a:endParaRPr lang="en-US" sz="1600"/>
        </a:p>
      </dgm:t>
    </dgm:pt>
    <dgm:pt modelId="{F70B39C7-4999-40EB-8439-319D78D00920}">
      <dgm:prSet phldrT="[Text]" custT="1"/>
      <dgm:spPr/>
      <dgm:t>
        <a:bodyPr/>
        <a:lstStyle/>
        <a:p>
          <a:r>
            <a:rPr lang="en-US" sz="2000" dirty="0" smtClean="0"/>
            <a:t>Branch in Git</a:t>
          </a:r>
          <a:endParaRPr lang="en-US" sz="2000" dirty="0"/>
        </a:p>
      </dgm:t>
    </dgm:pt>
    <dgm:pt modelId="{ED2ECF90-01CC-48A2-AAA4-8E0EAD1302A4}" type="parTrans" cxnId="{CF56E6CD-D591-47C2-8194-41CE00CEE6B6}">
      <dgm:prSet/>
      <dgm:spPr/>
      <dgm:t>
        <a:bodyPr/>
        <a:lstStyle/>
        <a:p>
          <a:endParaRPr lang="en-US" sz="1600"/>
        </a:p>
      </dgm:t>
    </dgm:pt>
    <dgm:pt modelId="{F1327B58-EEC9-4AE8-9581-71DA8ECDD602}" type="sibTrans" cxnId="{CF56E6CD-D591-47C2-8194-41CE00CEE6B6}">
      <dgm:prSet/>
      <dgm:spPr/>
      <dgm:t>
        <a:bodyPr/>
        <a:lstStyle/>
        <a:p>
          <a:endParaRPr lang="en-US" sz="1600"/>
        </a:p>
      </dgm:t>
    </dgm:pt>
    <dgm:pt modelId="{DA99AB94-7DF6-4604-BA8C-EFF2058F44DE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2000" dirty="0" smtClean="0"/>
            <a:t>Remote Git</a:t>
          </a:r>
          <a:endParaRPr lang="en-US" sz="2000" dirty="0"/>
        </a:p>
      </dgm:t>
    </dgm:pt>
    <dgm:pt modelId="{BAB37408-4EF3-43A3-825F-D1F31C710B97}" type="parTrans" cxnId="{404CA092-9D63-4653-AE87-419DB4ADEC71}">
      <dgm:prSet/>
      <dgm:spPr/>
      <dgm:t>
        <a:bodyPr/>
        <a:lstStyle/>
        <a:p>
          <a:endParaRPr lang="en-US" sz="1600"/>
        </a:p>
      </dgm:t>
    </dgm:pt>
    <dgm:pt modelId="{A40CED5E-A2B3-4A77-92E5-590C3559E82D}" type="sibTrans" cxnId="{404CA092-9D63-4653-AE87-419DB4ADEC71}">
      <dgm:prSet/>
      <dgm:spPr/>
      <dgm:t>
        <a:bodyPr/>
        <a:lstStyle/>
        <a:p>
          <a:endParaRPr lang="en-US" sz="1600"/>
        </a:p>
      </dgm:t>
    </dgm:pt>
    <dgm:pt modelId="{6798F02E-5B93-4E4B-8959-A6083E95A229}" type="pres">
      <dgm:prSet presAssocID="{9C334B9B-D57C-4FF3-B049-BFDDDB3D8F6E}" presName="CompostProcess" presStyleCnt="0">
        <dgm:presLayoutVars>
          <dgm:dir/>
          <dgm:resizeHandles val="exact"/>
        </dgm:presLayoutVars>
      </dgm:prSet>
      <dgm:spPr/>
    </dgm:pt>
    <dgm:pt modelId="{61DC78E0-AA35-4CB3-AD05-62EC0298004B}" type="pres">
      <dgm:prSet presAssocID="{9C334B9B-D57C-4FF3-B049-BFDDDB3D8F6E}" presName="arrow" presStyleLbl="bgShp" presStyleIdx="0" presStyleCnt="1" custLinFactNeighborY="1887"/>
      <dgm:spPr/>
    </dgm:pt>
    <dgm:pt modelId="{03238C5A-B691-4C92-B0C4-AC22C2FC789C}" type="pres">
      <dgm:prSet presAssocID="{9C334B9B-D57C-4FF3-B049-BFDDDB3D8F6E}" presName="linearProcess" presStyleCnt="0"/>
      <dgm:spPr/>
    </dgm:pt>
    <dgm:pt modelId="{CD66B4D4-1B6B-49DA-A0B4-95F89BC91556}" type="pres">
      <dgm:prSet presAssocID="{8F00098B-1580-49E3-A51C-2B8C75074DFB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48EDA3-67A6-4949-BBC5-B679E8FE5699}" type="pres">
      <dgm:prSet presAssocID="{D685003D-1CF5-4138-A4BF-A393669560BB}" presName="sibTrans" presStyleCnt="0"/>
      <dgm:spPr/>
    </dgm:pt>
    <dgm:pt modelId="{A413BD66-7F33-4DB2-92D2-EF6DC8511026}" type="pres">
      <dgm:prSet presAssocID="{F70B39C7-4999-40EB-8439-319D78D00920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D201C6-97EA-42CC-861F-9E601D94C021}" type="pres">
      <dgm:prSet presAssocID="{F1327B58-EEC9-4AE8-9581-71DA8ECDD602}" presName="sibTrans" presStyleCnt="0"/>
      <dgm:spPr/>
    </dgm:pt>
    <dgm:pt modelId="{C9A3B60D-6A58-41B3-8641-990A0A83F52D}" type="pres">
      <dgm:prSet presAssocID="{DA99AB94-7DF6-4604-BA8C-EFF2058F44DE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CEAACF-D3EE-44B2-997A-AA514A0FDF50}" type="pres">
      <dgm:prSet presAssocID="{A40CED5E-A2B3-4A77-92E5-590C3559E82D}" presName="sibTrans" presStyleCnt="0"/>
      <dgm:spPr/>
    </dgm:pt>
    <dgm:pt modelId="{A58B547A-3455-45BC-BFD3-119146B26365}" type="pres">
      <dgm:prSet presAssocID="{109AB9C1-2C8E-45A1-9BC6-993DB12998C5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D8B36C-73D5-4743-8F4C-F61697F668DE}" srcId="{9C334B9B-D57C-4FF3-B049-BFDDDB3D8F6E}" destId="{8F00098B-1580-49E3-A51C-2B8C75074DFB}" srcOrd="0" destOrd="0" parTransId="{31F00589-B4E7-426D-B20B-EA6FF4751718}" sibTransId="{D685003D-1CF5-4138-A4BF-A393669560BB}"/>
    <dgm:cxn modelId="{404CA092-9D63-4653-AE87-419DB4ADEC71}" srcId="{9C334B9B-D57C-4FF3-B049-BFDDDB3D8F6E}" destId="{DA99AB94-7DF6-4604-BA8C-EFF2058F44DE}" srcOrd="2" destOrd="0" parTransId="{BAB37408-4EF3-43A3-825F-D1F31C710B97}" sibTransId="{A40CED5E-A2B3-4A77-92E5-590C3559E82D}"/>
    <dgm:cxn modelId="{9290A340-A050-4751-9DD0-C60237D110E5}" srcId="{9C334B9B-D57C-4FF3-B049-BFDDDB3D8F6E}" destId="{109AB9C1-2C8E-45A1-9BC6-993DB12998C5}" srcOrd="3" destOrd="0" parTransId="{D60FCD44-CE71-44F4-B066-4EA6B47803B8}" sibTransId="{6B340432-7F59-466D-89B5-E4CB28E64FF9}"/>
    <dgm:cxn modelId="{404C88EC-02EB-4639-A6C1-069B8F081448}" type="presOf" srcId="{8F00098B-1580-49E3-A51C-2B8C75074DFB}" destId="{CD66B4D4-1B6B-49DA-A0B4-95F89BC91556}" srcOrd="0" destOrd="0" presId="urn:microsoft.com/office/officeart/2005/8/layout/hProcess9"/>
    <dgm:cxn modelId="{3B647D7B-A6FA-4979-AF10-1F45845776A4}" type="presOf" srcId="{109AB9C1-2C8E-45A1-9BC6-993DB12998C5}" destId="{A58B547A-3455-45BC-BFD3-119146B26365}" srcOrd="0" destOrd="0" presId="urn:microsoft.com/office/officeart/2005/8/layout/hProcess9"/>
    <dgm:cxn modelId="{CB1DEB67-8C3C-4A5A-8798-94E337EB11C9}" type="presOf" srcId="{F70B39C7-4999-40EB-8439-319D78D00920}" destId="{A413BD66-7F33-4DB2-92D2-EF6DC8511026}" srcOrd="0" destOrd="0" presId="urn:microsoft.com/office/officeart/2005/8/layout/hProcess9"/>
    <dgm:cxn modelId="{ECC8E33D-4714-4446-8042-DC3BC6E5EADD}" type="presOf" srcId="{9C334B9B-D57C-4FF3-B049-BFDDDB3D8F6E}" destId="{6798F02E-5B93-4E4B-8959-A6083E95A229}" srcOrd="0" destOrd="0" presId="urn:microsoft.com/office/officeart/2005/8/layout/hProcess9"/>
    <dgm:cxn modelId="{CF56E6CD-D591-47C2-8194-41CE00CEE6B6}" srcId="{9C334B9B-D57C-4FF3-B049-BFDDDB3D8F6E}" destId="{F70B39C7-4999-40EB-8439-319D78D00920}" srcOrd="1" destOrd="0" parTransId="{ED2ECF90-01CC-48A2-AAA4-8E0EAD1302A4}" sibTransId="{F1327B58-EEC9-4AE8-9581-71DA8ECDD602}"/>
    <dgm:cxn modelId="{F4AA63FB-EC87-4A8C-AAC9-424113B51FD5}" type="presOf" srcId="{DA99AB94-7DF6-4604-BA8C-EFF2058F44DE}" destId="{C9A3B60D-6A58-41B3-8641-990A0A83F52D}" srcOrd="0" destOrd="0" presId="urn:microsoft.com/office/officeart/2005/8/layout/hProcess9"/>
    <dgm:cxn modelId="{32DCADEF-A6AD-4B16-9D6D-5EA34D26B20E}" type="presParOf" srcId="{6798F02E-5B93-4E4B-8959-A6083E95A229}" destId="{61DC78E0-AA35-4CB3-AD05-62EC0298004B}" srcOrd="0" destOrd="0" presId="urn:microsoft.com/office/officeart/2005/8/layout/hProcess9"/>
    <dgm:cxn modelId="{C418B871-B36E-4CB5-AA17-3DD037C81673}" type="presParOf" srcId="{6798F02E-5B93-4E4B-8959-A6083E95A229}" destId="{03238C5A-B691-4C92-B0C4-AC22C2FC789C}" srcOrd="1" destOrd="0" presId="urn:microsoft.com/office/officeart/2005/8/layout/hProcess9"/>
    <dgm:cxn modelId="{D2782702-7001-400D-9297-D0827A4DEC71}" type="presParOf" srcId="{03238C5A-B691-4C92-B0C4-AC22C2FC789C}" destId="{CD66B4D4-1B6B-49DA-A0B4-95F89BC91556}" srcOrd="0" destOrd="0" presId="urn:microsoft.com/office/officeart/2005/8/layout/hProcess9"/>
    <dgm:cxn modelId="{63FAA3D4-CCB9-499E-B9E9-6D6855E203AD}" type="presParOf" srcId="{03238C5A-B691-4C92-B0C4-AC22C2FC789C}" destId="{9F48EDA3-67A6-4949-BBC5-B679E8FE5699}" srcOrd="1" destOrd="0" presId="urn:microsoft.com/office/officeart/2005/8/layout/hProcess9"/>
    <dgm:cxn modelId="{9007242B-F618-471F-B61F-A268D55C94E3}" type="presParOf" srcId="{03238C5A-B691-4C92-B0C4-AC22C2FC789C}" destId="{A413BD66-7F33-4DB2-92D2-EF6DC8511026}" srcOrd="2" destOrd="0" presId="urn:microsoft.com/office/officeart/2005/8/layout/hProcess9"/>
    <dgm:cxn modelId="{A0F32E81-FECE-4F69-85CC-34BCF645B430}" type="presParOf" srcId="{03238C5A-B691-4C92-B0C4-AC22C2FC789C}" destId="{07D201C6-97EA-42CC-861F-9E601D94C021}" srcOrd="3" destOrd="0" presId="urn:microsoft.com/office/officeart/2005/8/layout/hProcess9"/>
    <dgm:cxn modelId="{DFC50009-362F-4CC1-9945-C71C10EE29E9}" type="presParOf" srcId="{03238C5A-B691-4C92-B0C4-AC22C2FC789C}" destId="{C9A3B60D-6A58-41B3-8641-990A0A83F52D}" srcOrd="4" destOrd="0" presId="urn:microsoft.com/office/officeart/2005/8/layout/hProcess9"/>
    <dgm:cxn modelId="{2F362D10-5EF3-482A-B21A-15AD2571F39E}" type="presParOf" srcId="{03238C5A-B691-4C92-B0C4-AC22C2FC789C}" destId="{98CEAACF-D3EE-44B2-997A-AA514A0FDF50}" srcOrd="5" destOrd="0" presId="urn:microsoft.com/office/officeart/2005/8/layout/hProcess9"/>
    <dgm:cxn modelId="{5D3AD44F-C134-4E44-AA31-DA30E2E89271}" type="presParOf" srcId="{03238C5A-B691-4C92-B0C4-AC22C2FC789C}" destId="{A58B547A-3455-45BC-BFD3-119146B2636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334B9B-D57C-4FF3-B049-BFDDDB3D8F6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F00098B-1580-49E3-A51C-2B8C75074DFB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2000" dirty="0" smtClean="0"/>
            <a:t>Git Introduction</a:t>
          </a:r>
          <a:endParaRPr lang="en-US" sz="2000" dirty="0"/>
        </a:p>
      </dgm:t>
    </dgm:pt>
    <dgm:pt modelId="{31F00589-B4E7-426D-B20B-EA6FF4751718}" type="parTrans" cxnId="{C8D8B36C-73D5-4743-8F4C-F61697F668DE}">
      <dgm:prSet/>
      <dgm:spPr/>
      <dgm:t>
        <a:bodyPr/>
        <a:lstStyle/>
        <a:p>
          <a:endParaRPr lang="en-US" sz="1600"/>
        </a:p>
      </dgm:t>
    </dgm:pt>
    <dgm:pt modelId="{D685003D-1CF5-4138-A4BF-A393669560BB}" type="sibTrans" cxnId="{C8D8B36C-73D5-4743-8F4C-F61697F668DE}">
      <dgm:prSet/>
      <dgm:spPr/>
      <dgm:t>
        <a:bodyPr/>
        <a:lstStyle/>
        <a:p>
          <a:endParaRPr lang="en-US" sz="1600"/>
        </a:p>
      </dgm:t>
    </dgm:pt>
    <dgm:pt modelId="{109AB9C1-2C8E-45A1-9BC6-993DB12998C5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2000" dirty="0" smtClean="0"/>
            <a:t>Git Practices</a:t>
          </a:r>
          <a:endParaRPr lang="en-US" sz="2000" dirty="0"/>
        </a:p>
      </dgm:t>
    </dgm:pt>
    <dgm:pt modelId="{D60FCD44-CE71-44F4-B066-4EA6B47803B8}" type="parTrans" cxnId="{9290A340-A050-4751-9DD0-C60237D110E5}">
      <dgm:prSet/>
      <dgm:spPr/>
      <dgm:t>
        <a:bodyPr/>
        <a:lstStyle/>
        <a:p>
          <a:endParaRPr lang="en-US" sz="1600"/>
        </a:p>
      </dgm:t>
    </dgm:pt>
    <dgm:pt modelId="{6B340432-7F59-466D-89B5-E4CB28E64FF9}" type="sibTrans" cxnId="{9290A340-A050-4751-9DD0-C60237D110E5}">
      <dgm:prSet/>
      <dgm:spPr/>
      <dgm:t>
        <a:bodyPr/>
        <a:lstStyle/>
        <a:p>
          <a:endParaRPr lang="en-US" sz="1600"/>
        </a:p>
      </dgm:t>
    </dgm:pt>
    <dgm:pt modelId="{F70B39C7-4999-40EB-8439-319D78D00920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2000" dirty="0" smtClean="0"/>
            <a:t>Branch in Git</a:t>
          </a:r>
          <a:endParaRPr lang="en-US" sz="2000" dirty="0"/>
        </a:p>
      </dgm:t>
    </dgm:pt>
    <dgm:pt modelId="{ED2ECF90-01CC-48A2-AAA4-8E0EAD1302A4}" type="parTrans" cxnId="{CF56E6CD-D591-47C2-8194-41CE00CEE6B6}">
      <dgm:prSet/>
      <dgm:spPr/>
      <dgm:t>
        <a:bodyPr/>
        <a:lstStyle/>
        <a:p>
          <a:endParaRPr lang="en-US" sz="1600"/>
        </a:p>
      </dgm:t>
    </dgm:pt>
    <dgm:pt modelId="{F1327B58-EEC9-4AE8-9581-71DA8ECDD602}" type="sibTrans" cxnId="{CF56E6CD-D591-47C2-8194-41CE00CEE6B6}">
      <dgm:prSet/>
      <dgm:spPr/>
      <dgm:t>
        <a:bodyPr/>
        <a:lstStyle/>
        <a:p>
          <a:endParaRPr lang="en-US" sz="1600"/>
        </a:p>
      </dgm:t>
    </dgm:pt>
    <dgm:pt modelId="{DA99AB94-7DF6-4604-BA8C-EFF2058F44DE}">
      <dgm:prSet phldrT="[Text]" custT="1"/>
      <dgm:spPr/>
      <dgm:t>
        <a:bodyPr/>
        <a:lstStyle/>
        <a:p>
          <a:r>
            <a:rPr lang="en-US" sz="2000" dirty="0" smtClean="0"/>
            <a:t>Remote Git</a:t>
          </a:r>
          <a:endParaRPr lang="en-US" sz="2000" dirty="0"/>
        </a:p>
      </dgm:t>
    </dgm:pt>
    <dgm:pt modelId="{BAB37408-4EF3-43A3-825F-D1F31C710B97}" type="parTrans" cxnId="{404CA092-9D63-4653-AE87-419DB4ADEC71}">
      <dgm:prSet/>
      <dgm:spPr/>
      <dgm:t>
        <a:bodyPr/>
        <a:lstStyle/>
        <a:p>
          <a:endParaRPr lang="en-US" sz="1600"/>
        </a:p>
      </dgm:t>
    </dgm:pt>
    <dgm:pt modelId="{A40CED5E-A2B3-4A77-92E5-590C3559E82D}" type="sibTrans" cxnId="{404CA092-9D63-4653-AE87-419DB4ADEC71}">
      <dgm:prSet/>
      <dgm:spPr/>
      <dgm:t>
        <a:bodyPr/>
        <a:lstStyle/>
        <a:p>
          <a:endParaRPr lang="en-US" sz="1600"/>
        </a:p>
      </dgm:t>
    </dgm:pt>
    <dgm:pt modelId="{6798F02E-5B93-4E4B-8959-A6083E95A229}" type="pres">
      <dgm:prSet presAssocID="{9C334B9B-D57C-4FF3-B049-BFDDDB3D8F6E}" presName="CompostProcess" presStyleCnt="0">
        <dgm:presLayoutVars>
          <dgm:dir/>
          <dgm:resizeHandles val="exact"/>
        </dgm:presLayoutVars>
      </dgm:prSet>
      <dgm:spPr/>
    </dgm:pt>
    <dgm:pt modelId="{61DC78E0-AA35-4CB3-AD05-62EC0298004B}" type="pres">
      <dgm:prSet presAssocID="{9C334B9B-D57C-4FF3-B049-BFDDDB3D8F6E}" presName="arrow" presStyleLbl="bgShp" presStyleIdx="0" presStyleCnt="1" custLinFactNeighborY="1887"/>
      <dgm:spPr/>
    </dgm:pt>
    <dgm:pt modelId="{03238C5A-B691-4C92-B0C4-AC22C2FC789C}" type="pres">
      <dgm:prSet presAssocID="{9C334B9B-D57C-4FF3-B049-BFDDDB3D8F6E}" presName="linearProcess" presStyleCnt="0"/>
      <dgm:spPr/>
    </dgm:pt>
    <dgm:pt modelId="{CD66B4D4-1B6B-49DA-A0B4-95F89BC91556}" type="pres">
      <dgm:prSet presAssocID="{8F00098B-1580-49E3-A51C-2B8C75074DFB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48EDA3-67A6-4949-BBC5-B679E8FE5699}" type="pres">
      <dgm:prSet presAssocID="{D685003D-1CF5-4138-A4BF-A393669560BB}" presName="sibTrans" presStyleCnt="0"/>
      <dgm:spPr/>
    </dgm:pt>
    <dgm:pt modelId="{A413BD66-7F33-4DB2-92D2-EF6DC8511026}" type="pres">
      <dgm:prSet presAssocID="{F70B39C7-4999-40EB-8439-319D78D00920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D201C6-97EA-42CC-861F-9E601D94C021}" type="pres">
      <dgm:prSet presAssocID="{F1327B58-EEC9-4AE8-9581-71DA8ECDD602}" presName="sibTrans" presStyleCnt="0"/>
      <dgm:spPr/>
    </dgm:pt>
    <dgm:pt modelId="{C9A3B60D-6A58-41B3-8641-990A0A83F52D}" type="pres">
      <dgm:prSet presAssocID="{DA99AB94-7DF6-4604-BA8C-EFF2058F44DE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CEAACF-D3EE-44B2-997A-AA514A0FDF50}" type="pres">
      <dgm:prSet presAssocID="{A40CED5E-A2B3-4A77-92E5-590C3559E82D}" presName="sibTrans" presStyleCnt="0"/>
      <dgm:spPr/>
    </dgm:pt>
    <dgm:pt modelId="{A58B547A-3455-45BC-BFD3-119146B26365}" type="pres">
      <dgm:prSet presAssocID="{109AB9C1-2C8E-45A1-9BC6-993DB12998C5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D8B36C-73D5-4743-8F4C-F61697F668DE}" srcId="{9C334B9B-D57C-4FF3-B049-BFDDDB3D8F6E}" destId="{8F00098B-1580-49E3-A51C-2B8C75074DFB}" srcOrd="0" destOrd="0" parTransId="{31F00589-B4E7-426D-B20B-EA6FF4751718}" sibTransId="{D685003D-1CF5-4138-A4BF-A393669560BB}"/>
    <dgm:cxn modelId="{404CA092-9D63-4653-AE87-419DB4ADEC71}" srcId="{9C334B9B-D57C-4FF3-B049-BFDDDB3D8F6E}" destId="{DA99AB94-7DF6-4604-BA8C-EFF2058F44DE}" srcOrd="2" destOrd="0" parTransId="{BAB37408-4EF3-43A3-825F-D1F31C710B97}" sibTransId="{A40CED5E-A2B3-4A77-92E5-590C3559E82D}"/>
    <dgm:cxn modelId="{50C2959C-65B5-4B36-BD76-6086F4DEAD60}" type="presOf" srcId="{F70B39C7-4999-40EB-8439-319D78D00920}" destId="{A413BD66-7F33-4DB2-92D2-EF6DC8511026}" srcOrd="0" destOrd="0" presId="urn:microsoft.com/office/officeart/2005/8/layout/hProcess9"/>
    <dgm:cxn modelId="{16CEE7B9-B46B-4D3E-902F-A49CA0812DA1}" type="presOf" srcId="{9C334B9B-D57C-4FF3-B049-BFDDDB3D8F6E}" destId="{6798F02E-5B93-4E4B-8959-A6083E95A229}" srcOrd="0" destOrd="0" presId="urn:microsoft.com/office/officeart/2005/8/layout/hProcess9"/>
    <dgm:cxn modelId="{CF56E6CD-D591-47C2-8194-41CE00CEE6B6}" srcId="{9C334B9B-D57C-4FF3-B049-BFDDDB3D8F6E}" destId="{F70B39C7-4999-40EB-8439-319D78D00920}" srcOrd="1" destOrd="0" parTransId="{ED2ECF90-01CC-48A2-AAA4-8E0EAD1302A4}" sibTransId="{F1327B58-EEC9-4AE8-9581-71DA8ECDD602}"/>
    <dgm:cxn modelId="{56BA2AC9-DB9C-4EBC-9A0B-DB86617ACD74}" type="presOf" srcId="{8F00098B-1580-49E3-A51C-2B8C75074DFB}" destId="{CD66B4D4-1B6B-49DA-A0B4-95F89BC91556}" srcOrd="0" destOrd="0" presId="urn:microsoft.com/office/officeart/2005/8/layout/hProcess9"/>
    <dgm:cxn modelId="{A405ADF0-4D7B-4DE9-BFF3-CF37A03C758D}" type="presOf" srcId="{DA99AB94-7DF6-4604-BA8C-EFF2058F44DE}" destId="{C9A3B60D-6A58-41B3-8641-990A0A83F52D}" srcOrd="0" destOrd="0" presId="urn:microsoft.com/office/officeart/2005/8/layout/hProcess9"/>
    <dgm:cxn modelId="{9290A340-A050-4751-9DD0-C60237D110E5}" srcId="{9C334B9B-D57C-4FF3-B049-BFDDDB3D8F6E}" destId="{109AB9C1-2C8E-45A1-9BC6-993DB12998C5}" srcOrd="3" destOrd="0" parTransId="{D60FCD44-CE71-44F4-B066-4EA6B47803B8}" sibTransId="{6B340432-7F59-466D-89B5-E4CB28E64FF9}"/>
    <dgm:cxn modelId="{14DA7B63-6AA3-4299-AC66-16341FC3DEE2}" type="presOf" srcId="{109AB9C1-2C8E-45A1-9BC6-993DB12998C5}" destId="{A58B547A-3455-45BC-BFD3-119146B26365}" srcOrd="0" destOrd="0" presId="urn:microsoft.com/office/officeart/2005/8/layout/hProcess9"/>
    <dgm:cxn modelId="{A619592E-6273-4C3A-8134-83C44E897E52}" type="presParOf" srcId="{6798F02E-5B93-4E4B-8959-A6083E95A229}" destId="{61DC78E0-AA35-4CB3-AD05-62EC0298004B}" srcOrd="0" destOrd="0" presId="urn:microsoft.com/office/officeart/2005/8/layout/hProcess9"/>
    <dgm:cxn modelId="{522B1055-F89F-4620-B892-9F6889BD8AA3}" type="presParOf" srcId="{6798F02E-5B93-4E4B-8959-A6083E95A229}" destId="{03238C5A-B691-4C92-B0C4-AC22C2FC789C}" srcOrd="1" destOrd="0" presId="urn:microsoft.com/office/officeart/2005/8/layout/hProcess9"/>
    <dgm:cxn modelId="{139228DF-3F20-432A-8059-0E53DD1EA32F}" type="presParOf" srcId="{03238C5A-B691-4C92-B0C4-AC22C2FC789C}" destId="{CD66B4D4-1B6B-49DA-A0B4-95F89BC91556}" srcOrd="0" destOrd="0" presId="urn:microsoft.com/office/officeart/2005/8/layout/hProcess9"/>
    <dgm:cxn modelId="{3A177322-159F-4196-8F3F-FF7EE53575D3}" type="presParOf" srcId="{03238C5A-B691-4C92-B0C4-AC22C2FC789C}" destId="{9F48EDA3-67A6-4949-BBC5-B679E8FE5699}" srcOrd="1" destOrd="0" presId="urn:microsoft.com/office/officeart/2005/8/layout/hProcess9"/>
    <dgm:cxn modelId="{C2545FC6-E6E9-4BD8-9E42-D6435DF10B95}" type="presParOf" srcId="{03238C5A-B691-4C92-B0C4-AC22C2FC789C}" destId="{A413BD66-7F33-4DB2-92D2-EF6DC8511026}" srcOrd="2" destOrd="0" presId="urn:microsoft.com/office/officeart/2005/8/layout/hProcess9"/>
    <dgm:cxn modelId="{D8158384-75DF-4CA0-BB36-F560B58AE810}" type="presParOf" srcId="{03238C5A-B691-4C92-B0C4-AC22C2FC789C}" destId="{07D201C6-97EA-42CC-861F-9E601D94C021}" srcOrd="3" destOrd="0" presId="urn:microsoft.com/office/officeart/2005/8/layout/hProcess9"/>
    <dgm:cxn modelId="{6EAF85B1-D884-4E0E-B132-CC8FD24FE18B}" type="presParOf" srcId="{03238C5A-B691-4C92-B0C4-AC22C2FC789C}" destId="{C9A3B60D-6A58-41B3-8641-990A0A83F52D}" srcOrd="4" destOrd="0" presId="urn:microsoft.com/office/officeart/2005/8/layout/hProcess9"/>
    <dgm:cxn modelId="{51D092A6-B4B3-41DD-AD12-C564B561A7AD}" type="presParOf" srcId="{03238C5A-B691-4C92-B0C4-AC22C2FC789C}" destId="{98CEAACF-D3EE-44B2-997A-AA514A0FDF50}" srcOrd="5" destOrd="0" presId="urn:microsoft.com/office/officeart/2005/8/layout/hProcess9"/>
    <dgm:cxn modelId="{C25162E4-11A3-49AC-BEE2-0B5F31A0C509}" type="presParOf" srcId="{03238C5A-B691-4C92-B0C4-AC22C2FC789C}" destId="{A58B547A-3455-45BC-BFD3-119146B2636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334B9B-D57C-4FF3-B049-BFDDDB3D8F6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F00098B-1580-49E3-A51C-2B8C75074DFB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2000" dirty="0" smtClean="0"/>
            <a:t>Git Introduction</a:t>
          </a:r>
          <a:endParaRPr lang="en-US" sz="2000" dirty="0"/>
        </a:p>
      </dgm:t>
    </dgm:pt>
    <dgm:pt modelId="{31F00589-B4E7-426D-B20B-EA6FF4751718}" type="parTrans" cxnId="{C8D8B36C-73D5-4743-8F4C-F61697F668DE}">
      <dgm:prSet/>
      <dgm:spPr/>
      <dgm:t>
        <a:bodyPr/>
        <a:lstStyle/>
        <a:p>
          <a:endParaRPr lang="en-US" sz="1600"/>
        </a:p>
      </dgm:t>
    </dgm:pt>
    <dgm:pt modelId="{D685003D-1CF5-4138-A4BF-A393669560BB}" type="sibTrans" cxnId="{C8D8B36C-73D5-4743-8F4C-F61697F668DE}">
      <dgm:prSet/>
      <dgm:spPr/>
      <dgm:t>
        <a:bodyPr/>
        <a:lstStyle/>
        <a:p>
          <a:endParaRPr lang="en-US" sz="1600"/>
        </a:p>
      </dgm:t>
    </dgm:pt>
    <dgm:pt modelId="{109AB9C1-2C8E-45A1-9BC6-993DB12998C5}">
      <dgm:prSet phldrT="[Text]" custT="1"/>
      <dgm:spPr/>
      <dgm:t>
        <a:bodyPr/>
        <a:lstStyle/>
        <a:p>
          <a:r>
            <a:rPr lang="en-US" sz="2000" dirty="0" smtClean="0"/>
            <a:t>Git Practices</a:t>
          </a:r>
          <a:endParaRPr lang="en-US" sz="2000" dirty="0"/>
        </a:p>
      </dgm:t>
    </dgm:pt>
    <dgm:pt modelId="{D60FCD44-CE71-44F4-B066-4EA6B47803B8}" type="parTrans" cxnId="{9290A340-A050-4751-9DD0-C60237D110E5}">
      <dgm:prSet/>
      <dgm:spPr/>
      <dgm:t>
        <a:bodyPr/>
        <a:lstStyle/>
        <a:p>
          <a:endParaRPr lang="en-US" sz="1600"/>
        </a:p>
      </dgm:t>
    </dgm:pt>
    <dgm:pt modelId="{6B340432-7F59-466D-89B5-E4CB28E64FF9}" type="sibTrans" cxnId="{9290A340-A050-4751-9DD0-C60237D110E5}">
      <dgm:prSet/>
      <dgm:spPr/>
      <dgm:t>
        <a:bodyPr/>
        <a:lstStyle/>
        <a:p>
          <a:endParaRPr lang="en-US" sz="1600"/>
        </a:p>
      </dgm:t>
    </dgm:pt>
    <dgm:pt modelId="{F70B39C7-4999-40EB-8439-319D78D00920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2000" dirty="0" smtClean="0"/>
            <a:t>Branch in Git</a:t>
          </a:r>
          <a:endParaRPr lang="en-US" sz="2000" dirty="0"/>
        </a:p>
      </dgm:t>
    </dgm:pt>
    <dgm:pt modelId="{ED2ECF90-01CC-48A2-AAA4-8E0EAD1302A4}" type="parTrans" cxnId="{CF56E6CD-D591-47C2-8194-41CE00CEE6B6}">
      <dgm:prSet/>
      <dgm:spPr/>
      <dgm:t>
        <a:bodyPr/>
        <a:lstStyle/>
        <a:p>
          <a:endParaRPr lang="en-US" sz="1600"/>
        </a:p>
      </dgm:t>
    </dgm:pt>
    <dgm:pt modelId="{F1327B58-EEC9-4AE8-9581-71DA8ECDD602}" type="sibTrans" cxnId="{CF56E6CD-D591-47C2-8194-41CE00CEE6B6}">
      <dgm:prSet/>
      <dgm:spPr/>
      <dgm:t>
        <a:bodyPr/>
        <a:lstStyle/>
        <a:p>
          <a:endParaRPr lang="en-US" sz="1600"/>
        </a:p>
      </dgm:t>
    </dgm:pt>
    <dgm:pt modelId="{DA99AB94-7DF6-4604-BA8C-EFF2058F44DE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2000" dirty="0" smtClean="0"/>
            <a:t>Remote Git</a:t>
          </a:r>
          <a:endParaRPr lang="en-US" sz="2000" dirty="0"/>
        </a:p>
      </dgm:t>
    </dgm:pt>
    <dgm:pt modelId="{BAB37408-4EF3-43A3-825F-D1F31C710B97}" type="parTrans" cxnId="{404CA092-9D63-4653-AE87-419DB4ADEC71}">
      <dgm:prSet/>
      <dgm:spPr/>
      <dgm:t>
        <a:bodyPr/>
        <a:lstStyle/>
        <a:p>
          <a:endParaRPr lang="en-US" sz="1600"/>
        </a:p>
      </dgm:t>
    </dgm:pt>
    <dgm:pt modelId="{A40CED5E-A2B3-4A77-92E5-590C3559E82D}" type="sibTrans" cxnId="{404CA092-9D63-4653-AE87-419DB4ADEC71}">
      <dgm:prSet/>
      <dgm:spPr/>
      <dgm:t>
        <a:bodyPr/>
        <a:lstStyle/>
        <a:p>
          <a:endParaRPr lang="en-US" sz="1600"/>
        </a:p>
      </dgm:t>
    </dgm:pt>
    <dgm:pt modelId="{6798F02E-5B93-4E4B-8959-A6083E95A229}" type="pres">
      <dgm:prSet presAssocID="{9C334B9B-D57C-4FF3-B049-BFDDDB3D8F6E}" presName="CompostProcess" presStyleCnt="0">
        <dgm:presLayoutVars>
          <dgm:dir/>
          <dgm:resizeHandles val="exact"/>
        </dgm:presLayoutVars>
      </dgm:prSet>
      <dgm:spPr/>
    </dgm:pt>
    <dgm:pt modelId="{61DC78E0-AA35-4CB3-AD05-62EC0298004B}" type="pres">
      <dgm:prSet presAssocID="{9C334B9B-D57C-4FF3-B049-BFDDDB3D8F6E}" presName="arrow" presStyleLbl="bgShp" presStyleIdx="0" presStyleCnt="1" custLinFactNeighborY="1887"/>
      <dgm:spPr/>
    </dgm:pt>
    <dgm:pt modelId="{03238C5A-B691-4C92-B0C4-AC22C2FC789C}" type="pres">
      <dgm:prSet presAssocID="{9C334B9B-D57C-4FF3-B049-BFDDDB3D8F6E}" presName="linearProcess" presStyleCnt="0"/>
      <dgm:spPr/>
    </dgm:pt>
    <dgm:pt modelId="{CD66B4D4-1B6B-49DA-A0B4-95F89BC91556}" type="pres">
      <dgm:prSet presAssocID="{8F00098B-1580-49E3-A51C-2B8C75074DFB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48EDA3-67A6-4949-BBC5-B679E8FE5699}" type="pres">
      <dgm:prSet presAssocID="{D685003D-1CF5-4138-A4BF-A393669560BB}" presName="sibTrans" presStyleCnt="0"/>
      <dgm:spPr/>
    </dgm:pt>
    <dgm:pt modelId="{A413BD66-7F33-4DB2-92D2-EF6DC8511026}" type="pres">
      <dgm:prSet presAssocID="{F70B39C7-4999-40EB-8439-319D78D00920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D201C6-97EA-42CC-861F-9E601D94C021}" type="pres">
      <dgm:prSet presAssocID="{F1327B58-EEC9-4AE8-9581-71DA8ECDD602}" presName="sibTrans" presStyleCnt="0"/>
      <dgm:spPr/>
    </dgm:pt>
    <dgm:pt modelId="{C9A3B60D-6A58-41B3-8641-990A0A83F52D}" type="pres">
      <dgm:prSet presAssocID="{DA99AB94-7DF6-4604-BA8C-EFF2058F44DE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CEAACF-D3EE-44B2-997A-AA514A0FDF50}" type="pres">
      <dgm:prSet presAssocID="{A40CED5E-A2B3-4A77-92E5-590C3559E82D}" presName="sibTrans" presStyleCnt="0"/>
      <dgm:spPr/>
    </dgm:pt>
    <dgm:pt modelId="{A58B547A-3455-45BC-BFD3-119146B26365}" type="pres">
      <dgm:prSet presAssocID="{109AB9C1-2C8E-45A1-9BC6-993DB12998C5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D8B36C-73D5-4743-8F4C-F61697F668DE}" srcId="{9C334B9B-D57C-4FF3-B049-BFDDDB3D8F6E}" destId="{8F00098B-1580-49E3-A51C-2B8C75074DFB}" srcOrd="0" destOrd="0" parTransId="{31F00589-B4E7-426D-B20B-EA6FF4751718}" sibTransId="{D685003D-1CF5-4138-A4BF-A393669560BB}"/>
    <dgm:cxn modelId="{404CA092-9D63-4653-AE87-419DB4ADEC71}" srcId="{9C334B9B-D57C-4FF3-B049-BFDDDB3D8F6E}" destId="{DA99AB94-7DF6-4604-BA8C-EFF2058F44DE}" srcOrd="2" destOrd="0" parTransId="{BAB37408-4EF3-43A3-825F-D1F31C710B97}" sibTransId="{A40CED5E-A2B3-4A77-92E5-590C3559E82D}"/>
    <dgm:cxn modelId="{9290A340-A050-4751-9DD0-C60237D110E5}" srcId="{9C334B9B-D57C-4FF3-B049-BFDDDB3D8F6E}" destId="{109AB9C1-2C8E-45A1-9BC6-993DB12998C5}" srcOrd="3" destOrd="0" parTransId="{D60FCD44-CE71-44F4-B066-4EA6B47803B8}" sibTransId="{6B340432-7F59-466D-89B5-E4CB28E64FF9}"/>
    <dgm:cxn modelId="{04C129AC-3536-4904-A2C4-3AE8CDC8F210}" type="presOf" srcId="{DA99AB94-7DF6-4604-BA8C-EFF2058F44DE}" destId="{C9A3B60D-6A58-41B3-8641-990A0A83F52D}" srcOrd="0" destOrd="0" presId="urn:microsoft.com/office/officeart/2005/8/layout/hProcess9"/>
    <dgm:cxn modelId="{C4BA1FAF-6D29-4EA3-95D1-659DAD967EFA}" type="presOf" srcId="{F70B39C7-4999-40EB-8439-319D78D00920}" destId="{A413BD66-7F33-4DB2-92D2-EF6DC8511026}" srcOrd="0" destOrd="0" presId="urn:microsoft.com/office/officeart/2005/8/layout/hProcess9"/>
    <dgm:cxn modelId="{3C72F8F1-D1BF-4401-B943-622844C4FD9F}" type="presOf" srcId="{109AB9C1-2C8E-45A1-9BC6-993DB12998C5}" destId="{A58B547A-3455-45BC-BFD3-119146B26365}" srcOrd="0" destOrd="0" presId="urn:microsoft.com/office/officeart/2005/8/layout/hProcess9"/>
    <dgm:cxn modelId="{CF56E6CD-D591-47C2-8194-41CE00CEE6B6}" srcId="{9C334B9B-D57C-4FF3-B049-BFDDDB3D8F6E}" destId="{F70B39C7-4999-40EB-8439-319D78D00920}" srcOrd="1" destOrd="0" parTransId="{ED2ECF90-01CC-48A2-AAA4-8E0EAD1302A4}" sibTransId="{F1327B58-EEC9-4AE8-9581-71DA8ECDD602}"/>
    <dgm:cxn modelId="{D65CF914-B81F-464F-AFB6-19D392605D61}" type="presOf" srcId="{8F00098B-1580-49E3-A51C-2B8C75074DFB}" destId="{CD66B4D4-1B6B-49DA-A0B4-95F89BC91556}" srcOrd="0" destOrd="0" presId="urn:microsoft.com/office/officeart/2005/8/layout/hProcess9"/>
    <dgm:cxn modelId="{60CEE814-78E1-464F-9EDB-DE4D640379C4}" type="presOf" srcId="{9C334B9B-D57C-4FF3-B049-BFDDDB3D8F6E}" destId="{6798F02E-5B93-4E4B-8959-A6083E95A229}" srcOrd="0" destOrd="0" presId="urn:microsoft.com/office/officeart/2005/8/layout/hProcess9"/>
    <dgm:cxn modelId="{C29B7804-7578-4E24-A954-7871C9967603}" type="presParOf" srcId="{6798F02E-5B93-4E4B-8959-A6083E95A229}" destId="{61DC78E0-AA35-4CB3-AD05-62EC0298004B}" srcOrd="0" destOrd="0" presId="urn:microsoft.com/office/officeart/2005/8/layout/hProcess9"/>
    <dgm:cxn modelId="{61BC0762-44C3-4930-8A56-F559179A3CA8}" type="presParOf" srcId="{6798F02E-5B93-4E4B-8959-A6083E95A229}" destId="{03238C5A-B691-4C92-B0C4-AC22C2FC789C}" srcOrd="1" destOrd="0" presId="urn:microsoft.com/office/officeart/2005/8/layout/hProcess9"/>
    <dgm:cxn modelId="{0DF26354-8CE8-46CE-BE83-9590872815CD}" type="presParOf" srcId="{03238C5A-B691-4C92-B0C4-AC22C2FC789C}" destId="{CD66B4D4-1B6B-49DA-A0B4-95F89BC91556}" srcOrd="0" destOrd="0" presId="urn:microsoft.com/office/officeart/2005/8/layout/hProcess9"/>
    <dgm:cxn modelId="{91489B88-ABCE-4EB0-BDF8-5C32B8FA46EB}" type="presParOf" srcId="{03238C5A-B691-4C92-B0C4-AC22C2FC789C}" destId="{9F48EDA3-67A6-4949-BBC5-B679E8FE5699}" srcOrd="1" destOrd="0" presId="urn:microsoft.com/office/officeart/2005/8/layout/hProcess9"/>
    <dgm:cxn modelId="{A2D6D9D6-87AA-46CD-A705-39E594CD31F4}" type="presParOf" srcId="{03238C5A-B691-4C92-B0C4-AC22C2FC789C}" destId="{A413BD66-7F33-4DB2-92D2-EF6DC8511026}" srcOrd="2" destOrd="0" presId="urn:microsoft.com/office/officeart/2005/8/layout/hProcess9"/>
    <dgm:cxn modelId="{833915B6-0E6B-4265-9217-D1E8B32483EA}" type="presParOf" srcId="{03238C5A-B691-4C92-B0C4-AC22C2FC789C}" destId="{07D201C6-97EA-42CC-861F-9E601D94C021}" srcOrd="3" destOrd="0" presId="urn:microsoft.com/office/officeart/2005/8/layout/hProcess9"/>
    <dgm:cxn modelId="{E9740B6A-7F7C-4D1F-AAF5-EAA30DC03B9A}" type="presParOf" srcId="{03238C5A-B691-4C92-B0C4-AC22C2FC789C}" destId="{C9A3B60D-6A58-41B3-8641-990A0A83F52D}" srcOrd="4" destOrd="0" presId="urn:microsoft.com/office/officeart/2005/8/layout/hProcess9"/>
    <dgm:cxn modelId="{A00B70DC-A5F9-4B5D-A7E7-200A94F3AC1E}" type="presParOf" srcId="{03238C5A-B691-4C92-B0C4-AC22C2FC789C}" destId="{98CEAACF-D3EE-44B2-997A-AA514A0FDF50}" srcOrd="5" destOrd="0" presId="urn:microsoft.com/office/officeart/2005/8/layout/hProcess9"/>
    <dgm:cxn modelId="{7EC27004-7C4D-426C-9D16-77DE84F30C72}" type="presParOf" srcId="{03238C5A-B691-4C92-B0C4-AC22C2FC789C}" destId="{A58B547A-3455-45BC-BFD3-119146B2636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C78E0-AA35-4CB3-AD05-62EC0298004B}">
      <dsp:nvSpPr>
        <dsp:cNvPr id="0" name=""/>
        <dsp:cNvSpPr/>
      </dsp:nvSpPr>
      <dsp:spPr>
        <a:xfrm>
          <a:off x="594359" y="0"/>
          <a:ext cx="6736080" cy="40386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6B4D4-1B6B-49DA-A0B4-95F89BC91556}">
      <dsp:nvSpPr>
        <dsp:cNvPr id="0" name=""/>
        <dsp:cNvSpPr/>
      </dsp:nvSpPr>
      <dsp:spPr>
        <a:xfrm>
          <a:off x="2708" y="1211580"/>
          <a:ext cx="1759862" cy="161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Git Introduction</a:t>
          </a:r>
          <a:endParaRPr lang="en-US" sz="2000" kern="1200" dirty="0"/>
        </a:p>
      </dsp:txBody>
      <dsp:txXfrm>
        <a:off x="81567" y="1290439"/>
        <a:ext cx="1602144" cy="1457722"/>
      </dsp:txXfrm>
    </dsp:sp>
    <dsp:sp modelId="{A413BD66-7F33-4DB2-92D2-EF6DC8511026}">
      <dsp:nvSpPr>
        <dsp:cNvPr id="0" name=""/>
        <dsp:cNvSpPr/>
      </dsp:nvSpPr>
      <dsp:spPr>
        <a:xfrm>
          <a:off x="2055881" y="1211580"/>
          <a:ext cx="1759862" cy="161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Branch in Git</a:t>
          </a:r>
          <a:endParaRPr lang="en-US" sz="2000" kern="1200" dirty="0"/>
        </a:p>
      </dsp:txBody>
      <dsp:txXfrm>
        <a:off x="2134740" y="1290439"/>
        <a:ext cx="1602144" cy="1457722"/>
      </dsp:txXfrm>
    </dsp:sp>
    <dsp:sp modelId="{C9A3B60D-6A58-41B3-8641-990A0A83F52D}">
      <dsp:nvSpPr>
        <dsp:cNvPr id="0" name=""/>
        <dsp:cNvSpPr/>
      </dsp:nvSpPr>
      <dsp:spPr>
        <a:xfrm>
          <a:off x="4109055" y="1211580"/>
          <a:ext cx="1759862" cy="161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Remote Git</a:t>
          </a:r>
          <a:endParaRPr lang="en-US" sz="2000" kern="1200" dirty="0"/>
        </a:p>
      </dsp:txBody>
      <dsp:txXfrm>
        <a:off x="4187914" y="1290439"/>
        <a:ext cx="1602144" cy="1457722"/>
      </dsp:txXfrm>
    </dsp:sp>
    <dsp:sp modelId="{A58B547A-3455-45BC-BFD3-119146B26365}">
      <dsp:nvSpPr>
        <dsp:cNvPr id="0" name=""/>
        <dsp:cNvSpPr/>
      </dsp:nvSpPr>
      <dsp:spPr>
        <a:xfrm>
          <a:off x="6162228" y="1211580"/>
          <a:ext cx="1759862" cy="161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Git Practices</a:t>
          </a:r>
          <a:endParaRPr lang="en-US" sz="2000" kern="1200" dirty="0"/>
        </a:p>
      </dsp:txBody>
      <dsp:txXfrm>
        <a:off x="6241087" y="1290439"/>
        <a:ext cx="1602144" cy="14577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C78E0-AA35-4CB3-AD05-62EC0298004B}">
      <dsp:nvSpPr>
        <dsp:cNvPr id="0" name=""/>
        <dsp:cNvSpPr/>
      </dsp:nvSpPr>
      <dsp:spPr>
        <a:xfrm>
          <a:off x="594359" y="0"/>
          <a:ext cx="6736080" cy="40386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6B4D4-1B6B-49DA-A0B4-95F89BC91556}">
      <dsp:nvSpPr>
        <dsp:cNvPr id="0" name=""/>
        <dsp:cNvSpPr/>
      </dsp:nvSpPr>
      <dsp:spPr>
        <a:xfrm>
          <a:off x="2708" y="1211580"/>
          <a:ext cx="1759862" cy="161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Git Introduction</a:t>
          </a:r>
          <a:endParaRPr lang="en-US" sz="2000" kern="1200" dirty="0"/>
        </a:p>
      </dsp:txBody>
      <dsp:txXfrm>
        <a:off x="81567" y="1290439"/>
        <a:ext cx="1602144" cy="1457722"/>
      </dsp:txXfrm>
    </dsp:sp>
    <dsp:sp modelId="{A413BD66-7F33-4DB2-92D2-EF6DC8511026}">
      <dsp:nvSpPr>
        <dsp:cNvPr id="0" name=""/>
        <dsp:cNvSpPr/>
      </dsp:nvSpPr>
      <dsp:spPr>
        <a:xfrm>
          <a:off x="2055881" y="1211580"/>
          <a:ext cx="1759862" cy="1615440"/>
        </a:xfrm>
        <a:prstGeom prst="round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Branch in Git</a:t>
          </a:r>
          <a:endParaRPr lang="en-US" sz="2000" kern="1200" dirty="0"/>
        </a:p>
      </dsp:txBody>
      <dsp:txXfrm>
        <a:off x="2134740" y="1290439"/>
        <a:ext cx="1602144" cy="1457722"/>
      </dsp:txXfrm>
    </dsp:sp>
    <dsp:sp modelId="{C9A3B60D-6A58-41B3-8641-990A0A83F52D}">
      <dsp:nvSpPr>
        <dsp:cNvPr id="0" name=""/>
        <dsp:cNvSpPr/>
      </dsp:nvSpPr>
      <dsp:spPr>
        <a:xfrm>
          <a:off x="4109055" y="1211580"/>
          <a:ext cx="1759862" cy="1615440"/>
        </a:xfrm>
        <a:prstGeom prst="round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Remote Git</a:t>
          </a:r>
          <a:endParaRPr lang="en-US" sz="2000" kern="1200" dirty="0"/>
        </a:p>
      </dsp:txBody>
      <dsp:txXfrm>
        <a:off x="4187914" y="1290439"/>
        <a:ext cx="1602144" cy="1457722"/>
      </dsp:txXfrm>
    </dsp:sp>
    <dsp:sp modelId="{A58B547A-3455-45BC-BFD3-119146B26365}">
      <dsp:nvSpPr>
        <dsp:cNvPr id="0" name=""/>
        <dsp:cNvSpPr/>
      </dsp:nvSpPr>
      <dsp:spPr>
        <a:xfrm>
          <a:off x="6162228" y="1211580"/>
          <a:ext cx="1759862" cy="1615440"/>
        </a:xfrm>
        <a:prstGeom prst="round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Git Practices</a:t>
          </a:r>
          <a:endParaRPr lang="en-US" sz="2000" kern="1200" dirty="0"/>
        </a:p>
      </dsp:txBody>
      <dsp:txXfrm>
        <a:off x="6241087" y="1290439"/>
        <a:ext cx="1602144" cy="14577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C78E0-AA35-4CB3-AD05-62EC0298004B}">
      <dsp:nvSpPr>
        <dsp:cNvPr id="0" name=""/>
        <dsp:cNvSpPr/>
      </dsp:nvSpPr>
      <dsp:spPr>
        <a:xfrm>
          <a:off x="594359" y="0"/>
          <a:ext cx="6736080" cy="40386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6B4D4-1B6B-49DA-A0B4-95F89BC91556}">
      <dsp:nvSpPr>
        <dsp:cNvPr id="0" name=""/>
        <dsp:cNvSpPr/>
      </dsp:nvSpPr>
      <dsp:spPr>
        <a:xfrm>
          <a:off x="2708" y="1211580"/>
          <a:ext cx="1759862" cy="1615440"/>
        </a:xfrm>
        <a:prstGeom prst="round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Git Introduction</a:t>
          </a:r>
          <a:endParaRPr lang="en-US" sz="2000" kern="1200" dirty="0"/>
        </a:p>
      </dsp:txBody>
      <dsp:txXfrm>
        <a:off x="81567" y="1290439"/>
        <a:ext cx="1602144" cy="1457722"/>
      </dsp:txXfrm>
    </dsp:sp>
    <dsp:sp modelId="{A413BD66-7F33-4DB2-92D2-EF6DC8511026}">
      <dsp:nvSpPr>
        <dsp:cNvPr id="0" name=""/>
        <dsp:cNvSpPr/>
      </dsp:nvSpPr>
      <dsp:spPr>
        <a:xfrm>
          <a:off x="2055881" y="1211580"/>
          <a:ext cx="1759862" cy="161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Branch in Git</a:t>
          </a:r>
          <a:endParaRPr lang="en-US" sz="2000" kern="1200" dirty="0"/>
        </a:p>
      </dsp:txBody>
      <dsp:txXfrm>
        <a:off x="2134740" y="1290439"/>
        <a:ext cx="1602144" cy="1457722"/>
      </dsp:txXfrm>
    </dsp:sp>
    <dsp:sp modelId="{C9A3B60D-6A58-41B3-8641-990A0A83F52D}">
      <dsp:nvSpPr>
        <dsp:cNvPr id="0" name=""/>
        <dsp:cNvSpPr/>
      </dsp:nvSpPr>
      <dsp:spPr>
        <a:xfrm>
          <a:off x="4109055" y="1211580"/>
          <a:ext cx="1759862" cy="1615440"/>
        </a:xfrm>
        <a:prstGeom prst="round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Remote Git</a:t>
          </a:r>
          <a:endParaRPr lang="en-US" sz="2000" kern="1200" dirty="0"/>
        </a:p>
      </dsp:txBody>
      <dsp:txXfrm>
        <a:off x="4187914" y="1290439"/>
        <a:ext cx="1602144" cy="1457722"/>
      </dsp:txXfrm>
    </dsp:sp>
    <dsp:sp modelId="{A58B547A-3455-45BC-BFD3-119146B26365}">
      <dsp:nvSpPr>
        <dsp:cNvPr id="0" name=""/>
        <dsp:cNvSpPr/>
      </dsp:nvSpPr>
      <dsp:spPr>
        <a:xfrm>
          <a:off x="6162228" y="1211580"/>
          <a:ext cx="1759862" cy="1615440"/>
        </a:xfrm>
        <a:prstGeom prst="round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Git Practices</a:t>
          </a:r>
          <a:endParaRPr lang="en-US" sz="2000" kern="1200" dirty="0"/>
        </a:p>
      </dsp:txBody>
      <dsp:txXfrm>
        <a:off x="6241087" y="1290439"/>
        <a:ext cx="1602144" cy="14577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C78E0-AA35-4CB3-AD05-62EC0298004B}">
      <dsp:nvSpPr>
        <dsp:cNvPr id="0" name=""/>
        <dsp:cNvSpPr/>
      </dsp:nvSpPr>
      <dsp:spPr>
        <a:xfrm>
          <a:off x="594359" y="0"/>
          <a:ext cx="6736080" cy="40386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6B4D4-1B6B-49DA-A0B4-95F89BC91556}">
      <dsp:nvSpPr>
        <dsp:cNvPr id="0" name=""/>
        <dsp:cNvSpPr/>
      </dsp:nvSpPr>
      <dsp:spPr>
        <a:xfrm>
          <a:off x="2708" y="1211580"/>
          <a:ext cx="1759862" cy="1615440"/>
        </a:xfrm>
        <a:prstGeom prst="round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Git Introduction</a:t>
          </a:r>
          <a:endParaRPr lang="en-US" sz="2000" kern="1200" dirty="0"/>
        </a:p>
      </dsp:txBody>
      <dsp:txXfrm>
        <a:off x="81567" y="1290439"/>
        <a:ext cx="1602144" cy="1457722"/>
      </dsp:txXfrm>
    </dsp:sp>
    <dsp:sp modelId="{A413BD66-7F33-4DB2-92D2-EF6DC8511026}">
      <dsp:nvSpPr>
        <dsp:cNvPr id="0" name=""/>
        <dsp:cNvSpPr/>
      </dsp:nvSpPr>
      <dsp:spPr>
        <a:xfrm>
          <a:off x="2055881" y="1211580"/>
          <a:ext cx="1759862" cy="1615440"/>
        </a:xfrm>
        <a:prstGeom prst="round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Branch in Git</a:t>
          </a:r>
          <a:endParaRPr lang="en-US" sz="2000" kern="1200" dirty="0"/>
        </a:p>
      </dsp:txBody>
      <dsp:txXfrm>
        <a:off x="2134740" y="1290439"/>
        <a:ext cx="1602144" cy="1457722"/>
      </dsp:txXfrm>
    </dsp:sp>
    <dsp:sp modelId="{C9A3B60D-6A58-41B3-8641-990A0A83F52D}">
      <dsp:nvSpPr>
        <dsp:cNvPr id="0" name=""/>
        <dsp:cNvSpPr/>
      </dsp:nvSpPr>
      <dsp:spPr>
        <a:xfrm>
          <a:off x="4109055" y="1211580"/>
          <a:ext cx="1759862" cy="161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Remote Git</a:t>
          </a:r>
          <a:endParaRPr lang="en-US" sz="2000" kern="1200" dirty="0"/>
        </a:p>
      </dsp:txBody>
      <dsp:txXfrm>
        <a:off x="4187914" y="1290439"/>
        <a:ext cx="1602144" cy="1457722"/>
      </dsp:txXfrm>
    </dsp:sp>
    <dsp:sp modelId="{A58B547A-3455-45BC-BFD3-119146B26365}">
      <dsp:nvSpPr>
        <dsp:cNvPr id="0" name=""/>
        <dsp:cNvSpPr/>
      </dsp:nvSpPr>
      <dsp:spPr>
        <a:xfrm>
          <a:off x="6162228" y="1211580"/>
          <a:ext cx="1759862" cy="1615440"/>
        </a:xfrm>
        <a:prstGeom prst="round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Git Practices</a:t>
          </a:r>
          <a:endParaRPr lang="en-US" sz="2000" kern="1200" dirty="0"/>
        </a:p>
      </dsp:txBody>
      <dsp:txXfrm>
        <a:off x="6241087" y="1290439"/>
        <a:ext cx="1602144" cy="14577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C78E0-AA35-4CB3-AD05-62EC0298004B}">
      <dsp:nvSpPr>
        <dsp:cNvPr id="0" name=""/>
        <dsp:cNvSpPr/>
      </dsp:nvSpPr>
      <dsp:spPr>
        <a:xfrm>
          <a:off x="594359" y="0"/>
          <a:ext cx="6736080" cy="40386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6B4D4-1B6B-49DA-A0B4-95F89BC91556}">
      <dsp:nvSpPr>
        <dsp:cNvPr id="0" name=""/>
        <dsp:cNvSpPr/>
      </dsp:nvSpPr>
      <dsp:spPr>
        <a:xfrm>
          <a:off x="2708" y="1211580"/>
          <a:ext cx="1759862" cy="1615440"/>
        </a:xfrm>
        <a:prstGeom prst="round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Git Introduction</a:t>
          </a:r>
          <a:endParaRPr lang="en-US" sz="2000" kern="1200" dirty="0"/>
        </a:p>
      </dsp:txBody>
      <dsp:txXfrm>
        <a:off x="81567" y="1290439"/>
        <a:ext cx="1602144" cy="1457722"/>
      </dsp:txXfrm>
    </dsp:sp>
    <dsp:sp modelId="{A413BD66-7F33-4DB2-92D2-EF6DC8511026}">
      <dsp:nvSpPr>
        <dsp:cNvPr id="0" name=""/>
        <dsp:cNvSpPr/>
      </dsp:nvSpPr>
      <dsp:spPr>
        <a:xfrm>
          <a:off x="2055881" y="1211580"/>
          <a:ext cx="1759862" cy="1615440"/>
        </a:xfrm>
        <a:prstGeom prst="round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Branch in Git</a:t>
          </a:r>
          <a:endParaRPr lang="en-US" sz="2000" kern="1200" dirty="0"/>
        </a:p>
      </dsp:txBody>
      <dsp:txXfrm>
        <a:off x="2134740" y="1290439"/>
        <a:ext cx="1602144" cy="1457722"/>
      </dsp:txXfrm>
    </dsp:sp>
    <dsp:sp modelId="{C9A3B60D-6A58-41B3-8641-990A0A83F52D}">
      <dsp:nvSpPr>
        <dsp:cNvPr id="0" name=""/>
        <dsp:cNvSpPr/>
      </dsp:nvSpPr>
      <dsp:spPr>
        <a:xfrm>
          <a:off x="4109055" y="1211580"/>
          <a:ext cx="1759862" cy="1615440"/>
        </a:xfrm>
        <a:prstGeom prst="round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Remote Git</a:t>
          </a:r>
          <a:endParaRPr lang="en-US" sz="2000" kern="1200" dirty="0"/>
        </a:p>
      </dsp:txBody>
      <dsp:txXfrm>
        <a:off x="4187914" y="1290439"/>
        <a:ext cx="1602144" cy="1457722"/>
      </dsp:txXfrm>
    </dsp:sp>
    <dsp:sp modelId="{A58B547A-3455-45BC-BFD3-119146B26365}">
      <dsp:nvSpPr>
        <dsp:cNvPr id="0" name=""/>
        <dsp:cNvSpPr/>
      </dsp:nvSpPr>
      <dsp:spPr>
        <a:xfrm>
          <a:off x="6162228" y="1211580"/>
          <a:ext cx="1759862" cy="161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Git Practices</a:t>
          </a:r>
          <a:endParaRPr lang="en-US" sz="2000" kern="1200" dirty="0"/>
        </a:p>
      </dsp:txBody>
      <dsp:txXfrm>
        <a:off x="6241087" y="1290439"/>
        <a:ext cx="1602144" cy="1457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BCC0-3070-4BAD-BF42-28780894AC4A}" type="datetimeFigureOut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9AD47-C564-442A-B3EA-ACCAE91A5C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4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CC573-8539-4BEA-BCAD-D268CFFA558F}" type="datetimeFigureOut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16B3B-382B-4A1B-8470-BE5900B3D8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0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commit contains: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changes at</a:t>
            </a:r>
            <a:r>
              <a:rPr lang="en-US" baseline="0" dirty="0" smtClean="0"/>
              <a:t> the time it’s created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 pointer to parent commit containing unchanged things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commit ID is a hex string for hashed content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16B3B-382B-4A1B-8470-BE5900B3D8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26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Staging Area ~</a:t>
            </a:r>
            <a:r>
              <a:rPr lang="en-US" baseline="0" dirty="0" smtClean="0"/>
              <a:t> temporary storage managed by Git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16B3B-382B-4A1B-8470-BE5900B3D8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576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through following commands: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git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git</a:t>
            </a:r>
            <a:r>
              <a:rPr lang="en-US" baseline="0" dirty="0" smtClean="0"/>
              <a:t> add, </a:t>
            </a:r>
            <a:r>
              <a:rPr lang="en-US" baseline="0" dirty="0" err="1" smtClean="0"/>
              <a:t>rm</a:t>
            </a:r>
            <a:r>
              <a:rPr lang="en-US" baseline="0" dirty="0" smtClean="0"/>
              <a:t>, mv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git</a:t>
            </a:r>
            <a:r>
              <a:rPr lang="en-US" dirty="0" smtClean="0"/>
              <a:t> commit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git</a:t>
            </a:r>
            <a:r>
              <a:rPr lang="en-US" baseline="0" dirty="0" smtClean="0"/>
              <a:t> commit –amend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git</a:t>
            </a:r>
            <a:r>
              <a:rPr lang="en-US" baseline="0" dirty="0" smtClean="0"/>
              <a:t> log, status, diff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git</a:t>
            </a:r>
            <a:r>
              <a:rPr lang="en-US" baseline="0" dirty="0" smtClean="0"/>
              <a:t> reset, checkout (undo + go to commit)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16B3B-382B-4A1B-8470-BE5900B3D8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59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Branch ~ pointer to a commit</a:t>
            </a:r>
          </a:p>
          <a:p>
            <a:r>
              <a:rPr lang="en-US" dirty="0" smtClean="0"/>
              <a:t>HEAD ~ alias for latest commit</a:t>
            </a:r>
            <a:r>
              <a:rPr lang="en-US" baseline="0" dirty="0" smtClean="0"/>
              <a:t> in branch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16B3B-382B-4A1B-8470-BE5900B3D83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295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remote branch is controlled by </a:t>
            </a:r>
            <a:r>
              <a:rPr lang="en-US" dirty="0" err="1" smtClean="0"/>
              <a:t>git</a:t>
            </a:r>
            <a:r>
              <a:rPr lang="en-US" dirty="0" smtClean="0"/>
              <a:t> fetch + 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git</a:t>
            </a:r>
            <a:r>
              <a:rPr lang="en-US" baseline="0" dirty="0" smtClean="0"/>
              <a:t> clone by default creates a master remote branch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16B3B-382B-4A1B-8470-BE5900B3D83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96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Update configuration to allow pushing: 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receive.denyCurrentBranch</a:t>
            </a:r>
            <a:r>
              <a:rPr lang="en-US" dirty="0" smtClean="0"/>
              <a:t> ignore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git</a:t>
            </a:r>
            <a:r>
              <a:rPr lang="en-US" dirty="0" smtClean="0"/>
              <a:t> clone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git</a:t>
            </a:r>
            <a:r>
              <a:rPr lang="en-US" dirty="0" smtClean="0"/>
              <a:t> fetch (+ pull)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16B3B-382B-4A1B-8470-BE5900B3D83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78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speed of operation</a:t>
            </a:r>
            <a:r>
              <a:rPr lang="en-US" baseline="0" dirty="0" smtClean="0"/>
              <a:t>: commit, viewing history, reverting changes, etc.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data loss: SVN can have corrupted revision database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independent and isolated: Git allows user to work without network connection and keep their work privately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lock </a:t>
            </a:r>
            <a:r>
              <a:rPr lang="en-US" baseline="0" dirty="0" err="1" smtClean="0"/>
              <a:t>mechanims</a:t>
            </a:r>
            <a:r>
              <a:rPr lang="en-US" baseline="0" dirty="0" smtClean="0"/>
              <a:t>: plays an important role when it comes to non-</a:t>
            </a:r>
            <a:r>
              <a:rPr lang="en-US" baseline="0" dirty="0" err="1" smtClean="0"/>
              <a:t>mergable</a:t>
            </a:r>
            <a:r>
              <a:rPr lang="en-US" baseline="0" dirty="0" smtClean="0"/>
              <a:t> binary files such as graphic assets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access control: define read/write permission on particular folder, allow to work on particular folder instead of getting entire tree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16B3B-382B-4A1B-8470-BE5900B3D83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55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Line-ending issue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Windows: convert</a:t>
            </a:r>
            <a:r>
              <a:rPr lang="en-US" baseline="0" dirty="0" smtClean="0"/>
              <a:t> CRLF to LF when commit, and convert LF to CRLF when checkout to file system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Linux:  convert CRLF to LF when commit only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Do not miss: if you miss any file, it means changes in that files from the branch you’re merging will be discarded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16B3B-382B-4A1B-8470-BE5900B3D83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17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ms-technology.com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93779"/>
            <a:ext cx="7376111" cy="819339"/>
          </a:xfrm>
          <a:prstGeom prst="rect">
            <a:avLst/>
          </a:prstGeom>
        </p:spPr>
        <p:txBody>
          <a:bodyPr/>
          <a:lstStyle>
            <a:lvl1pPr algn="r">
              <a:defRPr sz="3600" b="1" cap="all">
                <a:solidFill>
                  <a:srgbClr val="15ACE5"/>
                </a:solidFill>
                <a:latin typeface="Gill Sans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111" y="2587702"/>
            <a:ext cx="6400800" cy="53886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>
                <a:solidFill>
                  <a:srgbClr val="313131"/>
                </a:solidFill>
                <a:latin typeface="Gill Sans Light"/>
                <a:cs typeface="Gill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77F6-CE1B-684D-884F-AAA1FB617E49}" type="datetime1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2016 Deha 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Hexagon 8"/>
          <p:cNvSpPr/>
          <p:nvPr userDrawn="1"/>
        </p:nvSpPr>
        <p:spPr>
          <a:xfrm>
            <a:off x="8410457" y="2130425"/>
            <a:ext cx="1054039" cy="908654"/>
          </a:xfrm>
          <a:prstGeom prst="hexagon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6187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66597"/>
            <a:ext cx="3810000" cy="2048003"/>
          </a:xfrm>
          <a:prstGeom prst="rect">
            <a:avLst/>
          </a:prstGeom>
        </p:spPr>
      </p:pic>
      <p:sp>
        <p:nvSpPr>
          <p:cNvPr id="12" name="TextBox 11">
            <a:hlinkClick r:id="rId3"/>
          </p:cNvPr>
          <p:cNvSpPr txBox="1"/>
          <p:nvPr userDrawn="1"/>
        </p:nvSpPr>
        <p:spPr>
          <a:xfrm>
            <a:off x="470934" y="6306862"/>
            <a:ext cx="4324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Gill Sans Light"/>
              </a:rPr>
              <a:t>© 2016 Deha Software</a:t>
            </a:r>
            <a:endParaRPr lang="en-US" sz="1200" b="1" dirty="0">
              <a:solidFill>
                <a:schemeClr val="bg1"/>
              </a:solidFill>
              <a:latin typeface="Gill Sans Light"/>
            </a:endParaRPr>
          </a:p>
        </p:txBody>
      </p:sp>
      <p:pic>
        <p:nvPicPr>
          <p:cNvPr id="7" name="Picture 6" descr="image-02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0"/>
            <a:ext cx="9144000" cy="273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555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Pres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71355" y="-142689"/>
            <a:ext cx="9435633" cy="7043496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/>
          <p:cNvSpPr/>
          <p:nvPr userDrawn="1"/>
        </p:nvSpPr>
        <p:spPr>
          <a:xfrm>
            <a:off x="5665499" y="2430074"/>
            <a:ext cx="4109983" cy="580670"/>
          </a:xfrm>
          <a:prstGeom prst="hexagon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70934" y="6306862"/>
            <a:ext cx="4324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© 2016 Deha Software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-57018" y="2363234"/>
            <a:ext cx="5736854" cy="58067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600" cap="all">
                <a:solidFill>
                  <a:schemeClr val="bg1"/>
                </a:solidFill>
                <a:latin typeface="Gill Sans Light"/>
                <a:cs typeface="Gill Sans Light"/>
              </a:defRPr>
            </a:lvl1pPr>
            <a:lvl2pPr>
              <a:defRPr sz="2000">
                <a:latin typeface="Gill Sans"/>
                <a:cs typeface="Gill Sans"/>
              </a:defRPr>
            </a:lvl2pPr>
            <a:lvl3pPr>
              <a:defRPr sz="1800">
                <a:latin typeface="Gill Sans"/>
                <a:cs typeface="Gill Sans"/>
              </a:defRPr>
            </a:lvl3pPr>
            <a:lvl4pPr>
              <a:defRPr sz="1600">
                <a:latin typeface="Gill Sans"/>
                <a:cs typeface="Gill Sans"/>
              </a:defRPr>
            </a:lvl4pPr>
            <a:lvl5pPr>
              <a:defRPr sz="1600">
                <a:latin typeface="Gill Sans"/>
                <a:cs typeface="Gill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88418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831" y="2182890"/>
            <a:ext cx="8068333" cy="1362075"/>
          </a:xfrm>
          <a:prstGeom prst="rect">
            <a:avLst/>
          </a:prstGeom>
        </p:spPr>
        <p:txBody>
          <a:bodyPr anchor="t"/>
          <a:lstStyle>
            <a:lvl1pPr algn="r">
              <a:defRPr sz="3200" b="1" cap="all">
                <a:solidFill>
                  <a:srgbClr val="15ACE5"/>
                </a:solidFill>
                <a:latin typeface="Gill Sans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764" y="2901488"/>
            <a:ext cx="7772400" cy="380111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000">
                <a:solidFill>
                  <a:srgbClr val="313131"/>
                </a:solidFill>
                <a:latin typeface="Gill Sans Light"/>
                <a:cs typeface="Gill Sans Ligh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B9C9-D315-E24F-BDD2-F1842124FC69}" type="datetime1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2016 Deha 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Hexagon 8"/>
          <p:cNvSpPr/>
          <p:nvPr userDrawn="1"/>
        </p:nvSpPr>
        <p:spPr>
          <a:xfrm>
            <a:off x="8410457" y="2287384"/>
            <a:ext cx="1054039" cy="908654"/>
          </a:xfrm>
          <a:prstGeom prst="hexagon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36359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658" y="274638"/>
            <a:ext cx="6420141" cy="1143000"/>
          </a:xfrm>
          <a:prstGeom prst="rect">
            <a:avLst/>
          </a:prstGeom>
        </p:spPr>
        <p:txBody>
          <a:bodyPr/>
          <a:lstStyle>
            <a:lvl1pPr algn="r">
              <a:defRPr sz="3200" b="1" cap="small">
                <a:solidFill>
                  <a:srgbClr val="15ACE5"/>
                </a:solidFill>
                <a:latin typeface="Gill Sans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Light"/>
                <a:cs typeface="Gill Sans Light"/>
              </a:defRPr>
            </a:lvl1pPr>
            <a:lvl2pPr>
              <a:defRPr>
                <a:solidFill>
                  <a:schemeClr val="tx1"/>
                </a:solidFill>
                <a:latin typeface="Gill Sans Light"/>
                <a:cs typeface="Gill Sans Light"/>
              </a:defRPr>
            </a:lvl2pPr>
            <a:lvl3pPr>
              <a:defRPr>
                <a:solidFill>
                  <a:schemeClr val="tx1"/>
                </a:solidFill>
                <a:latin typeface="Gill Sans Light"/>
                <a:cs typeface="Gill Sans Light"/>
              </a:defRPr>
            </a:lvl3pPr>
            <a:lvl4pPr>
              <a:defRPr>
                <a:solidFill>
                  <a:schemeClr val="tx1"/>
                </a:solidFill>
                <a:latin typeface="Gill Sans Light"/>
                <a:cs typeface="Gill Sans Light"/>
              </a:defRPr>
            </a:lvl4pPr>
            <a:lvl5pPr>
              <a:defRPr>
                <a:solidFill>
                  <a:schemeClr val="tx1"/>
                </a:solidFill>
                <a:latin typeface="Gill Sans Light"/>
                <a:cs typeface="Gill Sans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E7-029B-B144-97B7-826E3F9A5F49}" type="datetime1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2016 Deha 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8437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Gill Sans Light"/>
                <a:cs typeface="Gill Sans Light"/>
              </a:defRPr>
            </a:lvl1pPr>
            <a:lvl2pPr>
              <a:defRPr sz="2400">
                <a:solidFill>
                  <a:schemeClr val="tx1"/>
                </a:solidFill>
                <a:latin typeface="Gill Sans Light"/>
                <a:cs typeface="Gill Sans Light"/>
              </a:defRPr>
            </a:lvl2pPr>
            <a:lvl3pPr>
              <a:defRPr sz="2000">
                <a:solidFill>
                  <a:schemeClr val="tx1"/>
                </a:solidFill>
                <a:latin typeface="Gill Sans Light"/>
                <a:cs typeface="Gill Sans Light"/>
              </a:defRPr>
            </a:lvl3pPr>
            <a:lvl4pPr>
              <a:defRPr sz="1800">
                <a:solidFill>
                  <a:schemeClr val="tx1"/>
                </a:solidFill>
                <a:latin typeface="Gill Sans Light"/>
                <a:cs typeface="Gill Sans Light"/>
              </a:defRPr>
            </a:lvl4pPr>
            <a:lvl5pPr>
              <a:defRPr sz="1800">
                <a:solidFill>
                  <a:schemeClr val="tx1"/>
                </a:solidFill>
                <a:latin typeface="Gill Sans Light"/>
                <a:cs typeface="Gill Sans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Gill Sans Light"/>
                <a:cs typeface="Gill Sans Light"/>
              </a:defRPr>
            </a:lvl1pPr>
            <a:lvl2pPr>
              <a:defRPr sz="2400">
                <a:solidFill>
                  <a:schemeClr val="tx1"/>
                </a:solidFill>
                <a:latin typeface="Gill Sans Light"/>
                <a:cs typeface="Gill Sans Light"/>
              </a:defRPr>
            </a:lvl2pPr>
            <a:lvl3pPr>
              <a:defRPr sz="2000">
                <a:solidFill>
                  <a:schemeClr val="tx1"/>
                </a:solidFill>
                <a:latin typeface="Gill Sans Light"/>
                <a:cs typeface="Gill Sans Light"/>
              </a:defRPr>
            </a:lvl3pPr>
            <a:lvl4pPr>
              <a:defRPr sz="1800">
                <a:solidFill>
                  <a:schemeClr val="tx1"/>
                </a:solidFill>
                <a:latin typeface="Gill Sans Light"/>
                <a:cs typeface="Gill Sans Light"/>
              </a:defRPr>
            </a:lvl4pPr>
            <a:lvl5pPr>
              <a:defRPr sz="1800">
                <a:solidFill>
                  <a:schemeClr val="tx1"/>
                </a:solidFill>
                <a:latin typeface="Gill Sans Light"/>
                <a:cs typeface="Gill Sans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3CFEB-5A2E-794B-81FF-4866DDF2288A}" type="datetime1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2016 Deha Software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66658" y="274638"/>
            <a:ext cx="6420141" cy="1143000"/>
          </a:xfrm>
          <a:prstGeom prst="rect">
            <a:avLst/>
          </a:prstGeom>
        </p:spPr>
        <p:txBody>
          <a:bodyPr/>
          <a:lstStyle>
            <a:lvl1pPr algn="r">
              <a:defRPr sz="3200" b="1" cap="small">
                <a:solidFill>
                  <a:srgbClr val="15ACE5"/>
                </a:solidFill>
                <a:latin typeface="Gill Sans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7659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0000"/>
                </a:solidFill>
                <a:latin typeface="Gill Sans Light"/>
                <a:cs typeface="Gill Sans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Gill Sans Light"/>
                <a:cs typeface="Gill Sans Light"/>
              </a:defRPr>
            </a:lvl1pPr>
            <a:lvl2pPr>
              <a:defRPr sz="2000">
                <a:solidFill>
                  <a:srgbClr val="000000"/>
                </a:solidFill>
                <a:latin typeface="Gill Sans Light"/>
                <a:cs typeface="Gill Sans Light"/>
              </a:defRPr>
            </a:lvl2pPr>
            <a:lvl3pPr>
              <a:defRPr sz="1800">
                <a:solidFill>
                  <a:srgbClr val="000000"/>
                </a:solidFill>
                <a:latin typeface="Gill Sans Light"/>
                <a:cs typeface="Gill Sans Light"/>
              </a:defRPr>
            </a:lvl3pPr>
            <a:lvl4pPr>
              <a:defRPr sz="1600">
                <a:solidFill>
                  <a:srgbClr val="000000"/>
                </a:solidFill>
                <a:latin typeface="Gill Sans Light"/>
                <a:cs typeface="Gill Sans Light"/>
              </a:defRPr>
            </a:lvl4pPr>
            <a:lvl5pPr>
              <a:defRPr sz="1600">
                <a:solidFill>
                  <a:srgbClr val="000000"/>
                </a:solidFill>
                <a:latin typeface="Gill Sans Light"/>
                <a:cs typeface="Gill Sans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0000"/>
                </a:solidFill>
                <a:latin typeface="Gill Sans Light"/>
                <a:cs typeface="Gill Sans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Gill Sans Light"/>
                <a:cs typeface="Gill Sans Light"/>
              </a:defRPr>
            </a:lvl1pPr>
            <a:lvl2pPr>
              <a:defRPr sz="2000">
                <a:solidFill>
                  <a:srgbClr val="000000"/>
                </a:solidFill>
                <a:latin typeface="Gill Sans Light"/>
                <a:cs typeface="Gill Sans Light"/>
              </a:defRPr>
            </a:lvl2pPr>
            <a:lvl3pPr>
              <a:defRPr sz="1800">
                <a:solidFill>
                  <a:srgbClr val="000000"/>
                </a:solidFill>
                <a:latin typeface="Gill Sans Light"/>
                <a:cs typeface="Gill Sans Light"/>
              </a:defRPr>
            </a:lvl3pPr>
            <a:lvl4pPr>
              <a:defRPr sz="1600">
                <a:solidFill>
                  <a:srgbClr val="000000"/>
                </a:solidFill>
                <a:latin typeface="Gill Sans Light"/>
                <a:cs typeface="Gill Sans Light"/>
              </a:defRPr>
            </a:lvl4pPr>
            <a:lvl5pPr>
              <a:defRPr sz="1600">
                <a:solidFill>
                  <a:srgbClr val="000000"/>
                </a:solidFill>
                <a:latin typeface="Gill Sans Light"/>
                <a:cs typeface="Gill Sans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2454-E7BA-BA44-924B-E0309E6DD139}" type="datetime1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2016 Deha Software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66658" y="274638"/>
            <a:ext cx="6420141" cy="1143000"/>
          </a:xfrm>
          <a:prstGeom prst="rect">
            <a:avLst/>
          </a:prstGeom>
        </p:spPr>
        <p:txBody>
          <a:bodyPr/>
          <a:lstStyle>
            <a:lvl1pPr algn="r">
              <a:defRPr sz="3200" b="1" cap="small">
                <a:solidFill>
                  <a:srgbClr val="15ACE5"/>
                </a:solidFill>
                <a:latin typeface="Gill Sans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27180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54660-97DC-DA4D-B352-5D957A0031C4}" type="datetime1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2016 Deha Software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66658" y="274638"/>
            <a:ext cx="6420141" cy="1143000"/>
          </a:xfrm>
          <a:prstGeom prst="rect">
            <a:avLst/>
          </a:prstGeom>
        </p:spPr>
        <p:txBody>
          <a:bodyPr/>
          <a:lstStyle>
            <a:lvl1pPr algn="r">
              <a:defRPr sz="3200" b="1" cap="small">
                <a:solidFill>
                  <a:srgbClr val="15ACE5"/>
                </a:solidFill>
                <a:latin typeface="Gill Sans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34475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48AE-B6D3-BE40-802E-6140DF7C829E}" type="datetime1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2016 Deha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084692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+mj-lt"/>
                <a:cs typeface="Gill Sans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+mj-lt"/>
                <a:cs typeface="Gill Sans Light"/>
              </a:defRPr>
            </a:lvl1pPr>
            <a:lvl2pPr>
              <a:defRPr sz="2800">
                <a:solidFill>
                  <a:srgbClr val="000000"/>
                </a:solidFill>
                <a:latin typeface="+mj-lt"/>
                <a:cs typeface="Gill Sans Light"/>
              </a:defRPr>
            </a:lvl2pPr>
            <a:lvl3pPr>
              <a:defRPr sz="2400">
                <a:solidFill>
                  <a:srgbClr val="000000"/>
                </a:solidFill>
                <a:latin typeface="+mj-lt"/>
                <a:cs typeface="Gill Sans Light"/>
              </a:defRPr>
            </a:lvl3pPr>
            <a:lvl4pPr>
              <a:defRPr sz="2000">
                <a:solidFill>
                  <a:srgbClr val="000000"/>
                </a:solidFill>
                <a:latin typeface="+mj-lt"/>
                <a:cs typeface="Gill Sans Light"/>
              </a:defRPr>
            </a:lvl4pPr>
            <a:lvl5pPr>
              <a:defRPr sz="2000">
                <a:solidFill>
                  <a:srgbClr val="000000"/>
                </a:solidFill>
                <a:latin typeface="+mj-lt"/>
                <a:cs typeface="Gill Sans Ligh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+mj-lt"/>
                <a:cs typeface="Gill Sans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Light"/>
                <a:cs typeface="Times New Roman" pitchFamily="18" charset="0"/>
              </a:defRPr>
            </a:lvl1pPr>
          </a:lstStyle>
          <a:p>
            <a:fld id="{B2F234D1-EE5F-F245-ACD9-F2E473A4267D}" type="datetime1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Light"/>
              </a:defRPr>
            </a:lvl1pPr>
          </a:lstStyle>
          <a:p>
            <a:r>
              <a:rPr lang="en-US" dirty="0" smtClean="0"/>
              <a:t>© 2016 Deha Software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2CD0088F-A2A8-6943-8C55-CC363DEAD6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656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15ACE5"/>
                </a:solidFill>
                <a:latin typeface="Gill Sans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rgbClr val="15ACE5"/>
                </a:solidFill>
                <a:latin typeface="Gill Sans"/>
                <a:cs typeface="Gill San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15ACE5"/>
                </a:solidFill>
                <a:latin typeface="Gill Sans"/>
                <a:cs typeface="Gill San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19E6-B43F-2D4D-BA24-012982ABA69D}" type="datetime1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2016 Deha Software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051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8434" y="6207619"/>
            <a:ext cx="9222194" cy="716720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Gill Sans Light"/>
                <a:cs typeface="Gill Sans Light"/>
              </a:defRPr>
            </a:lvl1pPr>
          </a:lstStyle>
          <a:p>
            <a:fld id="{2A045A67-B494-0A4C-B1B7-F6F226C19530}" type="datetime1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ill Sans Light"/>
                <a:cs typeface="Gill Sans Ligh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Gill Sans Light"/>
                <a:cs typeface="Gill Sans Light"/>
              </a:defRPr>
            </a:lvl1pPr>
          </a:lstStyle>
          <a:p>
            <a:fld id="{2CD0088F-A2A8-6943-8C55-CC363DEAD6B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5776"/>
            <a:ext cx="1164995" cy="62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8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2089C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2089C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2089C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2089C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089C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2089C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articles/generating-ssh-keys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works</a:t>
            </a:r>
            <a:br>
              <a:rPr lang="en-US" dirty="0" smtClean="0"/>
            </a:br>
            <a:r>
              <a:rPr lang="en-US" dirty="0" smtClean="0"/>
              <a:t>(demo)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Create new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Work </a:t>
            </a:r>
            <a:r>
              <a:rPr lang="en-US" dirty="0"/>
              <a:t>on </a:t>
            </a:r>
            <a:r>
              <a:rPr lang="en-US" dirty="0" err="1"/>
              <a:t>git</a:t>
            </a:r>
            <a:r>
              <a:rPr lang="en-US" dirty="0"/>
              <a:t> staging </a:t>
            </a:r>
            <a:r>
              <a:rPr lang="en-US" dirty="0" smtClean="0"/>
              <a:t>area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Update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Check status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Undo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Deha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822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Deha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11038219"/>
              </p:ext>
            </p:extLst>
          </p:nvPr>
        </p:nvGraphicFramePr>
        <p:xfrm>
          <a:off x="609600" y="1409700"/>
          <a:ext cx="79248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23577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and how it works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Deha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52478"/>
            <a:ext cx="2858264" cy="22289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14800"/>
            <a:ext cx="3200400" cy="19048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185" y="3748223"/>
            <a:ext cx="2972615" cy="22715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892" y="1406997"/>
            <a:ext cx="3329108" cy="19048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1000" y="1141448"/>
            <a:ext cx="533400" cy="50380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4800600" y="1143000"/>
            <a:ext cx="533400" cy="50380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1000" y="3862899"/>
            <a:ext cx="533400" cy="50380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5039244" y="3512578"/>
            <a:ext cx="533400" cy="50380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384339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Deha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52893086"/>
              </p:ext>
            </p:extLst>
          </p:nvPr>
        </p:nvGraphicFramePr>
        <p:xfrm>
          <a:off x="609600" y="1409700"/>
          <a:ext cx="79248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93190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</a:t>
            </a:r>
            <a:r>
              <a:rPr lang="en-US" dirty="0" err="1" smtClean="0"/>
              <a:t>url</a:t>
            </a:r>
            <a:r>
              <a:rPr lang="en-US" dirty="0" err="1"/>
              <a:t>s</a:t>
            </a:r>
            <a:endParaRPr lang="en-US" dirty="0"/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6201062"/>
              </p:ext>
            </p:extLst>
          </p:nvPr>
        </p:nvGraphicFramePr>
        <p:xfrm>
          <a:off x="990600" y="2438400"/>
          <a:ext cx="7239000" cy="231648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828800"/>
                <a:gridCol w="541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Local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/data/</a:t>
                      </a:r>
                      <a:r>
                        <a:rPr lang="en-US" sz="3200" dirty="0" err="1" smtClean="0">
                          <a:solidFill>
                            <a:schemeClr val="tx1"/>
                          </a:solidFill>
                        </a:rPr>
                        <a:t>git</a:t>
                      </a:r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3200" dirty="0" err="1" smtClean="0">
                          <a:solidFill>
                            <a:schemeClr val="tx1"/>
                          </a:solidFill>
                        </a:rPr>
                        <a:t>project.git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SSH</a:t>
                      </a:r>
                      <a:r>
                        <a:rPr lang="en-US" sz="3200" cap="none" baseline="40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en-US" sz="3200" cap="none" baseline="40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>
                          <a:solidFill>
                            <a:schemeClr val="tx1"/>
                          </a:solidFill>
                        </a:rPr>
                        <a:t>user@server:project.git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Git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git://server/project.git 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HTTP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http://server/project.git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Deha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5562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(*) Setup authentication: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help.github.com/articles/generating-ssh-keys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855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branch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Deha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2" descr="http://git-scm.com/figures/18333fig0322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3533596" cy="341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952" y="1828800"/>
            <a:ext cx="3493248" cy="1421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48" y="3584012"/>
            <a:ext cx="3554863" cy="169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V="1">
            <a:off x="304800" y="5638800"/>
            <a:ext cx="8374967" cy="337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737144" y="5679744"/>
            <a:ext cx="118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Time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36177" y="3990930"/>
            <a:ext cx="1796754" cy="37998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697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tracking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sym typeface="Wingdings" pitchFamily="2" charset="2"/>
              </a:rPr>
              <a:t> </a:t>
            </a:r>
            <a:r>
              <a:rPr lang="en-US" sz="2800" dirty="0" smtClean="0"/>
              <a:t>a local branch associated with remote branch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Deha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096721" y="2362200"/>
            <a:ext cx="6950559" cy="731219"/>
          </a:xfrm>
          <a:prstGeom prst="roundRect">
            <a:avLst/>
          </a:prstGeom>
          <a:solidFill>
            <a:schemeClr val="accent4">
              <a:lumMod val="1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1334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1334C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1334C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1334C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1334C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&gt; </a:t>
            </a:r>
            <a:r>
              <a:rPr lang="en-US" sz="2400" dirty="0" err="1">
                <a:solidFill>
                  <a:schemeClr val="bg1"/>
                </a:solidFill>
              </a:rPr>
              <a:t>git</a:t>
            </a:r>
            <a:r>
              <a:rPr lang="en-US" sz="2400" dirty="0">
                <a:solidFill>
                  <a:schemeClr val="bg1"/>
                </a:solidFill>
              </a:rPr>
              <a:t> branch --track [branch] [</a:t>
            </a:r>
            <a:r>
              <a:rPr lang="en-US" sz="2400" dirty="0" smtClean="0">
                <a:solidFill>
                  <a:schemeClr val="bg1"/>
                </a:solidFill>
              </a:rPr>
              <a:t>remote name</a:t>
            </a:r>
            <a:r>
              <a:rPr lang="en-US" sz="2400" dirty="0">
                <a:solidFill>
                  <a:schemeClr val="bg1"/>
                </a:solidFill>
              </a:rPr>
              <a:t>]/[branch]</a:t>
            </a:r>
          </a:p>
        </p:txBody>
      </p:sp>
    </p:spTree>
    <p:extLst>
      <p:ext uri="{BB962C8B-B14F-4D97-AF65-F5344CB8AC3E}">
        <p14:creationId xmlns:p14="http://schemas.microsoft.com/office/powerpoint/2010/main" val="33948308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with remote repository</a:t>
            </a:r>
            <a:br>
              <a:rPr lang="en-US" dirty="0" smtClean="0"/>
            </a:br>
            <a:r>
              <a:rPr lang="en-US" dirty="0" smtClean="0"/>
              <a:t>get changes #1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Deha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717" y="1609725"/>
            <a:ext cx="3555283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74" y="1860047"/>
            <a:ext cx="3842573" cy="156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96" y="3480374"/>
            <a:ext cx="3887902" cy="185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304800" y="5638800"/>
            <a:ext cx="8374967" cy="337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37144" y="5679744"/>
            <a:ext cx="118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Time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45792" y="3045094"/>
            <a:ext cx="1828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fetch origin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791200" y="3047656"/>
            <a:ext cx="1716732" cy="34201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19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96" y="1554310"/>
            <a:ext cx="3723463" cy="1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with remote repository</a:t>
            </a:r>
            <a:br>
              <a:rPr lang="en-US" dirty="0" smtClean="0"/>
            </a:br>
            <a:r>
              <a:rPr lang="en-US" dirty="0" smtClean="0"/>
              <a:t>get changes #2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Deha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74" y="1860047"/>
            <a:ext cx="3842573" cy="156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96" y="3480374"/>
            <a:ext cx="3887902" cy="185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304800" y="5638800"/>
            <a:ext cx="8374967" cy="337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37144" y="5679744"/>
            <a:ext cx="118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Time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69592" y="3059668"/>
            <a:ext cx="1828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pull origin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715000" y="3075878"/>
            <a:ext cx="1716732" cy="34201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944" y="3543216"/>
            <a:ext cx="3207015" cy="1777136"/>
          </a:xfrm>
          <a:prstGeom prst="rect">
            <a:avLst/>
          </a:prstGeom>
          <a:noFill/>
          <a:ln w="28575">
            <a:solidFill>
              <a:schemeClr val="bg1">
                <a:lumMod val="1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7486945" y="3608696"/>
            <a:ext cx="665631" cy="29101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25000"/>
                  </a:schemeClr>
                </a:solidFill>
              </a:rPr>
              <a:t>master</a:t>
            </a:r>
            <a:endParaRPr lang="en-US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72711" y="4935177"/>
            <a:ext cx="1104489" cy="273719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25000"/>
                  </a:schemeClr>
                </a:solidFill>
              </a:rPr>
              <a:t>origin/master</a:t>
            </a:r>
            <a:endParaRPr lang="en-US" sz="1200" dirty="0">
              <a:solidFill>
                <a:schemeClr val="bg1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1159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with remote repository</a:t>
            </a:r>
            <a:br>
              <a:rPr lang="en-US" dirty="0"/>
            </a:br>
            <a:r>
              <a:rPr lang="en-US" dirty="0" smtClean="0"/>
              <a:t>save changes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Deha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75" y="1905000"/>
            <a:ext cx="3337425" cy="1327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10" y="3630082"/>
            <a:ext cx="3207015" cy="1777136"/>
          </a:xfrm>
          <a:prstGeom prst="rect">
            <a:avLst/>
          </a:prstGeom>
          <a:noFill/>
          <a:ln w="28575">
            <a:solidFill>
              <a:schemeClr val="bg1">
                <a:lumMod val="1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2991969" y="3698264"/>
            <a:ext cx="665631" cy="29101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25000"/>
                  </a:schemeClr>
                </a:solidFill>
              </a:rPr>
              <a:t>master</a:t>
            </a:r>
            <a:endParaRPr lang="en-US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17296" y="3675033"/>
            <a:ext cx="1104489" cy="273719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25000"/>
                  </a:schemeClr>
                </a:solidFill>
              </a:rPr>
              <a:t>origin/master</a:t>
            </a:r>
            <a:endParaRPr lang="en-US" sz="12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0" y="4846779"/>
            <a:ext cx="617752" cy="453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432172" y="3959494"/>
            <a:ext cx="0" cy="170850"/>
          </a:xfrm>
          <a:prstGeom prst="straightConnector1">
            <a:avLst/>
          </a:prstGeom>
          <a:ln w="19050"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951" y="3785464"/>
            <a:ext cx="3207015" cy="1777136"/>
          </a:xfrm>
          <a:prstGeom prst="rect">
            <a:avLst/>
          </a:prstGeom>
          <a:noFill/>
          <a:ln w="28575">
            <a:solidFill>
              <a:schemeClr val="bg1">
                <a:lumMod val="1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V="1">
            <a:off x="5867400" y="3405875"/>
            <a:ext cx="0" cy="275156"/>
          </a:xfrm>
          <a:prstGeom prst="straightConnector1">
            <a:avLst/>
          </a:prstGeom>
          <a:ln w="28575"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24000"/>
            <a:ext cx="3207015" cy="1777136"/>
          </a:xfrm>
          <a:prstGeom prst="rect">
            <a:avLst/>
          </a:prstGeom>
          <a:noFill/>
          <a:ln w="28575">
            <a:solidFill>
              <a:schemeClr val="bg1">
                <a:lumMod val="1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93136" y="1551296"/>
            <a:ext cx="170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10000"/>
                  </a:schemeClr>
                </a:solidFill>
              </a:rPr>
              <a:t>git.ourcompany.com</a:t>
            </a:r>
            <a:endParaRPr lang="en-U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04800" y="5783240"/>
            <a:ext cx="8374967" cy="337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7144" y="5824184"/>
            <a:ext cx="118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Time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476061" y="5005873"/>
            <a:ext cx="617752" cy="453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516504" y="2742146"/>
            <a:ext cx="617752" cy="49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825881" y="1594701"/>
            <a:ext cx="665631" cy="29101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25000"/>
                  </a:schemeClr>
                </a:solidFill>
              </a:rPr>
              <a:t>master</a:t>
            </a:r>
            <a:endParaRPr lang="en-US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834952" y="3850944"/>
            <a:ext cx="665631" cy="29101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25000"/>
                  </a:schemeClr>
                </a:solidFill>
              </a:rPr>
              <a:t>master</a:t>
            </a:r>
            <a:endParaRPr lang="en-US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656696" y="3862689"/>
            <a:ext cx="1104489" cy="273719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25000"/>
                  </a:schemeClr>
                </a:solidFill>
              </a:rPr>
              <a:t>origin/master</a:t>
            </a:r>
            <a:endParaRPr lang="en-US" sz="12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99045" y="3369881"/>
            <a:ext cx="1828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push origin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058101" y="3362995"/>
            <a:ext cx="1716732" cy="37622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936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93779"/>
            <a:ext cx="7680911" cy="1359021"/>
          </a:xfrm>
        </p:spPr>
        <p:txBody>
          <a:bodyPr/>
          <a:lstStyle/>
          <a:p>
            <a:r>
              <a:rPr lang="en-US" sz="3200" dirty="0" smtClean="0"/>
              <a:t>Git </a:t>
            </a:r>
            <a:r>
              <a:rPr lang="en-US" sz="3200" dirty="0" smtClean="0"/>
              <a:t>basic &amp; practices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111" y="3271136"/>
            <a:ext cx="6400800" cy="538864"/>
          </a:xfrm>
        </p:spPr>
        <p:txBody>
          <a:bodyPr/>
          <a:lstStyle/>
          <a:p>
            <a:r>
              <a:rPr lang="en-US" sz="2400" dirty="0" smtClean="0"/>
              <a:t>Bien Hoang </a:t>
            </a:r>
            <a:r>
              <a:rPr lang="en-US" sz="2400" dirty="0" smtClean="0">
                <a:sym typeface="Wingdings" pitchFamily="2" charset="2"/>
              </a:rPr>
              <a:t></a:t>
            </a:r>
            <a:r>
              <a:rPr lang="en-US" sz="2400" dirty="0" smtClean="0"/>
              <a:t> April 2016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2016 Deha Software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4" descr="http://git-scm.com/images/logos/downloads/Git-Logo-1788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95600"/>
            <a:ext cx="246346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8426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works</a:t>
            </a:r>
            <a:br>
              <a:rPr lang="en-US" dirty="0" smtClean="0"/>
            </a:br>
            <a:r>
              <a:rPr lang="en-US" dirty="0" smtClean="0"/>
              <a:t>(demo)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Create remote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Get new commits from remote repository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Save new commits to remote repository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Deha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448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Deha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90854385"/>
              </p:ext>
            </p:extLst>
          </p:nvPr>
        </p:nvGraphicFramePr>
        <p:xfrm>
          <a:off x="609600" y="1409700"/>
          <a:ext cx="79248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75475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 of </a:t>
            </a:r>
            <a:r>
              <a:rPr lang="en-US" dirty="0" err="1" smtClean="0"/>
              <a:t>git</a:t>
            </a:r>
            <a:r>
              <a:rPr lang="en-US" dirty="0" smtClean="0"/>
              <a:t> features</a:t>
            </a:r>
            <a:br>
              <a:rPr lang="en-US" dirty="0" smtClean="0"/>
            </a:br>
            <a:r>
              <a:rPr lang="en-US" dirty="0" smtClean="0"/>
              <a:t>(demo)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tag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stash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submodule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Deha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3361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git-scm.com</a:t>
            </a:r>
            <a:r>
              <a:rPr lang="en-US" dirty="0" smtClean="0"/>
              <a:t>: Git CLI (command line interface)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UI </a:t>
            </a:r>
            <a:r>
              <a:rPr lang="en-US" dirty="0"/>
              <a:t>c</a:t>
            </a:r>
            <a:r>
              <a:rPr lang="en-US" dirty="0" smtClean="0"/>
              <a:t>lients</a:t>
            </a:r>
          </a:p>
          <a:p>
            <a:pPr lvl="1"/>
            <a:r>
              <a:rPr lang="en-US" dirty="0" err="1" smtClean="0"/>
              <a:t>TortoiseGit</a:t>
            </a:r>
            <a:endParaRPr lang="en-US" dirty="0" smtClean="0"/>
          </a:p>
          <a:p>
            <a:pPr lvl="1"/>
            <a:r>
              <a:rPr lang="en-US" dirty="0" err="1" smtClean="0"/>
              <a:t>SmartGit</a:t>
            </a:r>
            <a:endParaRPr lang="en-US" dirty="0" smtClean="0"/>
          </a:p>
          <a:p>
            <a:pPr lvl="1"/>
            <a:r>
              <a:rPr lang="en-US" dirty="0" err="1" smtClean="0"/>
              <a:t>SourceTree</a:t>
            </a:r>
            <a:r>
              <a:rPr lang="en-US" dirty="0" smtClean="0"/>
              <a:t> Free</a:t>
            </a:r>
          </a:p>
          <a:p>
            <a:pPr lvl="1"/>
            <a:r>
              <a:rPr lang="en-US" dirty="0"/>
              <a:t>Git Extensions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Deha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727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or </a:t>
            </a:r>
            <a:r>
              <a:rPr lang="en-US" dirty="0" err="1" smtClean="0"/>
              <a:t>svn</a:t>
            </a:r>
            <a:r>
              <a:rPr lang="en-US" dirty="0" smtClean="0"/>
              <a:t> ?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556222"/>
              </p:ext>
            </p:extLst>
          </p:nvPr>
        </p:nvGraphicFramePr>
        <p:xfrm>
          <a:off x="457200" y="2082800"/>
          <a:ext cx="8229600" cy="2981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495800"/>
                <a:gridCol w="1905000"/>
                <a:gridCol w="1828800"/>
              </a:tblGrid>
              <a:tr h="762000">
                <a:tc>
                  <a:txBody>
                    <a:bodyPr/>
                    <a:lstStyle/>
                    <a:p>
                      <a:endParaRPr lang="en-US" sz="2000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   Git</a:t>
                      </a:r>
                      <a:endParaRPr lang="en-US" sz="2000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   SVN</a:t>
                      </a:r>
                      <a:endParaRPr lang="en-US" sz="2000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Speed of operation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Faster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loss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Less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Independent</a:t>
                      </a:r>
                      <a:r>
                        <a:rPr lang="en-US" baseline="0" dirty="0" smtClean="0"/>
                        <a:t> and isolated environment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Access control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Locking mechanisms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 smtClean="0"/>
                        <a:t>Storage</a:t>
                      </a:r>
                      <a:r>
                        <a:rPr lang="en-US" baseline="0" dirty="0" smtClean="0"/>
                        <a:t> space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1/30 size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Deha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312" y="2209800"/>
            <a:ext cx="852712" cy="5211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088" y="2145676"/>
            <a:ext cx="582713" cy="6191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00299" y="846161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7111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dirty="0" smtClean="0"/>
              <a:t>Line - ending </a:t>
            </a:r>
            <a:r>
              <a:rPr lang="en-US" sz="2800" dirty="0" smtClean="0"/>
              <a:t>issue on platforms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u="sng" dirty="0" smtClean="0"/>
              <a:t>Do not miss</a:t>
            </a:r>
            <a:r>
              <a:rPr lang="en-US" sz="2800" dirty="0" smtClean="0"/>
              <a:t> any file when committing in conflicted </a:t>
            </a:r>
            <a:r>
              <a:rPr lang="en-US" sz="2800" dirty="0" smtClean="0"/>
              <a:t>merge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Commit early commit often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Branch early branch often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Deha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7595219"/>
              </p:ext>
            </p:extLst>
          </p:nvPr>
        </p:nvGraphicFramePr>
        <p:xfrm>
          <a:off x="304800" y="2362200"/>
          <a:ext cx="8534399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43000"/>
                <a:gridCol w="3677355"/>
                <a:gridCol w="371404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Windows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 &amp; Linux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Problem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\r\n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config</a:t>
                      </a:r>
                      <a:r>
                        <a:rPr lang="en-US" dirty="0" smtClean="0"/>
                        <a:t> --global </a:t>
                      </a:r>
                      <a:r>
                        <a:rPr lang="en-US" dirty="0" err="1" smtClean="0"/>
                        <a:t>core.autocrlf</a:t>
                      </a:r>
                      <a:r>
                        <a:rPr lang="en-US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config</a:t>
                      </a:r>
                      <a:r>
                        <a:rPr lang="en-US" dirty="0" smtClean="0"/>
                        <a:t> --global </a:t>
                      </a:r>
                      <a:r>
                        <a:rPr lang="en-US" dirty="0" err="1" smtClean="0"/>
                        <a:t>core.autocrlf</a:t>
                      </a:r>
                      <a:r>
                        <a:rPr lang="en-US" dirty="0" smtClean="0"/>
                        <a:t> input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4064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 smtClean="0">
                <a:latin typeface="Gill Sans Light"/>
              </a:rPr>
              <a:t>THANK YOU</a:t>
            </a:r>
            <a:endParaRPr lang="en-US" sz="7200" dirty="0">
              <a:latin typeface="Gill Sans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Deha Software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336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Deha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628433718"/>
              </p:ext>
            </p:extLst>
          </p:nvPr>
        </p:nvGraphicFramePr>
        <p:xfrm>
          <a:off x="609600" y="1409700"/>
          <a:ext cx="79248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60094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bout </a:t>
            </a:r>
            <a:r>
              <a:rPr lang="en-US" dirty="0"/>
              <a:t>m</a:t>
            </a:r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600200"/>
            <a:ext cx="4800600" cy="4525963"/>
          </a:xfrm>
        </p:spPr>
        <p:txBody>
          <a:bodyPr/>
          <a:lstStyle/>
          <a:p>
            <a:pPr marL="0" indent="0">
              <a:buNone/>
            </a:pPr>
            <a:r>
              <a:rPr lang="vi-VN" sz="2000" dirty="0" smtClean="0"/>
              <a:t>Software </a:t>
            </a:r>
            <a:r>
              <a:rPr lang="en-US" sz="2000" dirty="0" smtClean="0"/>
              <a:t>Engineer at Deha Software</a:t>
            </a:r>
            <a:endParaRPr lang="en-US" sz="2000" dirty="0"/>
          </a:p>
          <a:p>
            <a:pPr marL="0" indent="0">
              <a:buNone/>
            </a:pPr>
            <a:endParaRPr lang="vi-VN" sz="2000" dirty="0"/>
          </a:p>
          <a:p>
            <a:pPr marL="0" indent="0">
              <a:buNone/>
            </a:pPr>
            <a:r>
              <a:rPr lang="en-US" sz="2000" dirty="0" smtClean="0"/>
              <a:t>bien@deha-soft.com</a:t>
            </a:r>
            <a:r>
              <a:rPr lang="vi-VN" sz="2000" dirty="0" smtClean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bienhoanggiang@gmail.com</a:t>
            </a:r>
            <a:endParaRPr lang="vi-VN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Deha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37" y="1828800"/>
            <a:ext cx="2479644" cy="24796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838200" y="44958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Hoàng</a:t>
            </a:r>
            <a:r>
              <a:rPr lang="en-US" sz="2000" dirty="0" smtClean="0"/>
              <a:t> </a:t>
            </a:r>
            <a:r>
              <a:rPr lang="en-US" sz="2000" dirty="0" err="1" smtClean="0"/>
              <a:t>Giang</a:t>
            </a:r>
            <a:r>
              <a:rPr lang="en-US" sz="2000" dirty="0" smtClean="0"/>
              <a:t> </a:t>
            </a:r>
            <a:r>
              <a:rPr lang="en-US" sz="2000" dirty="0" err="1" smtClean="0"/>
              <a:t>Biển</a:t>
            </a: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24009467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Deha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98008810"/>
              </p:ext>
            </p:extLst>
          </p:nvPr>
        </p:nvGraphicFramePr>
        <p:xfrm>
          <a:off x="609600" y="1409700"/>
          <a:ext cx="79248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55155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system types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Deha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2000" y="4426803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dirty="0">
                <a:solidFill>
                  <a:schemeClr val="bg1">
                    <a:lumMod val="50000"/>
                  </a:schemeClr>
                </a:solidFill>
              </a:rPr>
              <a:t>Centralized Version Control </a:t>
            </a:r>
            <a:r>
              <a:rPr lang="vi-VN" sz="2400" dirty="0" smtClean="0">
                <a:solidFill>
                  <a:schemeClr val="bg1">
                    <a:lumMod val="50000"/>
                  </a:schemeClr>
                </a:solidFill>
              </a:rPr>
              <a:t>System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05400" y="4426803"/>
            <a:ext cx="3280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dirty="0">
                <a:solidFill>
                  <a:srgbClr val="00B050"/>
                </a:solidFill>
              </a:rPr>
              <a:t>Distributed Version Control </a:t>
            </a:r>
            <a:r>
              <a:rPr lang="vi-VN" sz="2400" dirty="0" smtClean="0">
                <a:solidFill>
                  <a:srgbClr val="00B050"/>
                </a:solidFill>
              </a:rPr>
              <a:t>System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rot="5400000">
            <a:off x="7195794" y="1500289"/>
            <a:ext cx="0" cy="875920"/>
          </a:xfrm>
          <a:prstGeom prst="straightConnector1">
            <a:avLst/>
          </a:prstGeom>
          <a:ln w="76200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636719" y="1950823"/>
            <a:ext cx="0" cy="963512"/>
          </a:xfrm>
          <a:prstGeom prst="straightConnector1">
            <a:avLst/>
          </a:prstGeom>
          <a:ln w="76200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743320" y="1938249"/>
            <a:ext cx="0" cy="963512"/>
          </a:xfrm>
          <a:prstGeom prst="straightConnector1">
            <a:avLst/>
          </a:prstGeom>
          <a:ln w="76200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7181280" y="2472745"/>
            <a:ext cx="0" cy="875920"/>
          </a:xfrm>
          <a:prstGeom prst="straightConnector1">
            <a:avLst/>
          </a:prstGeom>
          <a:ln w="76200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6305360" y="1485775"/>
            <a:ext cx="0" cy="875920"/>
          </a:xfrm>
          <a:prstGeom prst="straightConnector1">
            <a:avLst/>
          </a:prstGeom>
          <a:ln w="76200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643206" y="2914335"/>
            <a:ext cx="0" cy="963512"/>
          </a:xfrm>
          <a:prstGeom prst="straightConnector1">
            <a:avLst/>
          </a:prstGeom>
          <a:ln w="76200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6305360" y="2476375"/>
            <a:ext cx="0" cy="875920"/>
          </a:xfrm>
          <a:prstGeom prst="straightConnector1">
            <a:avLst/>
          </a:prstGeom>
          <a:ln w="76200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7198759" y="3439887"/>
            <a:ext cx="0" cy="875920"/>
          </a:xfrm>
          <a:prstGeom prst="straightConnector1">
            <a:avLst/>
          </a:prstGeom>
          <a:ln w="76200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743320" y="2901761"/>
            <a:ext cx="0" cy="963512"/>
          </a:xfrm>
          <a:prstGeom prst="straightConnector1">
            <a:avLst/>
          </a:prstGeom>
          <a:ln w="76200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867400" y="2922688"/>
            <a:ext cx="0" cy="963512"/>
          </a:xfrm>
          <a:prstGeom prst="straightConnector1">
            <a:avLst/>
          </a:prstGeom>
          <a:ln w="76200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6322839" y="3427313"/>
            <a:ext cx="0" cy="875920"/>
          </a:xfrm>
          <a:prstGeom prst="straightConnector1">
            <a:avLst/>
          </a:prstGeom>
          <a:ln w="76200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867400" y="1937111"/>
            <a:ext cx="0" cy="963512"/>
          </a:xfrm>
          <a:prstGeom prst="straightConnector1">
            <a:avLst/>
          </a:prstGeom>
          <a:ln w="76200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7200000">
            <a:off x="1586326" y="2036591"/>
            <a:ext cx="0" cy="155174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272352" y="2438400"/>
            <a:ext cx="0" cy="72390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1209988" y="3227696"/>
            <a:ext cx="1022615" cy="42472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2258252" y="3212964"/>
            <a:ext cx="408748" cy="63403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3600000">
            <a:off x="2972026" y="2022943"/>
            <a:ext cx="0" cy="155174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2528901" y="3695204"/>
            <a:ext cx="251460" cy="23014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47580" y="3528715"/>
            <a:ext cx="251460" cy="23014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88670" y="2295808"/>
            <a:ext cx="251460" cy="23014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147074" y="2230807"/>
            <a:ext cx="251460" cy="23014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532496" y="2278967"/>
            <a:ext cx="251460" cy="23014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703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</a:t>
            </a:r>
            <a:r>
              <a:rPr lang="en-US" dirty="0" err="1" smtClean="0"/>
              <a:t>git</a:t>
            </a:r>
            <a:r>
              <a:rPr lang="en-US" dirty="0" smtClean="0"/>
              <a:t> traits</a:t>
            </a:r>
            <a:br>
              <a:rPr lang="en-US" dirty="0" smtClean="0"/>
            </a:br>
            <a:r>
              <a:rPr lang="en-US" dirty="0" smtClean="0"/>
              <a:t>#1 commits are snapshot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Deha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2" descr="http://git-scm.com/figures/18333fig0105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92382"/>
            <a:ext cx="7208108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7933715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</a:t>
            </a:r>
            <a:r>
              <a:rPr lang="en-US" dirty="0" err="1" smtClean="0"/>
              <a:t>git</a:t>
            </a:r>
            <a:r>
              <a:rPr lang="en-US" dirty="0" smtClean="0"/>
              <a:t> traits</a:t>
            </a:r>
            <a:br>
              <a:rPr lang="en-US" dirty="0" smtClean="0"/>
            </a:br>
            <a:r>
              <a:rPr lang="en-US" dirty="0" smtClean="0"/>
              <a:t>#2 work without network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Deha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66" y="1600200"/>
            <a:ext cx="389533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696" y="3733800"/>
            <a:ext cx="3044104" cy="2126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935" y="1905000"/>
            <a:ext cx="343366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12561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5763654" y="1457778"/>
            <a:ext cx="2438650" cy="2080180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9211" y="1501833"/>
            <a:ext cx="3431110" cy="4594167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</a:t>
            </a:r>
            <a:r>
              <a:rPr lang="en-US" dirty="0" err="1" smtClean="0"/>
              <a:t>git</a:t>
            </a:r>
            <a:r>
              <a:rPr lang="en-US" dirty="0" smtClean="0"/>
              <a:t> traits</a:t>
            </a:r>
            <a:br>
              <a:rPr lang="en-US" dirty="0" smtClean="0"/>
            </a:br>
            <a:r>
              <a:rPr lang="en-US" dirty="0" smtClean="0"/>
              <a:t>#3 two states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Deha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647825"/>
            <a:ext cx="3171825" cy="3914775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544704"/>
            <a:ext cx="1219200" cy="1219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4400" y="5668594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Working Directory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48400" y="569589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Git Repository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064992" y="3619500"/>
            <a:ext cx="0" cy="8382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>
            <a:off x="4705166" y="1850293"/>
            <a:ext cx="0" cy="163341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79021" y="1676400"/>
            <a:ext cx="1608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add</a:t>
            </a:r>
          </a:p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rm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etc.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77917" y="3767076"/>
            <a:ext cx="160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commit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60705" y="2819400"/>
            <a:ext cx="2392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Git Index / Staging 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Area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544" y="1564944"/>
            <a:ext cx="1219200" cy="1219200"/>
          </a:xfrm>
          <a:prstGeom prst="rect">
            <a:avLst/>
          </a:prstGeom>
        </p:spPr>
      </p:pic>
      <p:pic>
        <p:nvPicPr>
          <p:cNvPr id="2054" name="Picture 6" descr="D:\Pictures\Icons\crystal_project\128x128\apps\cach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250443"/>
            <a:ext cx="517060" cy="51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2022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16915</TotalTime>
  <Words>753</Words>
  <Application>Microsoft Office PowerPoint</Application>
  <PresentationFormat>On-screen Show (4:3)</PresentationFormat>
  <Paragraphs>225</Paragraphs>
  <Slides>26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Template</vt:lpstr>
      <vt:lpstr>PowerPoint Presentation</vt:lpstr>
      <vt:lpstr>Git basic &amp; practices</vt:lpstr>
      <vt:lpstr>agenda</vt:lpstr>
      <vt:lpstr>about me</vt:lpstr>
      <vt:lpstr>agenda</vt:lpstr>
      <vt:lpstr>version control system types</vt:lpstr>
      <vt:lpstr>three git traits #1 commits are snapshot</vt:lpstr>
      <vt:lpstr>three git traits #2 work without network</vt:lpstr>
      <vt:lpstr>three git traits #3 two states</vt:lpstr>
      <vt:lpstr>basic works (demo)</vt:lpstr>
      <vt:lpstr>agenda</vt:lpstr>
      <vt:lpstr>branch and how it works</vt:lpstr>
      <vt:lpstr>agenda</vt:lpstr>
      <vt:lpstr>remote urls</vt:lpstr>
      <vt:lpstr>remote branch</vt:lpstr>
      <vt:lpstr>remote tracking branch</vt:lpstr>
      <vt:lpstr>update with remote repository get changes #1</vt:lpstr>
      <vt:lpstr>update with remote repository get changes #2</vt:lpstr>
      <vt:lpstr>update with remote repository save changes</vt:lpstr>
      <vt:lpstr>basic works (demo)</vt:lpstr>
      <vt:lpstr>agenda</vt:lpstr>
      <vt:lpstr>highlight of git features (demo)</vt:lpstr>
      <vt:lpstr>git clients</vt:lpstr>
      <vt:lpstr>git or svn ?</vt:lpstr>
      <vt:lpstr>git best practices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KMS QA Services</dc:title>
  <dc:creator>KMS Technology, Inc.</dc:creator>
  <cp:lastModifiedBy>Jino Hoang</cp:lastModifiedBy>
  <cp:revision>2183</cp:revision>
  <dcterms:created xsi:type="dcterms:W3CDTF">2011-05-06T17:39:44Z</dcterms:created>
  <dcterms:modified xsi:type="dcterms:W3CDTF">2016-04-21T06:19:08Z</dcterms:modified>
</cp:coreProperties>
</file>