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70" r:id="rId15"/>
    <p:sldId id="271" r:id="rId16"/>
    <p:sldId id="272" r:id="rId17"/>
    <p:sldId id="275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CFB-3588-42A4-8A24-420D6B3B77F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758A641-5387-4554-81A3-C0B02382A87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CFB-3588-42A4-8A24-420D6B3B77F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A641-5387-4554-81A3-C0B02382A87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758A641-5387-4554-81A3-C0B02382A87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CFB-3588-42A4-8A24-420D6B3B77F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CFB-3588-42A4-8A24-420D6B3B77F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758A641-5387-4554-81A3-C0B02382A87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CFB-3588-42A4-8A24-420D6B3B77F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758A641-5387-4554-81A3-C0B02382A87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76C1CFB-3588-42A4-8A24-420D6B3B77F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A641-5387-4554-81A3-C0B02382A87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CFB-3588-42A4-8A24-420D6B3B77F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758A641-5387-4554-81A3-C0B02382A873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CFB-3588-42A4-8A24-420D6B3B77F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758A641-5387-4554-81A3-C0B02382A8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CFB-3588-42A4-8A24-420D6B3B77F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58A641-5387-4554-81A3-C0B02382A8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758A641-5387-4554-81A3-C0B02382A873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CFB-3588-42A4-8A24-420D6B3B77F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758A641-5387-4554-81A3-C0B02382A87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76C1CFB-3588-42A4-8A24-420D6B3B77F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76C1CFB-3588-42A4-8A24-420D6B3B77F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758A641-5387-4554-81A3-C0B02382A873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BANKING SYSTEM</a:t>
            </a:r>
          </a:p>
        </p:txBody>
      </p:sp>
      <p:sp>
        <p:nvSpPr>
          <p:cNvPr id="4" name="AutoShape 2" descr="Core Banking Observability | CBS ...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-684584" y="3302571"/>
            <a:ext cx="9589966" cy="262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r>
              <a:rPr lang="en-IN" dirty="0"/>
              <a:t>SANTHOSH KUMAR</a:t>
            </a:r>
          </a:p>
        </p:txBody>
      </p:sp>
      <p:sp>
        <p:nvSpPr>
          <p:cNvPr id="5" name="AutoShape 4" descr="Core Banking Observability | CB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80928"/>
            <a:ext cx="4320479" cy="256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65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table of  Employee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Employee (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PRIMARY KEY,    Name VARCHAR(100),    Position VARCHAR(50),    BranchID INT,    Salary DECIMAL(10,2),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HireDate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DATE,    FOREIGN KEY (BranchID) REFERENCES Branch(BranchID));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56992"/>
            <a:ext cx="812250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5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High-Balance Savings Accounts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c.FirstName, c.LastName, a.Balance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Account a JOIN Customer c ON a.CustomerID = c.CustomerID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a.AccountType = 'Savings'   AND a.Balance &gt; 50000;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73" y="3171788"/>
            <a:ext cx="3538481" cy="7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5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Transactions Per Branch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 b.BranchName,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COUNT(t.TransactionID) AS TotalTransactions FROM Transaction t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 Account a ON t.AccountNumber = a.AccountNumber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Branch b ON a.BranchID = b.BranchID GROUP BY b.BranchID;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30679"/>
            <a:ext cx="374948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6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Loans with Overdue Periods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c.FirstName, c.LastName, l.LoanType, l.Amount FROM Loan l 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Customer c ON l.CustomerID = c.CustomerID 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l.Status = 'Active'  AND l.RepaymentPeriod &gt; 60;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186078"/>
            <a:ext cx="6376721" cy="8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2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Customers by Total Deposit Amount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c.FirstName, c.LastName, SUM(t.Amount) AS TotalDeposits FROM Transaction t 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 JOIN Account a ON t.AccountNumber = a.AccountNumber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 JOIN Customer c ON a.CustomerID = c.CustomerID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t.TransactionType = 'Deposit‘ 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c.CustomerID ORDER BY TotalDeposits LIMIT 3;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221088"/>
            <a:ext cx="3508295" cy="9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20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balance by account balance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   AccountType,    AVG(Balance) AS AvgBalance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Account GROUP BY AccountType;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12976"/>
            <a:ext cx="3613021" cy="163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67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Recent Transaction for Each Account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t.AccountNumber,  t.TransactionDate,  t.Amount FROM Transaction t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 ( SELECT AccountNumber, MAX(TransactionDate) AS MaxDate    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Transaction   GROUP BY AccountNumber)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latest ON t.AccountNumber = latest.AccountNumber   AND  t.TransactionDate = latest.MaxDate;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84984"/>
            <a:ext cx="4387653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367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Loans with Interest Rate Above Average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   l.LoanID,    l.LoanType,    l.InterestRate FROM Loan l 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l.InterestRate &gt; (SELECT AVG(InterestRate) FROM Loan);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37" y="3429000"/>
            <a:ext cx="24955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071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Defaulters with Contact Info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c.FirstName, c.LastName,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c.Phone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c.Email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l.LoanType FROM Loan l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Customer c ON l.CustomerID = c.CustomerID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l.Status = 'Defaulted';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84984"/>
            <a:ext cx="61817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384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with Highest Total Loan Amount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   b.BranchName,    SUM(l.Amount) AS TotalLoanAmount FROM Loan l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 Branch b ON l.BranchID = b.BranchID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b.BranchID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TotalLoanAmount DESC LIMIT 1;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283" y="3429000"/>
            <a:ext cx="3046858" cy="823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65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 Database System is a structured relational database designed to manage core operations of a bank. It provides a  framework for storing and retrieving information related to customers , accounts , transactions , loans , branches , and employees 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has been developed using SQL (Structured Query Language) and follows a normalized relational model to ensure data integrity, consistency, and efficient querying.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76158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Earning More Than Avg Salary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   Name,    Position,    Salary FROM Employee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Salary &gt; (    SELECT AVG(Salary) FROM Employee);</a:t>
            </a:r>
          </a:p>
          <a:p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717032"/>
            <a:ext cx="31527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818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Balances vs Loan Amounts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   c.FirstName,    c.LastName,   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COALESCE(SUM(a.Balance), 0) AS TotalBalance,  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COALESCE(SUM(l.Amount), 0) AS TotalLoans 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 c LEFT JOIN Account a ON c.CustomerID = a.CustomerID 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 Loan l ON c.CustomerID = l.CustomerID 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c.CustomerID;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30587"/>
            <a:ext cx="4496462" cy="165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31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by Weekday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DAYNAME(TransactionDate) AS Weekday,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COUNT(*) AS Transaction Count FROM Transaction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GROUP BY Weekday ORDER BY FIELD(Weekday,                                                   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'Monday','Tuesday','Wednesday','Thursday','Friday','Saturday','Sunday');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84984"/>
            <a:ext cx="326770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506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Banking Database System is a well-structured, normalized SQL-based solution that efficiently models real-world banking operations with strong data relationships, realistic Indian data, and advanced querying capabilities, making it ideal for educational use, presentations, and further development into a full-scale banking application.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54" y="2924944"/>
            <a:ext cx="4757916" cy="249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823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2636912"/>
            <a:ext cx="554461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85433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– Stores information about bank branches including branch ID, name, and location.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– Maintains personal details of bank customers such as name, date of birth, address, and contact information.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– Records bank accounts linked to customers and branches, including account type and balance.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– Logs all financial transactions like deposits, withdrawals, and transfers related to accounts.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– Tracks loan details provided to customers, including type, amount, interest rate, and repayment status.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– Manages employee data such as name, role, salary, and associated branch.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53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 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96280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28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banking _ system and Branch 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banking_system; 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banking_system;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Branch ( BranchID INT PRIMARY KEY,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BranchName VARCHAR(100),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Location VARCHAR(255));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1" y="3429000"/>
            <a:ext cx="506400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3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of Customer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Customer (    CustomerID INT PRIMARY KEY,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FirstName VARCHAR(50),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LastName VARCHAR(50),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DOB DATE,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Address VARCHAR(255),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Phone VARCHAR(15),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Email VARCHAR(100));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" y="3937601"/>
            <a:ext cx="8247408" cy="139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0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of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Account (    AccountNumber INT PRIMARY KEY,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CustomerID INT,    BranchID INT,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AccountType ENUM('Savings', 'Checking', 'Fixed Deposit') NOT NULL,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DECIMAL(15,2), 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OpeningDate DATE,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FOREIGN KEY (CustomerID) REFERENCES Customer(CustomerID),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FOREIGN KEY (BranchID) REFERENCES Branch(BranchID));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2" y="3813048"/>
            <a:ext cx="811289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of 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62736" cy="4566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Transaction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TransactionID INT PRIMARY KEY,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AccountNumber INT,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TransactionType ENUM('Deposit', 'Withdrawal', 'Transfer') NOT NULL,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Amount DECIMAL(15,2),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TransactionDate DATETIME DEFAULT CURRENT_TIMESTAMP, 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Description TEXT,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FOREIGN KEY (AccountNumber) REFERENCES Account(AccountNumber));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2" y="4221088"/>
            <a:ext cx="8252380" cy="134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0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of  Loan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Loan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  LoanID INT PRIMARY KEY,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CustomerID INT,    BranchID INT,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LoanType VARCHAR(50),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Amount DECIMAL(15,2),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IssueDate DATE,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RepaymentPeriod INT,     InterestRate DECIMAL(5,2),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Status ENUM('Active', 'Completed', 'Defaulted'), 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FOREIGN KEY (CustomerID) REFERENCES Customer(CustomerID),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FOREIGN KEY (BranchID) REFERENCES Branch(BranchID));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682880"/>
            <a:ext cx="849582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33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3257</TotalTime>
  <Words>1138</Words>
  <Application>Microsoft Office PowerPoint</Application>
  <PresentationFormat>On-screen Show (4:3)</PresentationFormat>
  <Paragraphs>123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Georgia</vt:lpstr>
      <vt:lpstr>Times New Roman</vt:lpstr>
      <vt:lpstr>Wingdings</vt:lpstr>
      <vt:lpstr>Wingdings 2</vt:lpstr>
      <vt:lpstr>Civic</vt:lpstr>
      <vt:lpstr>BANKING SYSTEM</vt:lpstr>
      <vt:lpstr>INTRODUCTION</vt:lpstr>
      <vt:lpstr>FEATURES</vt:lpstr>
      <vt:lpstr>ER Diagram </vt:lpstr>
      <vt:lpstr>Create database banking _ system and Branch table </vt:lpstr>
      <vt:lpstr>Create table of Customer  </vt:lpstr>
      <vt:lpstr>Create table of Account</vt:lpstr>
      <vt:lpstr>Create table of  Transaction</vt:lpstr>
      <vt:lpstr>Create table of  Loan</vt:lpstr>
      <vt:lpstr>Create table of  Employee</vt:lpstr>
      <vt:lpstr>High-Balance Savings Accounts</vt:lpstr>
      <vt:lpstr>Total Transactions Per Branch</vt:lpstr>
      <vt:lpstr>Active Loans with Overdue Periods</vt:lpstr>
      <vt:lpstr>Top 3 Customers by Total Deposit Amount</vt:lpstr>
      <vt:lpstr>Average balance by account balance  </vt:lpstr>
      <vt:lpstr>Most Recent Transaction for Each Account</vt:lpstr>
      <vt:lpstr>Loans with Interest Rate Above Average</vt:lpstr>
      <vt:lpstr>Loan Defaulters with Contact Info</vt:lpstr>
      <vt:lpstr>Branch with Highest Total Loan Amount</vt:lpstr>
      <vt:lpstr>Employees Earning More Than Avg Salary</vt:lpstr>
      <vt:lpstr>Account Balances vs Loan Amounts</vt:lpstr>
      <vt:lpstr>Transactions by Weekday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SYSTEM</dc:title>
  <dc:creator>Sonthosh P</dc:creator>
  <cp:lastModifiedBy>kiran kumar pola</cp:lastModifiedBy>
  <cp:revision>23</cp:revision>
  <dcterms:created xsi:type="dcterms:W3CDTF">2025-06-15T08:18:39Z</dcterms:created>
  <dcterms:modified xsi:type="dcterms:W3CDTF">2025-06-24T11:31:09Z</dcterms:modified>
</cp:coreProperties>
</file>