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71" r:id="rId6"/>
    <p:sldId id="269" r:id="rId7"/>
    <p:sldId id="270" r:id="rId8"/>
    <p:sldId id="274" r:id="rId9"/>
    <p:sldId id="272" r:id="rId10"/>
    <p:sldId id="264" r:id="rId11"/>
    <p:sldId id="273" r:id="rId12"/>
    <p:sldId id="275" r:id="rId13"/>
    <p:sldId id="266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95033" autoAdjust="0"/>
  </p:normalViewPr>
  <p:slideViewPr>
    <p:cSldViewPr>
      <p:cViewPr varScale="1">
        <p:scale>
          <a:sx n="54" d="100"/>
          <a:sy n="54" d="100"/>
        </p:scale>
        <p:origin x="8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0f0f4f9da_0_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250f0f4f9da_0_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250f0f4f9da_0_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250f0f4f9da_0_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250f0f4f9da_0_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250f0f4f9da_0_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1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7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7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8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8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0f0f4f9da_0_3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50f0f4f9da_0_33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50f0f4f9da_0_33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250f0f4f9da_0_3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250f0f4f9da_0_33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50f0f4f9da_0_33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884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144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761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29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596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300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0678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185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0560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352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308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12826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34619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22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83" name="Google Shape;383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Google Shape;390;p22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91" name="Google Shape;391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92" name="Google Shape;392;p22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" name="Google Shape;393;p22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94" name="Google Shape;394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1" name="Google Shape;401;p22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403" name="Google Shape;403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404" name="Google Shape;404;p22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BCA64AB-3E2C-7ACF-8B5C-EBA6AB6C2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022" y="1029885"/>
            <a:ext cx="13670278" cy="85812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3"/>
          <p:cNvPicPr preferRelativeResize="0"/>
          <p:nvPr/>
        </p:nvPicPr>
        <p:blipFill rotWithShape="1">
          <a:blip r:embed="rId4">
            <a:alphaModFix/>
          </a:blip>
          <a:srcRect l="4068" t="1616" r="4069" b="1617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3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Summary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420" name="Google Shape;420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" name="Google Shape;424;p23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425" name="Google Shape;425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" name="Google Shape;429;p23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23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33" name="Google Shape;433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23"/>
          <p:cNvSpPr txBox="1"/>
          <p:nvPr/>
        </p:nvSpPr>
        <p:spPr>
          <a:xfrm>
            <a:off x="11458100" y="1907350"/>
            <a:ext cx="6537900" cy="826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ANALYSIS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Animals and science are two most popular categories of content, showing that people enjoy ‘real-life’ and ‘factual’ content the most.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INSIGHT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Food is the common theme with the top 5 categories with ‘Healthy Eating’ ranking the highest. 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This may give an indication to the audience within your user base. You could use this insight to create a campaign	and work with healthy eating brands to boost user engagement.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NEXT STEPS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This ad-hoc </a:t>
            </a:r>
            <a:r>
              <a:rPr kumimoji="0" lang="en-I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analysi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 is </a:t>
            </a:r>
            <a:r>
              <a:rPr lang="en-IN" sz="25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insightful,but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it’s time to take this analysis into large scale production for real-time understanding your business. 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4953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62670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				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CA4CF-7DBA-6366-F730-A0D2AA63053B}"/>
              </a:ext>
            </a:extLst>
          </p:cNvPr>
          <p:cNvSpPr txBox="1"/>
          <p:nvPr/>
        </p:nvSpPr>
        <p:spPr>
          <a:xfrm>
            <a:off x="8915400" y="2400300"/>
            <a:ext cx="71628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Social Buzz is a fast growing social media unicorn that needs to scale rapidly. Accenture has begun a three – month initial engagement to:</a:t>
            </a:r>
          </a:p>
          <a:p>
            <a:endParaRPr 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Audit their big data practice.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Provide Recommendations for a Successful IPO.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err="1"/>
              <a:t>Analyze</a:t>
            </a:r>
            <a:r>
              <a:rPr lang="en-IN" sz="3200" dirty="0"/>
              <a:t> of their content categories that highlights the top 5 categories with the largest aggregate popularity.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190" name="Google Shape;190;p16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w="9525" cap="flat" cmpd="sng">
            <a:solidFill>
              <a:srgbClr val="A1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656398"/>
              <a:ext cx="3894399" cy="3894399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16"/>
            <p:cNvPicPr preferRelativeResize="0"/>
            <p:nvPr/>
          </p:nvPicPr>
          <p:blipFill rotWithShape="1">
            <a:blip r:embed="rId5">
              <a:alphaModFix/>
            </a:blip>
            <a:srcRect b="32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6"/>
          <p:cNvPicPr preferRelativeResize="0"/>
          <p:nvPr/>
        </p:nvPicPr>
        <p:blipFill rotWithShape="1">
          <a:blip r:embed="rId6">
            <a:alphaModFix/>
          </a:blip>
          <a:srcRect l="24693" r="24692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Problem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3043875" y="4999075"/>
            <a:ext cx="65322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Users post over 100,000 pieces of content every day</a:t>
            </a:r>
            <a:b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With tens of millions of posts and hundreds of millions of users, how do you capitalize?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5" name="Google Shape;215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12030185" y="7321206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11825797" y="4221947"/>
            <a:ext cx="2085137" cy="2085137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11411516" y="4002070"/>
            <a:ext cx="2187043" cy="2122801"/>
            <a:chOff x="-23042" y="66269"/>
            <a:chExt cx="6542158" cy="6349987"/>
          </a:xfrm>
        </p:grpSpPr>
        <p:sp>
          <p:nvSpPr>
            <p:cNvPr id="231" name="Google Shape;231;p17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162887" t="-16677" r="-160680" b="-166616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7"/>
          <p:cNvSpPr/>
          <p:nvPr/>
        </p:nvSpPr>
        <p:spPr>
          <a:xfrm>
            <a:off x="11876747" y="1204388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7"/>
          <p:cNvGrpSpPr/>
          <p:nvPr/>
        </p:nvGrpSpPr>
        <p:grpSpPr>
          <a:xfrm>
            <a:off x="11462466" y="984511"/>
            <a:ext cx="2187044" cy="2122801"/>
            <a:chOff x="-23042" y="66269"/>
            <a:chExt cx="6542159" cy="6349987"/>
          </a:xfrm>
        </p:grpSpPr>
        <p:sp>
          <p:nvSpPr>
            <p:cNvPr id="235" name="Google Shape;235;p1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164249" t="1916" r="-22900" b="-93991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4109800" y="1813263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Andrew Fleming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Chief Technology Architect</a:t>
            </a:r>
            <a:endParaRPr kumimoji="0" sz="2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14109800" y="4712538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Marcus Rompton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Senior Principal</a:t>
            </a:r>
            <a:endParaRPr kumimoji="0" sz="2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14248116" y="7930050"/>
            <a:ext cx="34884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22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Santhosh Krishnan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 Analyst</a:t>
            </a:r>
            <a:endParaRPr kumimoji="0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A7E0C6CF-D3DE-F687-7CD2-B6723154B5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142" y="7068956"/>
            <a:ext cx="2230792" cy="2052934"/>
          </a:xfrm>
          <a:prstGeom prst="ellipse">
            <a:avLst/>
          </a:prstGeom>
          <a:solidFill>
            <a:schemeClr val="bg2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1" name="Google Shape;251;p18"/>
            <p:cNvPicPr preferRelativeResize="0"/>
            <p:nvPr/>
          </p:nvPicPr>
          <p:blipFill rotWithShape="1">
            <a:blip r:embed="rId3">
              <a:alphaModFix amt="80000"/>
            </a:blip>
            <a:srcRect r="10231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2" name="Google Shape;262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3" name="Google Shape;263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5" name="Google Shape;265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6" name="Google Shape;266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9" name="Google Shape;269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1" name="Google Shape;271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72" name="Google Shape;272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4" name="Google Shape;274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75" name="Google Shape;275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Process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4042550" y="1477950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Understanding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5992050" y="3063075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Cleaning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7860600" y="4774050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Modelling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9609850" y="6301338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Analysis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11490100" y="8027200"/>
            <a:ext cx="432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Uncover Insights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009" y="6480306"/>
            <a:ext cx="2972220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9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Insights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97" name="Google Shape;297;p19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98" name="Google Shape;298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5" name="Google Shape;3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9"/>
          <p:cNvSpPr txBox="1"/>
          <p:nvPr/>
        </p:nvSpPr>
        <p:spPr>
          <a:xfrm>
            <a:off x="931299" y="3315600"/>
            <a:ext cx="48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Unique Category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29487" y="3315600"/>
            <a:ext cx="48576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1897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Reactions to ‘Animal’ Posts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11727662" y="3315600"/>
            <a:ext cx="4857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MAY</a:t>
            </a:r>
            <a:endParaRPr lang="en-US" sz="30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Month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19" name="Google Shape;319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27" name="Google Shape;327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28" name="Google Shape;328;p20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30" name="Google Shape;330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Google Shape;337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38" name="Google Shape;338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39" name="Google Shape;339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40" name="Google Shape;340;p20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085FCBC-9658-AC84-AFF7-EF8ED1FB7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444" y="1685151"/>
            <a:ext cx="13098356" cy="763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1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51" name="Google Shape;351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" name="Google Shape;358;p21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59" name="Google Shape;359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60" name="Google Shape;360;p21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21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62" name="Google Shape;362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9" name="Google Shape;369;p21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70" name="Google Shape;370;p21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371" name="Google Shape;371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72" name="Google Shape;372;p21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F8844B-20FC-315F-AF30-D30AF233E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460" y="1030677"/>
            <a:ext cx="8660340" cy="77436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289</Words>
  <Application>Microsoft Office PowerPoint</Application>
  <PresentationFormat>Custom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Graphik Regular</vt:lpstr>
      <vt:lpstr>Arial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 K</cp:lastModifiedBy>
  <cp:revision>18</cp:revision>
  <dcterms:created xsi:type="dcterms:W3CDTF">2006-08-16T00:00:00Z</dcterms:created>
  <dcterms:modified xsi:type="dcterms:W3CDTF">2024-04-11T15:43:34Z</dcterms:modified>
  <dc:identifier>DAEhDyfaYKE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2024-04-11T15:37:44Z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9487f945-3dc6-4607-b052-3c5be541d9d4</vt:lpwstr>
  </property>
  <property fmtid="{D5CDD505-2E9C-101B-9397-08002B2CF9AE}" pid="7" name="MSIP_Label_defa4170-0d19-0005-0004-bc88714345d2_ActionId">
    <vt:lpwstr>188309a5-9c10-49d8-af0f-aef964b44627</vt:lpwstr>
  </property>
  <property fmtid="{D5CDD505-2E9C-101B-9397-08002B2CF9AE}" pid="8" name="MSIP_Label_defa4170-0d19-0005-0004-bc88714345d2_ContentBits">
    <vt:lpwstr>0</vt:lpwstr>
  </property>
</Properties>
</file>