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1" d="100"/>
          <a:sy n="71" d="100"/>
        </p:scale>
        <p:origin x="1354"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11/06/2020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Here you will include your high-level findings and any key callouts for task 1</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Here you will include your high-level findings and any key callouts for task 2</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your key callout for the category should be included here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6328</TotalTime>
  <Words>372</Words>
  <Application>Microsoft Office PowerPoint</Application>
  <PresentationFormat>Widescreen</PresentationFormat>
  <Paragraphs>36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Calibri</vt:lpstr>
      <vt:lpstr>Roboto Medium</vt:lpstr>
      <vt:lpstr>Arial</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Sarah D'oliveiro</cp:lastModifiedBy>
  <cp:revision>464</cp:revision>
  <dcterms:created xsi:type="dcterms:W3CDTF">2018-02-07T23:23:24Z</dcterms:created>
  <dcterms:modified xsi:type="dcterms:W3CDTF">2020-06-11T00:39:24Z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