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oppins Medium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Italic.fntdata"/><Relationship Id="rId11" Type="http://schemas.openxmlformats.org/officeDocument/2006/relationships/slide" Target="slides/slide5.xml"/><Relationship Id="rId22" Type="http://schemas.openxmlformats.org/officeDocument/2006/relationships/font" Target="fonts/WorkSans-bold.fntdata"/><Relationship Id="rId10" Type="http://schemas.openxmlformats.org/officeDocument/2006/relationships/slide" Target="slides/slide4.xml"/><Relationship Id="rId21" Type="http://schemas.openxmlformats.org/officeDocument/2006/relationships/font" Target="fonts/WorkSans-regular.fntdata"/><Relationship Id="rId13" Type="http://schemas.openxmlformats.org/officeDocument/2006/relationships/font" Target="fonts/Poppins-regular.fntdata"/><Relationship Id="rId24" Type="http://schemas.openxmlformats.org/officeDocument/2006/relationships/font" Target="fonts/WorkSans-boldItalic.fntdata"/><Relationship Id="rId12" Type="http://schemas.openxmlformats.org/officeDocument/2006/relationships/slide" Target="slides/slide6.xml"/><Relationship Id="rId23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Medium-regular.fntdata"/><Relationship Id="rId16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Medium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0fd7d1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40fd7d1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4d3f355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44d3f355a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40e055c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g2240e055cc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537875"/>
            <a:ext cx="68421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to use .map() to render array &amp; optimizing lists with key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React Keys?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Why does React need Keys?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Diffing algorithm.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React Keys?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138700" cy="4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Simply they are props that are passed in child elements of lists in order to: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which elements are added.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which elements are updated. 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which elements are removed.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Hence, keys serve as identification for an element just like how passports are used to identify people.It must be a string or a number that uniquely identifies it among other items in that array.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Why does React need keys?  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41387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Imagine We have some files in our computer that do not have any names. We remember them by their order names like- the first file, the second file and so on.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But once we delete a file , It would get confusing.File names in a folder and JSX keys in an array serve a similar purpose. They let us uniquely identify an item between its siblings.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Diffing algorithm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14675" y="1995000"/>
            <a:ext cx="141387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Diffing algorithm is an algorithm used to efficiently update the user interface (UI) of a web application by identifying the differences between the current UI and the new UI, and updating only the parts that have changed.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diffing algorithm then applies these changes to the actual DOM, resulting in a faster and more efficient update of the UI.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0" name="Google Shape;210;p3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