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8288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oppins Medium"/>
      <p:regular r:id="rId21"/>
      <p:bold r:id="rId22"/>
      <p:italic r:id="rId23"/>
      <p:boldItalic r:id="rId24"/>
    </p:embeddedFont>
    <p:embeddedFont>
      <p:font typeface="Work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PoppinsMedium-bold.fntdata"/><Relationship Id="rId21" Type="http://schemas.openxmlformats.org/officeDocument/2006/relationships/font" Target="fonts/PoppinsMedium-regular.fntdata"/><Relationship Id="rId24" Type="http://schemas.openxmlformats.org/officeDocument/2006/relationships/font" Target="fonts/PoppinsMedium-boldItalic.fntdata"/><Relationship Id="rId23" Type="http://schemas.openxmlformats.org/officeDocument/2006/relationships/font" Target="fonts/Poppins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bold.fntdata"/><Relationship Id="rId25" Type="http://schemas.openxmlformats.org/officeDocument/2006/relationships/font" Target="fonts/WorkSans-regular.fntdata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regular.fntdata"/><Relationship Id="rId16" Type="http://schemas.openxmlformats.org/officeDocument/2006/relationships/slide" Target="slides/slide10.xml"/><Relationship Id="rId19" Type="http://schemas.openxmlformats.org/officeDocument/2006/relationships/font" Target="fonts/Poppins-italic.fntdata"/><Relationship Id="rId1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9" name="Google Shape;179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40fd7d1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6" name="Google Shape;186;g2240fd7d14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4d3f355a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g244d3f355a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40e055c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0" name="Google Shape;200;g2240e055cc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49ca193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7" name="Google Shape;207;g2249ca193a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49ca193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14" name="Google Shape;214;g2249ca193a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49ca193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1" name="Google Shape;221;g2249ca193ae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49ca193a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8" name="Google Shape;228;g2249ca193ae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49479" l="37325" r="9014" t="37320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35322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6" name="Google Shape;13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491750" y="4537875"/>
            <a:ext cx="6591900" cy="3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Methods of Conditional rendering</a:t>
            </a:r>
            <a:endParaRPr b="1" sz="66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4">
            <a:alphaModFix/>
          </a:blip>
          <a:srcRect b="22144" l="4521" r="4511" t="22144"/>
          <a:stretch/>
        </p:blipFill>
        <p:spPr>
          <a:xfrm>
            <a:off x="8167275" y="3426775"/>
            <a:ext cx="9745950" cy="59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8" name="Google Shape;238;p34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4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Topics Covered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1514675" y="1995000"/>
            <a:ext cx="141387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conditional rendering?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Methods of Conditional rendering in react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Using if-else conditional operator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rendering with null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lphaL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rendering with switch statement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Using Logical And(&amp;&amp;) and OR(||) operators.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Using Ternary Operators.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1571000" y="811950"/>
            <a:ext cx="149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conditional rendering 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514675" y="1995000"/>
            <a:ext cx="14138700" cy="3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is a technique in programming where a certain component or elements in a UI will be rendered (displayed) conditionally based on certain criteria such as props, state, or a particular condition.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This allows for dynamic and flexible rendering of components, making it possible to show or hide content based on user interactions, or data from APIs or any other data source.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 can make our app faster or slower depending on our approach for rendering components, re-rendering components based on condition or prop change.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571000" y="811950"/>
            <a:ext cx="13714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Methods of Conditional rendering in React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514675" y="2604600"/>
            <a:ext cx="141387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Using if-else conditional operator.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Rendering with null.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AutoNum type="arabicPeriod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Conditional rendering with switch statement.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1571000" y="811950"/>
            <a:ext cx="149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Using if-else conditional operator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1514675" y="1995000"/>
            <a:ext cx="14138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Conditional rendering in React works similarly to the if-else statement in Javascript and each functional component returns a JSX value that is rendered.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1571000" y="811950"/>
            <a:ext cx="149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rendering with null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3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1514675" y="1995000"/>
            <a:ext cx="14138700" cy="25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When rendering JSX, conditional rendering in React gives you the option of not rendering a specific piece of content or anything to your users.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implement such functionality in React, use 'null' as the rendered template.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Using 'null' will result in nothing being rendered and will also prevent errors due to no template being returned.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/>
        </p:nvSpPr>
        <p:spPr>
          <a:xfrm>
            <a:off x="1571000" y="811950"/>
            <a:ext cx="14926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Conditional rendering with switch statement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31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1514675" y="2604600"/>
            <a:ext cx="14138700" cy="30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Sometimes we want to show a different UI to users based on the state of the application.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switch statements are not included in the syntax of JSX.So they can’t be used directly within React.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 can, however, use the Switch statements in a subcomponent before using the component in the main component.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1571000" y="811950"/>
            <a:ext cx="14926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Using Logical And(&amp;&amp;) and OR(||) operators.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p32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1514675" y="2604600"/>
            <a:ext cx="141387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When the left-hand expression returns false, the right-hand expression is evaluated and returns true.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the left-hand expression is false, the evaluation of the second expression will be returned.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/>
        </p:nvSpPr>
        <p:spPr>
          <a:xfrm>
            <a:off x="1571000" y="811950"/>
            <a:ext cx="1492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Using Ternary operators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1" name="Google Shape;231;p33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1514675" y="1995000"/>
            <a:ext cx="14138700" cy="3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ternary operator is synonymous with the 'if-else' operator.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AA81E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Syntax:</a:t>
            </a:r>
            <a:endParaRPr sz="2500" u="sng">
              <a:solidFill>
                <a:srgbClr val="AA81E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condition ? expression1 : expression2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condition is evaluated. If it's truthy, expression1 is returned; otherwise, expression2 is returned.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