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18288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Poppins Medium"/>
      <p:regular r:id="rId19"/>
      <p:bold r:id="rId20"/>
      <p:italic r:id="rId21"/>
      <p:boldItalic r:id="rId22"/>
    </p:embeddedFont>
    <p:embeddedFont>
      <p:font typeface="Work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.fntdata"/><Relationship Id="rId22" Type="http://schemas.openxmlformats.org/officeDocument/2006/relationships/font" Target="fonts/PoppinsMedium-boldItalic.fntdata"/><Relationship Id="rId21" Type="http://schemas.openxmlformats.org/officeDocument/2006/relationships/font" Target="fonts/PoppinsMedium-italic.fntdata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oppins-regular.fntdata"/><Relationship Id="rId14" Type="http://schemas.openxmlformats.org/officeDocument/2006/relationships/slide" Target="slides/slide8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PoppinsMedium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9" name="Google Shape;179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40fd7d1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6" name="Google Shape;186;g2240fd7d14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41758b9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g2241758b97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41758b9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0" name="Google Shape;200;g2241758b97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4d3f354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7" name="Google Shape;207;g244d3f3545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4d3f3545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4" name="Google Shape;214;g244d3f3545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491750" y="5810775"/>
            <a:ext cx="6842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props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 Covered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1514675" y="1995000"/>
            <a:ext cx="141387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are props?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Destructuring of props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Default props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props are read only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571000" y="811950"/>
            <a:ext cx="149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are props?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514675" y="1995000"/>
            <a:ext cx="141387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props are an acronym for "properties".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is immutable.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can't modify the props inside the component.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with props are being passed in unidirectional data flow.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Destructuring of props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514675" y="1995000"/>
            <a:ext cx="141387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makes the code much cleaner and more readable.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Destructuring can also make it easier to assign default values to props.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can improve performance.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Default props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514675" y="1995000"/>
            <a:ext cx="141387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provides default values if props is not provided.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use the defaultProps property to set the value.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That default props are only used if the prop is not passed or is null or undefined.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props are read only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p3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1514675" y="1995000"/>
            <a:ext cx="141387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props are used to pass information from parent component to child component.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props are considered to be read-only  because they are passed down from the parent component and can not be modified by the child component.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React follows one way data flow which means that data should flow in a single direction  from parent component to child component.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the State?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31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1514675" y="1995000"/>
            <a:ext cx="141387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state refers to the current condition or data of a component that can be updated and manipulated over time.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State is a fundamental concept in React as it enables components to manage and update their own data dynamically and respond to user interactions.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4" name="Google Shape;224;p32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