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WorkSans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4d3f355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44d3f355a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4d3f355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44d3f355a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4d3f355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44d3f355a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5535350"/>
            <a:ext cx="684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useState()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Hooks?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Features of Hooks.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Rules of Hooks.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useState()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Hooks?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Hooks are in-built functions that allow us to use state and other react features inside functional components.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Hooks are functions that start with the word "use" and allow you to "hook into" React features 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Hooks were introduced in React v16.8 as a way to use state and other features in functional components.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Features of Hooks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provides a way for developers to use state and other features in functional components. 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They allow for more flexibility and reusability.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They also allow for better code organisation and separation of concerns.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Rules of Hooks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14675" y="1995000"/>
            <a:ext cx="14138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Only call hooks at the top level of your component , not inside loops, conditions, or nested functions.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Only call hooks from React functional components or from other hooks.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 not call hooks from regular JavaScript functions.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 not call hooks inside of conditions or loops.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useState()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514675" y="1995000"/>
            <a:ext cx="14138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useState() hook allows us to update, handle and manipulate state inside functional components.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`useState` hook can hold any type of data such as object type,Array,string,boolean, Number.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convention is to name state variables like below: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4140600" y="4591200"/>
            <a:ext cx="888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const [state, setState] = useState(intialState);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8" name="Google Shape;218;p3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