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oppins Medium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  <p15:guide id="5" pos="8323">
          <p15:clr>
            <a:srgbClr val="747775"/>
          </p15:clr>
        </p15:guide>
        <p15:guide id="6" pos="1147">
          <p15:clr>
            <a:srgbClr val="747775"/>
          </p15:clr>
        </p15:guide>
        <p15:guide id="7" orient="horz" pos="15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  <p:guide pos="8323"/>
        <p:guide pos="1147"/>
        <p:guide pos="15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22" Type="http://schemas.openxmlformats.org/officeDocument/2006/relationships/font" Target="fonts/WorkSans-bold.fntdata"/><Relationship Id="rId10" Type="http://schemas.openxmlformats.org/officeDocument/2006/relationships/slide" Target="slides/slide4.xml"/><Relationship Id="rId21" Type="http://schemas.openxmlformats.org/officeDocument/2006/relationships/font" Target="fonts/WorkSans-regular.fntdata"/><Relationship Id="rId13" Type="http://schemas.openxmlformats.org/officeDocument/2006/relationships/font" Target="fonts/Poppins-regular.fntdata"/><Relationship Id="rId24" Type="http://schemas.openxmlformats.org/officeDocument/2006/relationships/font" Target="fonts/WorkSans-boldItalic.fntdata"/><Relationship Id="rId12" Type="http://schemas.openxmlformats.org/officeDocument/2006/relationships/slide" Target="slides/slide6.xml"/><Relationship Id="rId23" Type="http://schemas.openxmlformats.org/officeDocument/2006/relationships/font" Target="fonts/Work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oppinsMedium-regular.fntdata"/><Relationship Id="rId16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Medium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b280e7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b280e79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0cf775f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5" name="Google Shape;185;g230cf775f4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d7f9320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2d7f9320f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0cf775f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1" name="Google Shape;201;g230cf775f4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308325"/>
            <a:ext cx="6626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BCNF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11965" l="0" r="0" t="11965"/>
          <a:stretch/>
        </p:blipFill>
        <p:spPr>
          <a:xfrm>
            <a:off x="9075550" y="2630325"/>
            <a:ext cx="8842050" cy="6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Content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486225" y="1690200"/>
            <a:ext cx="10818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BCNF ?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"/>
              <a:buAutoNum type="arabicPeriod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225" y="4276450"/>
            <a:ext cx="4845725" cy="48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BCNF 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1486225" y="1690200"/>
            <a:ext cx="108189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a table to be in BCNF: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should be in 3NF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every functional dependency X → Y, X is the super key of the table or in simple words,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Y depends on X then X should be a part of the primary key.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4">
            <a:alphaModFix/>
          </a:blip>
          <a:srcRect b="9475" l="0" r="0" t="9467"/>
          <a:stretch/>
        </p:blipFill>
        <p:spPr>
          <a:xfrm>
            <a:off x="522825" y="5486200"/>
            <a:ext cx="5454075" cy="44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BCNF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1874624"/>
            <a:ext cx="9140700" cy="2839500"/>
          </a:xfrm>
          <a:prstGeom prst="roundRect">
            <a:avLst>
              <a:gd fmla="val 4626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9400" y="6425025"/>
            <a:ext cx="3454775" cy="3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to do to bring it in BCNF ?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 rotWithShape="1">
          <a:blip r:embed="rId4">
            <a:alphaModFix/>
          </a:blip>
          <a:srcRect b="32884" l="46153" r="10136" t="36456"/>
          <a:stretch/>
        </p:blipFill>
        <p:spPr>
          <a:xfrm>
            <a:off x="1723350" y="2280362"/>
            <a:ext cx="6240225" cy="2909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5">
            <a:alphaModFix/>
          </a:blip>
          <a:srcRect b="0" l="42950" r="8330" t="16548"/>
          <a:stretch/>
        </p:blipFill>
        <p:spPr>
          <a:xfrm>
            <a:off x="1336125" y="6380950"/>
            <a:ext cx="2102875" cy="36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6">
            <a:alphaModFix/>
          </a:blip>
          <a:srcRect b="0" l="46152" r="0" t="75667"/>
          <a:stretch/>
        </p:blipFill>
        <p:spPr>
          <a:xfrm>
            <a:off x="8705300" y="2280362"/>
            <a:ext cx="7958950" cy="2390725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3" name="Google Shape;213;p3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