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pos="8323">
          <p15:clr>
            <a:srgbClr val="747775"/>
          </p15:clr>
        </p15:guide>
        <p15:guide id="6" pos="1147">
          <p15:clr>
            <a:srgbClr val="747775"/>
          </p15:clr>
        </p15:guide>
        <p15:guide id="7" orient="horz" pos="15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5A503C-6808-4AF8-9124-C99E170F7957}">
  <a:tblStyle styleId="{875A503C-6808-4AF8-9124-C99E170F79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  <p:guide pos="8323"/>
        <p:guide pos="1147"/>
        <p:guide pos="15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Work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7f9320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g22d7f9320f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f6e9854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f6e98541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f6e9854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g22f6e98541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f6e9854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7" name="Google Shape;207;g22f6e98541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f6e9854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4" name="Google Shape;214;g22f6e98541c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f6e9854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1" name="Google Shape;221;g22f6e98541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f6e9854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8" name="Google Shape;228;g22f6e98541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885025"/>
            <a:ext cx="7289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Normalization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9" name="Google Shape;239;p34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Lecture Checklist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486225" y="1690200"/>
            <a:ext cx="108189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Single Responsibility Principle.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Updation Anomaly.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Deletion Anomaly.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Insertion Anomaly.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Normalization.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20699" l="6135" r="10273" t="20693"/>
          <a:stretch/>
        </p:blipFill>
        <p:spPr>
          <a:xfrm>
            <a:off x="1723350" y="4645725"/>
            <a:ext cx="5051275" cy="35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Single Responsibility Principle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723350" y="1690200"/>
            <a:ext cx="12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Single Responsibility Principle.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1821275" y="2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{875A503C-6808-4AF8-9124-C99E170F7957}</a:tableStyleId>
              </a:tblPr>
              <a:tblGrid>
                <a:gridCol w="1246975"/>
                <a:gridCol w="2123250"/>
                <a:gridCol w="1449250"/>
                <a:gridCol w="2022175"/>
                <a:gridCol w="2477175"/>
                <a:gridCol w="2072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Std_Batch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Course_Instructor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Dhoni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Science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Ganguly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Pandya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Big Data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Dev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Kohli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Full Stack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Ishanth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Rahul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Back end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John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Rohith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Digital Marketing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Irfan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Bumrah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Analyst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Sachin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Updation anomaly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28"/>
          <p:cNvGraphicFramePr/>
          <p:nvPr/>
        </p:nvGraphicFramePr>
        <p:xfrm>
          <a:off x="1821275" y="2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{875A503C-6808-4AF8-9124-C99E170F7957}</a:tableStyleId>
              </a:tblPr>
              <a:tblGrid>
                <a:gridCol w="1247000"/>
                <a:gridCol w="2123275"/>
                <a:gridCol w="1449225"/>
                <a:gridCol w="2022175"/>
                <a:gridCol w="2477150"/>
                <a:gridCol w="2072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Std_Batch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Course_Instructor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Dhoni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Science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Ganguly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Pandya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Big Data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Dev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Kohli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Full Stack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Ishanth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Rahul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Back end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John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Rohith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Digital Marketing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Irfan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Bumrah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Analyst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Sachin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Updation anomaly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1821275" y="2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{875A503C-6808-4AF8-9124-C99E170F7957}</a:tableStyleId>
              </a:tblPr>
              <a:tblGrid>
                <a:gridCol w="1247000"/>
                <a:gridCol w="2123275"/>
                <a:gridCol w="1449200"/>
                <a:gridCol w="2022175"/>
                <a:gridCol w="2477150"/>
                <a:gridCol w="2072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Std_Batch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Course_Instructor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Dhoni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Science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Vishwa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Pandya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Big Data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Dev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Kohli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Full Stack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Ishanth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Rahul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Back end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John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Rohith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Digital Marketing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Irfan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Bumrah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Analyst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Sachin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Deletion anomaly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0"/>
          <p:cNvGraphicFramePr/>
          <p:nvPr/>
        </p:nvGraphicFramePr>
        <p:xfrm>
          <a:off x="1821275" y="2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{875A503C-6808-4AF8-9124-C99E170F7957}</a:tableStyleId>
              </a:tblPr>
              <a:tblGrid>
                <a:gridCol w="1247000"/>
                <a:gridCol w="2123275"/>
                <a:gridCol w="1449225"/>
                <a:gridCol w="2022175"/>
                <a:gridCol w="2477150"/>
                <a:gridCol w="2072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Std_Batch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Course_Instructor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Dhoni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Science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Ganguly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Pandya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Big Data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Dev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Kohli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Full Stack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Ishanth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Rahul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Back end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John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Rohith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Digital Marketing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Irfan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Bumrah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Analyst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Sachin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Deletion anomaly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31"/>
          <p:cNvGraphicFramePr/>
          <p:nvPr/>
        </p:nvGraphicFramePr>
        <p:xfrm>
          <a:off x="1821275" y="2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{875A503C-6808-4AF8-9124-C99E170F7957}</a:tableStyleId>
              </a:tblPr>
              <a:tblGrid>
                <a:gridCol w="1247000"/>
                <a:gridCol w="2123275"/>
                <a:gridCol w="1449225"/>
                <a:gridCol w="2022175"/>
                <a:gridCol w="2477150"/>
                <a:gridCol w="2072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Std_Batch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Course_Instructor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Dhoni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Science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Ganguly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Pandya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Big Data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Dev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Kohli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Full Stack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Ishanth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Rahul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Back end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John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Bumrah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Analyst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Sachin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Insertion anomaly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32"/>
          <p:cNvGraphicFramePr/>
          <p:nvPr/>
        </p:nvGraphicFramePr>
        <p:xfrm>
          <a:off x="1821275" y="2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{875A503C-6808-4AF8-9124-C99E170F7957}</a:tableStyleId>
              </a:tblPr>
              <a:tblGrid>
                <a:gridCol w="1247000"/>
                <a:gridCol w="2123275"/>
                <a:gridCol w="1449225"/>
                <a:gridCol w="2022175"/>
                <a:gridCol w="2477150"/>
                <a:gridCol w="2072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Std_Batch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Course_Id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Course_Name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Course_Instructor</a:t>
                      </a:r>
                      <a:endParaRPr sz="15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AA81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Dhoni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Science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Ganguly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Pandya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C102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Big Data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Dev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Kohli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C103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Full Stack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Ishanth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Rahul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C104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Back end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John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Rohith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C105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Digital Marketing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Irfan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Bumrah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B1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C106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Data Analyst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Mr. Sachin</a:t>
                      </a:r>
                      <a:endParaRPr sz="15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Normalization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1723350" y="1690200"/>
            <a:ext cx="12811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Denormalized table.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Normalization.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23509" l="0" r="0" t="23504"/>
          <a:stretch/>
        </p:blipFill>
        <p:spPr>
          <a:xfrm>
            <a:off x="1303375" y="4158650"/>
            <a:ext cx="7010550" cy="37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