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0287000" cx="18288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Poppins Medium"/>
      <p:regular r:id="rId17"/>
      <p:bold r:id="rId18"/>
      <p:italic r:id="rId19"/>
      <p:boldItalic r:id="rId20"/>
    </p:embeddedFont>
    <p:embeddedFont>
      <p:font typeface="Work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  <p15:guide id="5" pos="8323">
          <p15:clr>
            <a:srgbClr val="747775"/>
          </p15:clr>
        </p15:guide>
        <p15:guide id="6" pos="1147">
          <p15:clr>
            <a:srgbClr val="747775"/>
          </p15:clr>
        </p15:guide>
        <p15:guide id="7" orient="horz" pos="15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  <p:guide pos="8323"/>
        <p:guide pos="1147"/>
        <p:guide pos="15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Italic.fntdata"/><Relationship Id="rId11" Type="http://schemas.openxmlformats.org/officeDocument/2006/relationships/slide" Target="slides/slide5.xml"/><Relationship Id="rId22" Type="http://schemas.openxmlformats.org/officeDocument/2006/relationships/font" Target="fonts/WorkSans-bold.fntdata"/><Relationship Id="rId10" Type="http://schemas.openxmlformats.org/officeDocument/2006/relationships/slide" Target="slides/slide4.xml"/><Relationship Id="rId21" Type="http://schemas.openxmlformats.org/officeDocument/2006/relationships/font" Target="fonts/WorkSans-regular.fntdata"/><Relationship Id="rId13" Type="http://schemas.openxmlformats.org/officeDocument/2006/relationships/font" Target="fonts/Poppins-regular.fntdata"/><Relationship Id="rId24" Type="http://schemas.openxmlformats.org/officeDocument/2006/relationships/font" Target="fonts/WorkSans-boldItalic.fntdata"/><Relationship Id="rId12" Type="http://schemas.openxmlformats.org/officeDocument/2006/relationships/slide" Target="slides/slide6.xml"/><Relationship Id="rId23" Type="http://schemas.openxmlformats.org/officeDocument/2006/relationships/font" Target="fonts/Work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PoppinsMedium-regular.fntdata"/><Relationship Id="rId16" Type="http://schemas.openxmlformats.org/officeDocument/2006/relationships/font" Target="fonts/Poppins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oppinsMedium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b280e79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b280e79c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0cf775f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5" name="Google Shape;185;g230cf775f4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d7f9320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g22d7f9320f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0cf775f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1" name="Google Shape;201;g230cf775f4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5308325"/>
            <a:ext cx="6626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Join 1</a:t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11965" l="0" r="0" t="11965"/>
          <a:stretch/>
        </p:blipFill>
        <p:spPr>
          <a:xfrm>
            <a:off x="9075550" y="2630325"/>
            <a:ext cx="8842050" cy="67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Content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486225" y="1690200"/>
            <a:ext cx="108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and Why of a Join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225" y="4276450"/>
            <a:ext cx="4845725" cy="48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a Join?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1486225" y="1690200"/>
            <a:ext cx="108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and Why of a Join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225" y="4057550"/>
            <a:ext cx="5064600" cy="50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Why do we need Join ?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1723350" y="1690200"/>
            <a:ext cx="936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Suppose you want to understand/ fetch the data/report for customers in the age group of 25-30 years. For instance, what is the amount of sales and what is the hottest item on sale today in this age group.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263" y="3365150"/>
            <a:ext cx="7362900" cy="2171700"/>
          </a:xfrm>
          <a:prstGeom prst="roundRect">
            <a:avLst>
              <a:gd fmla="val 7683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Why should you learn the concept ?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1723350" y="1690200"/>
            <a:ext cx="9361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the future or currently, if you are working with a firm that uses the concept of RDBMS, you should definitely know the concept of Joins.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925" y="4128675"/>
            <a:ext cx="5214625" cy="52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2" name="Google Shape;212;p30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