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  <p:embeddedFont>
      <p:font typeface="Work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pos="8323">
          <p15:clr>
            <a:srgbClr val="747775"/>
          </p15:clr>
        </p15:guide>
        <p15:guide id="6" pos="1147">
          <p15:clr>
            <a:srgbClr val="747775"/>
          </p15:clr>
        </p15:guide>
        <p15:guide id="7" orient="horz" pos="15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  <p:guide pos="8323"/>
        <p:guide pos="1147"/>
        <p:guide pos="15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22" Type="http://schemas.openxmlformats.org/officeDocument/2006/relationships/font" Target="fonts/WorkSans-regular.fntdata"/><Relationship Id="rId21" Type="http://schemas.openxmlformats.org/officeDocument/2006/relationships/font" Target="fonts/PoppinsMedium-boldItalic.fntdata"/><Relationship Id="rId24" Type="http://schemas.openxmlformats.org/officeDocument/2006/relationships/font" Target="fonts/WorkSans-italic.fntdata"/><Relationship Id="rId23" Type="http://schemas.openxmlformats.org/officeDocument/2006/relationships/font" Target="fonts/Work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Medium-bold.fntdata"/><Relationship Id="rId18" Type="http://schemas.openxmlformats.org/officeDocument/2006/relationships/font" Target="fonts/Poppi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0cf775f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g230cf775f4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740113f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6" name="Google Shape;196;g23740113fc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740113f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7" name="Google Shape;207;g23740113fc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740113f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8" name="Google Shape;218;g23740113fc9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308325"/>
            <a:ext cx="6626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Join 2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486225" y="1690200"/>
            <a:ext cx="108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Types of Joins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225" y="4057550"/>
            <a:ext cx="5064600" cy="50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Inner Join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400" y="6818325"/>
            <a:ext cx="2899350" cy="289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27"/>
          <p:cNvGrpSpPr/>
          <p:nvPr/>
        </p:nvGrpSpPr>
        <p:grpSpPr>
          <a:xfrm>
            <a:off x="1723350" y="2241200"/>
            <a:ext cx="5437348" cy="3644175"/>
            <a:chOff x="1723350" y="2241200"/>
            <a:chExt cx="5437348" cy="3644175"/>
          </a:xfrm>
        </p:grpSpPr>
        <p:pic>
          <p:nvPicPr>
            <p:cNvPr id="191" name="Google Shape;191;p27"/>
            <p:cNvPicPr preferRelativeResize="0"/>
            <p:nvPr/>
          </p:nvPicPr>
          <p:blipFill rotWithShape="1">
            <a:blip r:embed="rId5">
              <a:alphaModFix/>
            </a:blip>
            <a:srcRect b="45483" l="0" r="20121" t="0"/>
            <a:stretch/>
          </p:blipFill>
          <p:spPr>
            <a:xfrm>
              <a:off x="1821275" y="2241200"/>
              <a:ext cx="5339423" cy="364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7"/>
            <p:cNvSpPr txBox="1"/>
            <p:nvPr/>
          </p:nvSpPr>
          <p:spPr>
            <a:xfrm>
              <a:off x="1723350" y="3675125"/>
              <a:ext cx="19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Left Table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3" name="Google Shape;193;p27"/>
            <p:cNvSpPr txBox="1"/>
            <p:nvPr/>
          </p:nvSpPr>
          <p:spPr>
            <a:xfrm>
              <a:off x="5152350" y="3675125"/>
              <a:ext cx="19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Right</a:t>
              </a: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Table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Left Join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400" y="6818325"/>
            <a:ext cx="2899350" cy="289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8"/>
          <p:cNvGrpSpPr/>
          <p:nvPr/>
        </p:nvGrpSpPr>
        <p:grpSpPr>
          <a:xfrm>
            <a:off x="1723350" y="2241202"/>
            <a:ext cx="5366700" cy="3572690"/>
            <a:chOff x="1723350" y="2241202"/>
            <a:chExt cx="5366700" cy="3572690"/>
          </a:xfrm>
        </p:grpSpPr>
        <p:pic>
          <p:nvPicPr>
            <p:cNvPr id="202" name="Google Shape;202;p28"/>
            <p:cNvPicPr preferRelativeResize="0"/>
            <p:nvPr/>
          </p:nvPicPr>
          <p:blipFill rotWithShape="1">
            <a:blip r:embed="rId5">
              <a:alphaModFix/>
            </a:blip>
            <a:srcRect b="47531" l="0" r="21587" t="0"/>
            <a:stretch/>
          </p:blipFill>
          <p:spPr>
            <a:xfrm>
              <a:off x="1723350" y="2241202"/>
              <a:ext cx="5339423" cy="3572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8"/>
            <p:cNvSpPr txBox="1"/>
            <p:nvPr/>
          </p:nvSpPr>
          <p:spPr>
            <a:xfrm>
              <a:off x="1723350" y="3675125"/>
              <a:ext cx="19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Left Table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5152350" y="3675125"/>
              <a:ext cx="19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Right Table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Right Join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400" y="6818325"/>
            <a:ext cx="2899350" cy="289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29"/>
          <p:cNvGrpSpPr/>
          <p:nvPr/>
        </p:nvGrpSpPr>
        <p:grpSpPr>
          <a:xfrm>
            <a:off x="1723350" y="2191332"/>
            <a:ext cx="5366700" cy="3581686"/>
            <a:chOff x="1723350" y="2191332"/>
            <a:chExt cx="5366700" cy="3581686"/>
          </a:xfrm>
        </p:grpSpPr>
        <p:pic>
          <p:nvPicPr>
            <p:cNvPr id="213" name="Google Shape;213;p29"/>
            <p:cNvPicPr preferRelativeResize="0"/>
            <p:nvPr/>
          </p:nvPicPr>
          <p:blipFill rotWithShape="1">
            <a:blip r:embed="rId5">
              <a:alphaModFix/>
            </a:blip>
            <a:srcRect b="47671" l="0" r="21990" t="0"/>
            <a:stretch/>
          </p:blipFill>
          <p:spPr>
            <a:xfrm>
              <a:off x="1723350" y="2191332"/>
              <a:ext cx="5339423" cy="3581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9"/>
            <p:cNvSpPr txBox="1"/>
            <p:nvPr/>
          </p:nvSpPr>
          <p:spPr>
            <a:xfrm>
              <a:off x="1723350" y="3675125"/>
              <a:ext cx="19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Left Table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5" name="Google Shape;215;p29"/>
            <p:cNvSpPr txBox="1"/>
            <p:nvPr/>
          </p:nvSpPr>
          <p:spPr>
            <a:xfrm>
              <a:off x="5152350" y="3675125"/>
              <a:ext cx="19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Right Table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Full Join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400" y="6818325"/>
            <a:ext cx="2899350" cy="289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30"/>
          <p:cNvGrpSpPr/>
          <p:nvPr/>
        </p:nvGrpSpPr>
        <p:grpSpPr>
          <a:xfrm>
            <a:off x="1723350" y="2193113"/>
            <a:ext cx="5366700" cy="3578127"/>
            <a:chOff x="1723350" y="2193113"/>
            <a:chExt cx="5366700" cy="3578127"/>
          </a:xfrm>
        </p:grpSpPr>
        <p:pic>
          <p:nvPicPr>
            <p:cNvPr id="224" name="Google Shape;224;p30"/>
            <p:cNvPicPr preferRelativeResize="0"/>
            <p:nvPr/>
          </p:nvPicPr>
          <p:blipFill rotWithShape="1">
            <a:blip r:embed="rId5">
              <a:alphaModFix/>
            </a:blip>
            <a:srcRect b="47171" l="0" r="21166" t="0"/>
            <a:stretch/>
          </p:blipFill>
          <p:spPr>
            <a:xfrm>
              <a:off x="1723350" y="2193113"/>
              <a:ext cx="5339423" cy="35781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30"/>
            <p:cNvSpPr txBox="1"/>
            <p:nvPr/>
          </p:nvSpPr>
          <p:spPr>
            <a:xfrm>
              <a:off x="1723350" y="3675125"/>
              <a:ext cx="19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Left Table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26" name="Google Shape;226;p30"/>
            <p:cNvSpPr txBox="1"/>
            <p:nvPr/>
          </p:nvSpPr>
          <p:spPr>
            <a:xfrm>
              <a:off x="5152350" y="3675125"/>
              <a:ext cx="19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Right Table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2" name="Google Shape;232;p3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