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0287000" cx="18288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Poppins Medium"/>
      <p:regular r:id="rId16"/>
      <p:bold r:id="rId17"/>
      <p:italic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864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  <p15:guide id="5" pos="4286">
          <p15:clr>
            <a:srgbClr val="747775"/>
          </p15:clr>
        </p15:guide>
        <p15:guide id="6" orient="horz" pos="406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864" orient="horz"/>
        <p:guide pos="936"/>
        <p:guide pos="288" orient="horz"/>
        <p:guide pos="4286"/>
        <p:guide pos="40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11" Type="http://schemas.openxmlformats.org/officeDocument/2006/relationships/slide" Target="slides/slide5.xml"/><Relationship Id="rId22" Type="http://schemas.openxmlformats.org/officeDocument/2006/relationships/font" Target="fonts/WorkSans-italic.fntdata"/><Relationship Id="rId10" Type="http://schemas.openxmlformats.org/officeDocument/2006/relationships/slide" Target="slides/slide4.xml"/><Relationship Id="rId21" Type="http://schemas.openxmlformats.org/officeDocument/2006/relationships/font" Target="fonts/WorkSans-bold.fntdata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PoppinsMedium-bold.fntdata"/><Relationship Id="rId16" Type="http://schemas.openxmlformats.org/officeDocument/2006/relationships/font" Target="fonts/PoppinsMedium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Medium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b280e79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b280e79c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d7f9320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5" name="Google Shape;185;g22d7f9320f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30d6e4d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9" name="Google Shape;199;g2330d6e4d8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381125" y="4715675"/>
            <a:ext cx="8069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Relationship Data Model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11965" l="0" r="0" t="11965"/>
          <a:stretch/>
        </p:blipFill>
        <p:spPr>
          <a:xfrm>
            <a:off x="9075550" y="2630325"/>
            <a:ext cx="8842050" cy="67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Relationship Data Model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723350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Relationship Data Model ?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300" y="2985100"/>
            <a:ext cx="5620200" cy="3161400"/>
          </a:xfrm>
          <a:prstGeom prst="roundRect">
            <a:avLst>
              <a:gd fmla="val 10759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Relationship Data Model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7"/>
          <p:cNvGrpSpPr/>
          <p:nvPr/>
        </p:nvGrpSpPr>
        <p:grpSpPr>
          <a:xfrm>
            <a:off x="1723350" y="1989900"/>
            <a:ext cx="5729700" cy="3085200"/>
            <a:chOff x="1723350" y="1837500"/>
            <a:chExt cx="5729700" cy="3085200"/>
          </a:xfrm>
        </p:grpSpPr>
        <p:sp>
          <p:nvSpPr>
            <p:cNvPr id="190" name="Google Shape;190;p27"/>
            <p:cNvSpPr/>
            <p:nvPr/>
          </p:nvSpPr>
          <p:spPr>
            <a:xfrm>
              <a:off x="1723350" y="1837500"/>
              <a:ext cx="5729700" cy="3085200"/>
            </a:xfrm>
            <a:prstGeom prst="roundRect">
              <a:avLst>
                <a:gd fmla="val 602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191" name="Google Shape;191;p27"/>
            <p:cNvPicPr preferRelativeResize="0"/>
            <p:nvPr/>
          </p:nvPicPr>
          <p:blipFill rotWithShape="1">
            <a:blip r:embed="rId4">
              <a:alphaModFix/>
            </a:blip>
            <a:srcRect b="37544" l="17130" r="50039" t="36999"/>
            <a:stretch/>
          </p:blipFill>
          <p:spPr>
            <a:xfrm>
              <a:off x="1820156" y="2365725"/>
              <a:ext cx="5557837" cy="2429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7"/>
            <p:cNvSpPr txBox="1"/>
            <p:nvPr/>
          </p:nvSpPr>
          <p:spPr>
            <a:xfrm>
              <a:off x="3153001" y="1837500"/>
              <a:ext cx="3021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Employee Table</a:t>
              </a:r>
              <a:endParaRPr b="1" sz="2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93" name="Google Shape;193;p27"/>
          <p:cNvGrpSpPr/>
          <p:nvPr/>
        </p:nvGrpSpPr>
        <p:grpSpPr>
          <a:xfrm>
            <a:off x="8680220" y="1989900"/>
            <a:ext cx="5557800" cy="3085200"/>
            <a:chOff x="8680220" y="1837500"/>
            <a:chExt cx="5557800" cy="3085200"/>
          </a:xfrm>
        </p:grpSpPr>
        <p:sp>
          <p:nvSpPr>
            <p:cNvPr id="194" name="Google Shape;194;p27"/>
            <p:cNvSpPr/>
            <p:nvPr/>
          </p:nvSpPr>
          <p:spPr>
            <a:xfrm>
              <a:off x="8680220" y="1837500"/>
              <a:ext cx="5557800" cy="3085200"/>
            </a:xfrm>
            <a:prstGeom prst="roundRect">
              <a:avLst>
                <a:gd fmla="val 602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9293123" y="1837500"/>
              <a:ext cx="43320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Department </a:t>
              </a:r>
              <a:r>
                <a:rPr b="1" lang="en" sz="19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Table</a:t>
              </a:r>
              <a:endParaRPr b="1" sz="19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196" name="Google Shape;196;p27"/>
            <p:cNvPicPr preferRelativeResize="0"/>
            <p:nvPr/>
          </p:nvPicPr>
          <p:blipFill rotWithShape="1">
            <a:blip r:embed="rId4">
              <a:alphaModFix/>
            </a:blip>
            <a:srcRect b="38581" l="58243" r="11568" t="36543"/>
            <a:stretch/>
          </p:blipFill>
          <p:spPr>
            <a:xfrm>
              <a:off x="8761149" y="2324367"/>
              <a:ext cx="5407381" cy="25118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Relationship Data Model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1723350" y="1690200"/>
            <a:ext cx="108189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relationship data model focuses on two things: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Tables.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Relationships.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04" name="Google Shape;204;p28"/>
          <p:cNvGrpSpPr/>
          <p:nvPr/>
        </p:nvGrpSpPr>
        <p:grpSpPr>
          <a:xfrm>
            <a:off x="1723350" y="3285300"/>
            <a:ext cx="12514670" cy="3838900"/>
            <a:chOff x="1723350" y="3285300"/>
            <a:chExt cx="12514670" cy="3838900"/>
          </a:xfrm>
        </p:grpSpPr>
        <p:grpSp>
          <p:nvGrpSpPr>
            <p:cNvPr id="205" name="Google Shape;205;p28"/>
            <p:cNvGrpSpPr/>
            <p:nvPr/>
          </p:nvGrpSpPr>
          <p:grpSpPr>
            <a:xfrm>
              <a:off x="1723350" y="3285300"/>
              <a:ext cx="5729700" cy="3085200"/>
              <a:chOff x="1723350" y="1837500"/>
              <a:chExt cx="5729700" cy="3085200"/>
            </a:xfrm>
          </p:grpSpPr>
          <p:sp>
            <p:nvSpPr>
              <p:cNvPr id="206" name="Google Shape;206;p28"/>
              <p:cNvSpPr/>
              <p:nvPr/>
            </p:nvSpPr>
            <p:spPr>
              <a:xfrm>
                <a:off x="1723350" y="1837500"/>
                <a:ext cx="5729700" cy="3085200"/>
              </a:xfrm>
              <a:prstGeom prst="roundRect">
                <a:avLst>
                  <a:gd fmla="val 6025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pic>
            <p:nvPicPr>
              <p:cNvPr id="207" name="Google Shape;207;p28"/>
              <p:cNvPicPr preferRelativeResize="0"/>
              <p:nvPr/>
            </p:nvPicPr>
            <p:blipFill rotWithShape="1">
              <a:blip r:embed="rId4">
                <a:alphaModFix/>
              </a:blip>
              <a:srcRect b="37544" l="17130" r="50039" t="36999"/>
              <a:stretch/>
            </p:blipFill>
            <p:spPr>
              <a:xfrm>
                <a:off x="1820156" y="2365725"/>
                <a:ext cx="5557837" cy="2429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8" name="Google Shape;208;p28"/>
              <p:cNvSpPr txBox="1"/>
              <p:nvPr/>
            </p:nvSpPr>
            <p:spPr>
              <a:xfrm>
                <a:off x="3153001" y="1837500"/>
                <a:ext cx="30210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AA81E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Employee Table</a:t>
                </a:r>
                <a:endParaRPr b="1" sz="20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09" name="Google Shape;209;p28"/>
            <p:cNvGrpSpPr/>
            <p:nvPr/>
          </p:nvGrpSpPr>
          <p:grpSpPr>
            <a:xfrm>
              <a:off x="8680220" y="3285300"/>
              <a:ext cx="5557800" cy="3085200"/>
              <a:chOff x="8680220" y="1837500"/>
              <a:chExt cx="5557800" cy="3085200"/>
            </a:xfrm>
          </p:grpSpPr>
          <p:sp>
            <p:nvSpPr>
              <p:cNvPr id="210" name="Google Shape;210;p28"/>
              <p:cNvSpPr/>
              <p:nvPr/>
            </p:nvSpPr>
            <p:spPr>
              <a:xfrm>
                <a:off x="8680220" y="1837500"/>
                <a:ext cx="5557800" cy="3085200"/>
              </a:xfrm>
              <a:prstGeom prst="roundRect">
                <a:avLst>
                  <a:gd fmla="val 6025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1" name="Google Shape;211;p28"/>
              <p:cNvSpPr txBox="1"/>
              <p:nvPr/>
            </p:nvSpPr>
            <p:spPr>
              <a:xfrm>
                <a:off x="9293123" y="1837500"/>
                <a:ext cx="4332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900">
                    <a:solidFill>
                      <a:srgbClr val="AA81E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Department Table</a:t>
                </a:r>
                <a:endParaRPr b="1" sz="19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pic>
            <p:nvPicPr>
              <p:cNvPr id="212" name="Google Shape;212;p28"/>
              <p:cNvPicPr preferRelativeResize="0"/>
              <p:nvPr/>
            </p:nvPicPr>
            <p:blipFill rotWithShape="1">
              <a:blip r:embed="rId4">
                <a:alphaModFix/>
              </a:blip>
              <a:srcRect b="38581" l="58243" r="11568" t="36543"/>
              <a:stretch/>
            </p:blipFill>
            <p:spPr>
              <a:xfrm>
                <a:off x="8761149" y="2324367"/>
                <a:ext cx="5407381" cy="25118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3" name="Google Shape;213;p28"/>
            <p:cNvGrpSpPr/>
            <p:nvPr/>
          </p:nvGrpSpPr>
          <p:grpSpPr>
            <a:xfrm>
              <a:off x="6868050" y="6340900"/>
              <a:ext cx="2209850" cy="783300"/>
              <a:chOff x="6868050" y="6340900"/>
              <a:chExt cx="2209850" cy="783300"/>
            </a:xfrm>
          </p:grpSpPr>
          <p:cxnSp>
            <p:nvCxnSpPr>
              <p:cNvPr id="214" name="Google Shape;214;p28"/>
              <p:cNvCxnSpPr/>
              <p:nvPr/>
            </p:nvCxnSpPr>
            <p:spPr>
              <a:xfrm>
                <a:off x="6868050" y="6340900"/>
                <a:ext cx="0" cy="783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28"/>
              <p:cNvCxnSpPr/>
              <p:nvPr/>
            </p:nvCxnSpPr>
            <p:spPr>
              <a:xfrm>
                <a:off x="9077850" y="6340900"/>
                <a:ext cx="0" cy="783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28"/>
              <p:cNvCxnSpPr/>
              <p:nvPr/>
            </p:nvCxnSpPr>
            <p:spPr>
              <a:xfrm>
                <a:off x="6883100" y="7124200"/>
                <a:ext cx="21948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2" name="Google Shape;222;p29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9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