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0287000" cx="18288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Poppins Medium"/>
      <p:regular r:id="rId21"/>
      <p:bold r:id="rId22"/>
      <p:italic r:id="rId23"/>
      <p:boldItalic r:id="rId24"/>
    </p:embeddedFont>
    <p:embeddedFont>
      <p:font typeface="Work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  <p15:guide id="2" orient="horz" pos="1065">
          <p15:clr>
            <a:srgbClr val="9AA0A6"/>
          </p15:clr>
        </p15:guide>
        <p15:guide id="3" pos="936">
          <p15:clr>
            <a:srgbClr val="747775"/>
          </p15:clr>
        </p15:guide>
        <p15:guide id="4" orient="horz" pos="28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1065" orient="horz"/>
        <p:guide pos="936"/>
        <p:guide pos="2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PoppinsMedium-bold.fntdata"/><Relationship Id="rId21" Type="http://schemas.openxmlformats.org/officeDocument/2006/relationships/font" Target="fonts/PoppinsMedium-regular.fntdata"/><Relationship Id="rId24" Type="http://schemas.openxmlformats.org/officeDocument/2006/relationships/font" Target="fonts/PoppinsMedium-boldItalic.fntdata"/><Relationship Id="rId23" Type="http://schemas.openxmlformats.org/officeDocument/2006/relationships/font" Target="fonts/Poppins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bold.fntdata"/><Relationship Id="rId25" Type="http://schemas.openxmlformats.org/officeDocument/2006/relationships/font" Target="fonts/WorkSans-regular.fntdata"/><Relationship Id="rId28" Type="http://schemas.openxmlformats.org/officeDocument/2006/relationships/font" Target="fonts/WorkSans-boldItalic.fntdata"/><Relationship Id="rId27" Type="http://schemas.openxmlformats.org/officeDocument/2006/relationships/font" Target="fonts/Work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oppins-regular.fntdata"/><Relationship Id="rId16" Type="http://schemas.openxmlformats.org/officeDocument/2006/relationships/slide" Target="slides/slide10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b280e79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2b280e79c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d7f9320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5" name="Google Shape;185;g22d7f9320f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f6e9850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3" name="Google Shape;193;g22f6e98500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f6e9850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1" name="Google Shape;201;g22f6e98500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f6e9850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8" name="Google Shape;208;g22f6e98500a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f6e98500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5" name="Google Shape;215;g22f6e98500a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f6e98500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2" name="Google Shape;222;g22f6e98500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f6e98500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9" name="Google Shape;229;g22f6e98500a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5308325"/>
            <a:ext cx="73158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Transaction</a:t>
            </a:r>
            <a:r>
              <a:rPr b="1" lang="en" sz="7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endParaRPr b="1" sz="77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11965" l="0" r="0" t="11965"/>
          <a:stretch/>
        </p:blipFill>
        <p:spPr>
          <a:xfrm>
            <a:off x="9075550" y="2630325"/>
            <a:ext cx="8842050" cy="67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9" name="Google Shape;239;p34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4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Lecture Checklist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486225" y="1690200"/>
            <a:ext cx="108189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Database Transactions.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ACID Properties.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351" y="3230950"/>
            <a:ext cx="7501200" cy="5618100"/>
          </a:xfrm>
          <a:prstGeom prst="roundRect">
            <a:avLst>
              <a:gd fmla="val 3780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Introduction to Transactions.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1723350" y="1690200"/>
            <a:ext cx="1281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Transactions mean either all or nothing.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350" y="2885325"/>
            <a:ext cx="8504700" cy="5673300"/>
          </a:xfrm>
          <a:prstGeom prst="roundRect">
            <a:avLst>
              <a:gd fmla="val 3743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Introduction to Transactions.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1723350" y="1690200"/>
            <a:ext cx="1281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Stages of Transaction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350" y="3123150"/>
            <a:ext cx="5259000" cy="5259000"/>
          </a:xfrm>
          <a:prstGeom prst="roundRect">
            <a:avLst>
              <a:gd fmla="val 3513" name="adj"/>
            </a:avLst>
          </a:prstGeom>
          <a:noFill/>
          <a:ln cap="flat" cmpd="sng" w="2857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ACID Properties.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350" y="2501700"/>
            <a:ext cx="9393300" cy="5283600"/>
          </a:xfrm>
          <a:prstGeom prst="roundRect">
            <a:avLst>
              <a:gd fmla="val 5589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/>
        </p:nvSpPr>
        <p:spPr>
          <a:xfrm>
            <a:off x="1723350" y="692650"/>
            <a:ext cx="31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Atomicity.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350" y="2392475"/>
            <a:ext cx="9096900" cy="4548600"/>
          </a:xfrm>
          <a:prstGeom prst="roundRect">
            <a:avLst>
              <a:gd fmla="val 4669" name="adj"/>
            </a:avLst>
          </a:prstGeom>
          <a:noFill/>
          <a:ln cap="flat" cmpd="sng" w="2857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Consistent.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 rotWithShape="1">
          <a:blip r:embed="rId4">
            <a:alphaModFix/>
          </a:blip>
          <a:srcRect b="19138" l="0" r="0" t="14105"/>
          <a:stretch/>
        </p:blipFill>
        <p:spPr>
          <a:xfrm>
            <a:off x="1723350" y="2502625"/>
            <a:ext cx="7622400" cy="5088300"/>
          </a:xfrm>
          <a:prstGeom prst="roundRect">
            <a:avLst>
              <a:gd fmla="val 5597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Isolation.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350" y="2540675"/>
            <a:ext cx="8809800" cy="5520300"/>
          </a:xfrm>
          <a:prstGeom prst="roundRect">
            <a:avLst>
              <a:gd fmla="val 4849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Durability.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 rotWithShape="1">
          <a:blip r:embed="rId4">
            <a:alphaModFix/>
          </a:blip>
          <a:srcRect b="0" l="0" r="37339" t="0"/>
          <a:stretch/>
        </p:blipFill>
        <p:spPr>
          <a:xfrm>
            <a:off x="1723350" y="2244450"/>
            <a:ext cx="6394800" cy="6411000"/>
          </a:xfrm>
          <a:prstGeom prst="roundRect">
            <a:avLst>
              <a:gd fmla="val 3148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