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864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4286">
          <p15:clr>
            <a:srgbClr val="747775"/>
          </p15:clr>
        </p15:guide>
        <p15:guide id="6" orient="horz" pos="40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864" orient="horz"/>
        <p:guide pos="936"/>
        <p:guide pos="288" orient="horz"/>
        <p:guide pos="4286"/>
        <p:guide pos="40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7635041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2" name="Google Shape;242;g23763504176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7635041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0" name="Google Shape;250;g23763504176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7635041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8" name="Google Shape;258;g2376350417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635041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376350417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7635041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376350417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7635041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g2376350417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7635041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0" name="Google Shape;210;g2376350417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7635041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g2376350417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7635041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6" name="Google Shape;226;g2376350417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7635041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4" name="Google Shape;234;g2376350417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381125" y="4715675"/>
            <a:ext cx="806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to One relationship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75" y="2448325"/>
            <a:ext cx="7519200" cy="4387200"/>
          </a:xfrm>
          <a:prstGeom prst="roundRect">
            <a:avLst>
              <a:gd fmla="val 11725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To Many relationship: Tinder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3785875"/>
            <a:ext cx="5829300" cy="4524300"/>
          </a:xfrm>
          <a:prstGeom prst="roundRect">
            <a:avLst>
              <a:gd fmla="val 11889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to Many relationship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533850"/>
            <a:ext cx="7757700" cy="4436400"/>
          </a:xfrm>
          <a:prstGeom prst="roundRect">
            <a:avLst>
              <a:gd fmla="val 10110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9" name="Google Shape;269;p37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Lecture Checklist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723350" y="1690200"/>
            <a:ext cx="1081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of Relationships in RDBMS.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Types of Relationships.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Importance of Relationships in 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concept of relationships in RDBMS is inspired by daily life human relationships.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12529" l="3962" r="8960" t="6636"/>
          <a:stretch/>
        </p:blipFill>
        <p:spPr>
          <a:xfrm>
            <a:off x="1486225" y="4548900"/>
            <a:ext cx="5256275" cy="48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to One relationship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97" name="Google Shape;197;p28"/>
          <p:cNvGrpSpPr/>
          <p:nvPr/>
        </p:nvGrpSpPr>
        <p:grpSpPr>
          <a:xfrm>
            <a:off x="1723350" y="3022125"/>
            <a:ext cx="7009800" cy="2845500"/>
            <a:chOff x="1723350" y="4520550"/>
            <a:chExt cx="7009800" cy="2845500"/>
          </a:xfrm>
        </p:grpSpPr>
        <p:pic>
          <p:nvPicPr>
            <p:cNvPr id="198" name="Google Shape;198;p28"/>
            <p:cNvPicPr preferRelativeResize="0"/>
            <p:nvPr/>
          </p:nvPicPr>
          <p:blipFill rotWithShape="1">
            <a:blip r:embed="rId4">
              <a:alphaModFix/>
            </a:blip>
            <a:srcRect b="23485" l="10305" r="10297" t="19204"/>
            <a:stretch/>
          </p:blipFill>
          <p:spPr>
            <a:xfrm>
              <a:off x="1723350" y="4520550"/>
              <a:ext cx="7009800" cy="2845500"/>
            </a:xfrm>
            <a:prstGeom prst="roundRect">
              <a:avLst>
                <a:gd fmla="val 12628" name="adj"/>
              </a:avLst>
            </a:prstGeom>
            <a:noFill/>
            <a:ln cap="flat" cmpd="sng" w="3810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9" name="Google Shape;199;p28"/>
            <p:cNvSpPr txBox="1"/>
            <p:nvPr/>
          </p:nvSpPr>
          <p:spPr>
            <a:xfrm>
              <a:off x="3420900" y="4520550"/>
              <a:ext cx="361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One to One</a:t>
              </a:r>
              <a:endParaRPr b="1" sz="2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to One relationship: Citizens &amp; Passport Number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100" y="3238500"/>
            <a:ext cx="3810000" cy="3810000"/>
          </a:xfrm>
          <a:prstGeom prst="roundRect">
            <a:avLst>
              <a:gd fmla="val 9369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to One relationship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4315" l="0" r="0" t="0"/>
          <a:stretch/>
        </p:blipFill>
        <p:spPr>
          <a:xfrm>
            <a:off x="1723350" y="2761200"/>
            <a:ext cx="7717500" cy="3687000"/>
          </a:xfrm>
          <a:prstGeom prst="roundRect">
            <a:avLst>
              <a:gd fmla="val 11252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to Many relationship: Country &amp; Residents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925" y="3415100"/>
            <a:ext cx="4478026" cy="44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One to Many relationship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684025"/>
            <a:ext cx="8298600" cy="4841700"/>
          </a:xfrm>
          <a:prstGeom prst="roundRect">
            <a:avLst>
              <a:gd fmla="val 8569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Relationships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723350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To One relationship: Country &amp; Residents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925" y="3415100"/>
            <a:ext cx="4478026" cy="44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