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sldIdLst>
    <p:sldId id="259" r:id="rId2"/>
    <p:sldId id="258" r:id="rId3"/>
    <p:sldId id="260" r:id="rId4"/>
    <p:sldId id="261" r:id="rId5"/>
    <p:sldId id="262" r:id="rId6"/>
    <p:sldId id="263" r:id="rId7"/>
    <p:sldId id="264" r:id="rId8"/>
    <p:sldId id="265" r:id="rId9"/>
    <p:sldId id="266" r:id="rId10"/>
    <p:sldId id="270" r:id="rId11"/>
    <p:sldId id="271"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E349ED94-D20A-405E-A047-C2C143533B68}">
      <dgm:prSet/>
      <dgm:spPr/>
      <dgm:t>
        <a:bodyPr/>
        <a:lstStyle/>
        <a:p>
          <a:r>
            <a:rPr lang="en-US" b="1">
              <a:latin typeface="Arial"/>
              <a:cs typeface="Arial"/>
            </a:rPr>
            <a:t>Problem Statement </a:t>
          </a:r>
          <a:endParaRPr lang="en-US" dirty="0">
            <a:latin typeface="Tw Cen MT" panose="020B0602020104020603"/>
            <a:cs typeface="Arial"/>
          </a:endParaRPr>
        </a:p>
      </dgm:t>
    </dgm:pt>
    <dgm:pt modelId="{EABC7105-B5F9-4963-A38A-41ACDDE837AC}" type="parTrans" cxnId="{3AD9EB89-280F-4B74-B46E-E8D23B0A6D2A}">
      <dgm:prSet/>
      <dgm:spPr/>
      <dgm:t>
        <a:bodyPr/>
        <a:lstStyle/>
        <a:p>
          <a:endParaRPr lang="en-IN"/>
        </a:p>
      </dgm:t>
    </dgm:pt>
    <dgm:pt modelId="{EF336B51-3CFB-4D4C-A864-B20C644BB5AA}" type="sibTrans" cxnId="{3AD9EB89-280F-4B74-B46E-E8D23B0A6D2A}">
      <dgm:prSet phldrT="01" phldr="0"/>
      <dgm:spPr/>
      <dgm:t>
        <a:bodyPr/>
        <a:lstStyle/>
        <a:p>
          <a:r>
            <a:rPr lang="en-IN"/>
            <a:t>01</a:t>
          </a:r>
        </a:p>
      </dgm:t>
    </dgm:pt>
    <dgm:pt modelId="{C12320CC-722D-4226-AD49-229B5DCEC656}">
      <dgm:prSet/>
      <dgm:spPr/>
      <dgm:t>
        <a:bodyPr/>
        <a:lstStyle/>
        <a:p>
          <a:r>
            <a:rPr lang="en-US" b="1">
              <a:latin typeface="Arial"/>
              <a:cs typeface="Arial"/>
            </a:rPr>
            <a:t>Proposed System/Solution</a:t>
          </a:r>
          <a:endParaRPr lang="en-US" dirty="0"/>
        </a:p>
      </dgm:t>
    </dgm:pt>
    <dgm:pt modelId="{B8AFF588-0D0D-4E9E-8722-4481B9B4446F}" type="parTrans" cxnId="{D33D2D64-7008-47FD-B786-B369886877B4}">
      <dgm:prSet/>
      <dgm:spPr/>
      <dgm:t>
        <a:bodyPr/>
        <a:lstStyle/>
        <a:p>
          <a:endParaRPr lang="en-IN"/>
        </a:p>
      </dgm:t>
    </dgm:pt>
    <dgm:pt modelId="{CC484AC1-0929-44AE-B9F8-AEDC20C48418}" type="sibTrans" cxnId="{D33D2D64-7008-47FD-B786-B369886877B4}">
      <dgm:prSet phldrT="02" phldr="0"/>
      <dgm:spPr/>
      <dgm:t>
        <a:bodyPr/>
        <a:lstStyle/>
        <a:p>
          <a:r>
            <a:rPr lang="en-IN"/>
            <a:t>02</a:t>
          </a:r>
        </a:p>
      </dgm:t>
    </dgm:pt>
    <dgm:pt modelId="{11D087DC-111A-4032-ADCF-31BF75BF7CA4}">
      <dgm:prSet/>
      <dgm:spPr/>
      <dgm:t>
        <a:bodyPr/>
        <a:lstStyle/>
        <a:p>
          <a:r>
            <a:rPr lang="en-US" b="1">
              <a:latin typeface="Arial"/>
              <a:cs typeface="Arial"/>
            </a:rPr>
            <a:t>System Development Approach</a:t>
          </a:r>
          <a:endParaRPr lang="en-US" dirty="0">
            <a:latin typeface="Arial"/>
            <a:cs typeface="Arial"/>
          </a:endParaRPr>
        </a:p>
      </dgm:t>
    </dgm:pt>
    <dgm:pt modelId="{48D2B2B6-C188-4D43-B4BF-BB1202B19424}" type="parTrans" cxnId="{1A225C53-F8FB-4F0B-AE79-B993E6E26808}">
      <dgm:prSet/>
      <dgm:spPr/>
      <dgm:t>
        <a:bodyPr/>
        <a:lstStyle/>
        <a:p>
          <a:endParaRPr lang="en-IN"/>
        </a:p>
      </dgm:t>
    </dgm:pt>
    <dgm:pt modelId="{A4B7EEFB-328F-43EA-B9C9-A9CB1B34DF9D}" type="sibTrans" cxnId="{1A225C53-F8FB-4F0B-AE79-B993E6E26808}">
      <dgm:prSet phldrT="03" phldr="0"/>
      <dgm:spPr/>
      <dgm:t>
        <a:bodyPr/>
        <a:lstStyle/>
        <a:p>
          <a:r>
            <a:rPr lang="en-IN"/>
            <a:t>03</a:t>
          </a:r>
        </a:p>
      </dgm:t>
    </dgm:pt>
    <dgm:pt modelId="{5904B945-5643-47EB-974B-9F1AECDE021D}">
      <dgm:prSet/>
      <dgm:spPr/>
      <dgm:t>
        <a:bodyPr/>
        <a:lstStyle/>
        <a:p>
          <a:r>
            <a:rPr lang="en-US" b="1">
              <a:latin typeface="Arial"/>
              <a:cs typeface="Arial"/>
            </a:rPr>
            <a:t>Algorithm &amp; Deployment  </a:t>
          </a:r>
          <a:endParaRPr lang="en-US" dirty="0"/>
        </a:p>
      </dgm:t>
    </dgm:pt>
    <dgm:pt modelId="{01DE8803-52EE-4620-A3AD-9FA96767D5E4}" type="parTrans" cxnId="{51F28DEA-1BF0-481A-890A-5A7C5CB8ACC7}">
      <dgm:prSet/>
      <dgm:spPr/>
      <dgm:t>
        <a:bodyPr/>
        <a:lstStyle/>
        <a:p>
          <a:endParaRPr lang="en-IN"/>
        </a:p>
      </dgm:t>
    </dgm:pt>
    <dgm:pt modelId="{D9D0E235-8E43-4C57-9928-E40ACB764DF4}" type="sibTrans" cxnId="{51F28DEA-1BF0-481A-890A-5A7C5CB8ACC7}">
      <dgm:prSet phldrT="04" phldr="0"/>
      <dgm:spPr/>
      <dgm:t>
        <a:bodyPr/>
        <a:lstStyle/>
        <a:p>
          <a:r>
            <a:rPr lang="en-IN"/>
            <a:t>04</a:t>
          </a:r>
        </a:p>
      </dgm:t>
    </dgm:pt>
    <dgm:pt modelId="{D3BAC463-7C5E-414F-8BBD-DB18DE6D7635}">
      <dgm:prSet/>
      <dgm:spPr/>
      <dgm:t>
        <a:bodyPr/>
        <a:lstStyle/>
        <a:p>
          <a:r>
            <a:rPr lang="en-US" b="1">
              <a:latin typeface="Arial"/>
              <a:cs typeface="Arial"/>
            </a:rPr>
            <a:t>Result (Output Image)</a:t>
          </a:r>
          <a:endParaRPr lang="en-US" dirty="0"/>
        </a:p>
      </dgm:t>
    </dgm:pt>
    <dgm:pt modelId="{B8D6D8AF-F055-4091-AF83-C0E081CA233A}" type="parTrans" cxnId="{DA1DCEC9-A68C-45A6-9FB7-CB29BEFE6ED6}">
      <dgm:prSet/>
      <dgm:spPr/>
      <dgm:t>
        <a:bodyPr/>
        <a:lstStyle/>
        <a:p>
          <a:endParaRPr lang="en-IN"/>
        </a:p>
      </dgm:t>
    </dgm:pt>
    <dgm:pt modelId="{F2BB5B15-11DE-49E9-B3AF-8F1B9F737EB3}" type="sibTrans" cxnId="{DA1DCEC9-A68C-45A6-9FB7-CB29BEFE6ED6}">
      <dgm:prSet phldrT="05" phldr="0"/>
      <dgm:spPr/>
      <dgm:t>
        <a:bodyPr/>
        <a:lstStyle/>
        <a:p>
          <a:r>
            <a:rPr lang="en-IN"/>
            <a:t>05</a:t>
          </a:r>
        </a:p>
      </dgm:t>
    </dgm:pt>
    <dgm:pt modelId="{54A9433C-F640-4D55-A527-500B42153824}">
      <dgm:prSet/>
      <dgm:spPr/>
      <dgm:t>
        <a:bodyPr/>
        <a:lstStyle/>
        <a:p>
          <a:r>
            <a:rPr lang="en-US" b="1">
              <a:latin typeface="Arial"/>
              <a:cs typeface="Arial"/>
            </a:rPr>
            <a:t>Conclusion</a:t>
          </a:r>
          <a:endParaRPr lang="en-US" dirty="0"/>
        </a:p>
      </dgm:t>
    </dgm:pt>
    <dgm:pt modelId="{E37FFF5D-888B-463C-A58E-BFEA3E24DB55}" type="parTrans" cxnId="{31214192-998F-4B45-B7A7-3CA05E1A74FB}">
      <dgm:prSet/>
      <dgm:spPr/>
      <dgm:t>
        <a:bodyPr/>
        <a:lstStyle/>
        <a:p>
          <a:endParaRPr lang="en-IN"/>
        </a:p>
      </dgm:t>
    </dgm:pt>
    <dgm:pt modelId="{8A730CB8-0009-45F0-9492-0D0A2BEF9041}" type="sibTrans" cxnId="{31214192-998F-4B45-B7A7-3CA05E1A74FB}">
      <dgm:prSet phldrT="06" phldr="0"/>
      <dgm:spPr/>
      <dgm:t>
        <a:bodyPr/>
        <a:lstStyle/>
        <a:p>
          <a:r>
            <a:rPr lang="en-IN"/>
            <a:t>06</a:t>
          </a:r>
        </a:p>
      </dgm:t>
    </dgm:pt>
    <dgm:pt modelId="{BCBD6122-FAED-49CE-819A-BCDD0386E669}">
      <dgm:prSet/>
      <dgm:spPr/>
      <dgm:t>
        <a:bodyPr/>
        <a:lstStyle/>
        <a:p>
          <a:r>
            <a:rPr lang="en-US" b="1">
              <a:latin typeface="Arial"/>
              <a:cs typeface="Arial"/>
            </a:rPr>
            <a:t>Future Scope</a:t>
          </a:r>
          <a:endParaRPr lang="en-US" dirty="0"/>
        </a:p>
      </dgm:t>
    </dgm:pt>
    <dgm:pt modelId="{391CA01E-023F-47C2-980B-CA96B5920EE9}" type="parTrans" cxnId="{CE57850A-8789-4C13-A518-3C630F35A5A2}">
      <dgm:prSet/>
      <dgm:spPr/>
      <dgm:t>
        <a:bodyPr/>
        <a:lstStyle/>
        <a:p>
          <a:endParaRPr lang="en-IN"/>
        </a:p>
      </dgm:t>
    </dgm:pt>
    <dgm:pt modelId="{90F1C13E-E36B-41D5-AC1E-E15C5CDB5CFA}" type="sibTrans" cxnId="{CE57850A-8789-4C13-A518-3C630F35A5A2}">
      <dgm:prSet phldrT="07" phldr="0"/>
      <dgm:spPr/>
      <dgm:t>
        <a:bodyPr/>
        <a:lstStyle/>
        <a:p>
          <a:r>
            <a:rPr lang="en-IN"/>
            <a:t>07</a:t>
          </a:r>
        </a:p>
      </dgm:t>
    </dgm:pt>
    <dgm:pt modelId="{F048E6E6-65F2-4180-B6B6-EEE2B0A94EFF}">
      <dgm:prSet/>
      <dgm:spPr/>
      <dgm:t>
        <a:bodyPr/>
        <a:lstStyle/>
        <a:p>
          <a:r>
            <a:rPr lang="en-US" b="1">
              <a:latin typeface="Arial"/>
              <a:cs typeface="Arial"/>
            </a:rPr>
            <a:t>References</a:t>
          </a:r>
          <a:endParaRPr lang="en-US" dirty="0"/>
        </a:p>
      </dgm:t>
    </dgm:pt>
    <dgm:pt modelId="{EE638D9E-7A8E-48FF-9D39-68279A117E81}" type="parTrans" cxnId="{D8182E33-33FC-4B51-9670-B3EC32313B98}">
      <dgm:prSet/>
      <dgm:spPr/>
      <dgm:t>
        <a:bodyPr/>
        <a:lstStyle/>
        <a:p>
          <a:endParaRPr lang="en-IN"/>
        </a:p>
      </dgm:t>
    </dgm:pt>
    <dgm:pt modelId="{3551E273-2192-4184-8BD4-5DBB8B081127}" type="sibTrans" cxnId="{D8182E33-33FC-4B51-9670-B3EC32313B98}">
      <dgm:prSet phldrT="08" phldr="0"/>
      <dgm:spPr/>
      <dgm:t>
        <a:bodyPr/>
        <a:lstStyle/>
        <a:p>
          <a:r>
            <a:rPr lang="en-IN"/>
            <a:t>08</a:t>
          </a:r>
        </a:p>
      </dgm:t>
    </dgm:pt>
    <dgm:pt modelId="{579698BD-D232-4926-8D7B-29A69B90858B}" type="pres">
      <dgm:prSet presAssocID="{8AA20905-3954-474B-A606-562BCA026DC1}" presName="Name0" presStyleCnt="0">
        <dgm:presLayoutVars>
          <dgm:animLvl val="lvl"/>
          <dgm:resizeHandles val="exact"/>
        </dgm:presLayoutVars>
      </dgm:prSet>
      <dgm:spPr/>
    </dgm:pt>
    <dgm:pt modelId="{112E36F8-BE92-4B64-82F4-AEBE820E5639}" type="pres">
      <dgm:prSet presAssocID="{E349ED94-D20A-405E-A047-C2C143533B68}" presName="compositeNode" presStyleCnt="0">
        <dgm:presLayoutVars>
          <dgm:bulletEnabled val="1"/>
        </dgm:presLayoutVars>
      </dgm:prSet>
      <dgm:spPr/>
    </dgm:pt>
    <dgm:pt modelId="{171EBF79-1388-491C-A3B4-02B6840817EA}" type="pres">
      <dgm:prSet presAssocID="{E349ED94-D20A-405E-A047-C2C143533B68}" presName="bgRect" presStyleLbl="alignNode1" presStyleIdx="0" presStyleCnt="8"/>
      <dgm:spPr/>
    </dgm:pt>
    <dgm:pt modelId="{23897C72-272B-4798-9F86-9CE5407132B1}" type="pres">
      <dgm:prSet presAssocID="{EF336B51-3CFB-4D4C-A864-B20C644BB5AA}" presName="sibTransNodeRect" presStyleLbl="alignNode1" presStyleIdx="0" presStyleCnt="8">
        <dgm:presLayoutVars>
          <dgm:chMax val="0"/>
          <dgm:bulletEnabled val="1"/>
        </dgm:presLayoutVars>
      </dgm:prSet>
      <dgm:spPr/>
    </dgm:pt>
    <dgm:pt modelId="{C7413AED-9B35-4607-B35C-F013B8444BEE}" type="pres">
      <dgm:prSet presAssocID="{E349ED94-D20A-405E-A047-C2C143533B68}" presName="nodeRect" presStyleLbl="alignNode1" presStyleIdx="0" presStyleCnt="8">
        <dgm:presLayoutVars>
          <dgm:bulletEnabled val="1"/>
        </dgm:presLayoutVars>
      </dgm:prSet>
      <dgm:spPr/>
    </dgm:pt>
    <dgm:pt modelId="{2EA290EB-62EE-4DAB-843E-52189E1BE8DA}" type="pres">
      <dgm:prSet presAssocID="{EF336B51-3CFB-4D4C-A864-B20C644BB5AA}" presName="sibTrans" presStyleCnt="0"/>
      <dgm:spPr/>
    </dgm:pt>
    <dgm:pt modelId="{EDD43A69-E082-4AD7-BFF8-1CE9AEBCE7AB}" type="pres">
      <dgm:prSet presAssocID="{C12320CC-722D-4226-AD49-229B5DCEC656}" presName="compositeNode" presStyleCnt="0">
        <dgm:presLayoutVars>
          <dgm:bulletEnabled val="1"/>
        </dgm:presLayoutVars>
      </dgm:prSet>
      <dgm:spPr/>
    </dgm:pt>
    <dgm:pt modelId="{1ABBDD5A-79F3-4FFA-8DAA-EE6AED32CA6F}" type="pres">
      <dgm:prSet presAssocID="{C12320CC-722D-4226-AD49-229B5DCEC656}" presName="bgRect" presStyleLbl="alignNode1" presStyleIdx="1" presStyleCnt="8"/>
      <dgm:spPr/>
    </dgm:pt>
    <dgm:pt modelId="{CD39D682-9FD6-42A0-8345-426F1FC31EA4}" type="pres">
      <dgm:prSet presAssocID="{CC484AC1-0929-44AE-B9F8-AEDC20C48418}" presName="sibTransNodeRect" presStyleLbl="alignNode1" presStyleIdx="1" presStyleCnt="8">
        <dgm:presLayoutVars>
          <dgm:chMax val="0"/>
          <dgm:bulletEnabled val="1"/>
        </dgm:presLayoutVars>
      </dgm:prSet>
      <dgm:spPr/>
    </dgm:pt>
    <dgm:pt modelId="{F4011EED-367C-41AD-BC32-7F80AC186BDC}" type="pres">
      <dgm:prSet presAssocID="{C12320CC-722D-4226-AD49-229B5DCEC656}" presName="nodeRect" presStyleLbl="alignNode1" presStyleIdx="1" presStyleCnt="8">
        <dgm:presLayoutVars>
          <dgm:bulletEnabled val="1"/>
        </dgm:presLayoutVars>
      </dgm:prSet>
      <dgm:spPr/>
    </dgm:pt>
    <dgm:pt modelId="{B94FAB01-63FA-4B18-A034-BFB2053C939C}" type="pres">
      <dgm:prSet presAssocID="{CC484AC1-0929-44AE-B9F8-AEDC20C48418}" presName="sibTrans" presStyleCnt="0"/>
      <dgm:spPr/>
    </dgm:pt>
    <dgm:pt modelId="{23FFA6A5-7E32-492F-8E2F-9CC228B77DB4}" type="pres">
      <dgm:prSet presAssocID="{11D087DC-111A-4032-ADCF-31BF75BF7CA4}" presName="compositeNode" presStyleCnt="0">
        <dgm:presLayoutVars>
          <dgm:bulletEnabled val="1"/>
        </dgm:presLayoutVars>
      </dgm:prSet>
      <dgm:spPr/>
    </dgm:pt>
    <dgm:pt modelId="{6FEA9C27-D6B0-4DD6-9101-E59D30978289}" type="pres">
      <dgm:prSet presAssocID="{11D087DC-111A-4032-ADCF-31BF75BF7CA4}" presName="bgRect" presStyleLbl="alignNode1" presStyleIdx="2" presStyleCnt="8"/>
      <dgm:spPr/>
    </dgm:pt>
    <dgm:pt modelId="{564BC289-7230-4B91-B6D1-851222E18B80}" type="pres">
      <dgm:prSet presAssocID="{A4B7EEFB-328F-43EA-B9C9-A9CB1B34DF9D}" presName="sibTransNodeRect" presStyleLbl="alignNode1" presStyleIdx="2" presStyleCnt="8">
        <dgm:presLayoutVars>
          <dgm:chMax val="0"/>
          <dgm:bulletEnabled val="1"/>
        </dgm:presLayoutVars>
      </dgm:prSet>
      <dgm:spPr/>
    </dgm:pt>
    <dgm:pt modelId="{9E5C66F4-FD8A-4C26-9E39-0820A2E939A9}" type="pres">
      <dgm:prSet presAssocID="{11D087DC-111A-4032-ADCF-31BF75BF7CA4}" presName="nodeRect" presStyleLbl="alignNode1" presStyleIdx="2" presStyleCnt="8">
        <dgm:presLayoutVars>
          <dgm:bulletEnabled val="1"/>
        </dgm:presLayoutVars>
      </dgm:prSet>
      <dgm:spPr/>
    </dgm:pt>
    <dgm:pt modelId="{65F7DFB6-0028-47BE-AF78-9D7ED6A5E7DE}" type="pres">
      <dgm:prSet presAssocID="{A4B7EEFB-328F-43EA-B9C9-A9CB1B34DF9D}" presName="sibTrans" presStyleCnt="0"/>
      <dgm:spPr/>
    </dgm:pt>
    <dgm:pt modelId="{E8830EF2-4F40-47AB-B997-7E298D3CADC9}" type="pres">
      <dgm:prSet presAssocID="{5904B945-5643-47EB-974B-9F1AECDE021D}" presName="compositeNode" presStyleCnt="0">
        <dgm:presLayoutVars>
          <dgm:bulletEnabled val="1"/>
        </dgm:presLayoutVars>
      </dgm:prSet>
      <dgm:spPr/>
    </dgm:pt>
    <dgm:pt modelId="{96805545-8FC0-4D9B-9943-B8FCC1F2D1D8}" type="pres">
      <dgm:prSet presAssocID="{5904B945-5643-47EB-974B-9F1AECDE021D}" presName="bgRect" presStyleLbl="alignNode1" presStyleIdx="3" presStyleCnt="8"/>
      <dgm:spPr/>
    </dgm:pt>
    <dgm:pt modelId="{1D7C2597-6096-44BF-A771-E0EBD9D92E1C}" type="pres">
      <dgm:prSet presAssocID="{D9D0E235-8E43-4C57-9928-E40ACB764DF4}" presName="sibTransNodeRect" presStyleLbl="alignNode1" presStyleIdx="3" presStyleCnt="8">
        <dgm:presLayoutVars>
          <dgm:chMax val="0"/>
          <dgm:bulletEnabled val="1"/>
        </dgm:presLayoutVars>
      </dgm:prSet>
      <dgm:spPr/>
    </dgm:pt>
    <dgm:pt modelId="{17737FAF-03E3-4541-ADDA-7E473B0E5B8A}" type="pres">
      <dgm:prSet presAssocID="{5904B945-5643-47EB-974B-9F1AECDE021D}" presName="nodeRect" presStyleLbl="alignNode1" presStyleIdx="3" presStyleCnt="8">
        <dgm:presLayoutVars>
          <dgm:bulletEnabled val="1"/>
        </dgm:presLayoutVars>
      </dgm:prSet>
      <dgm:spPr/>
    </dgm:pt>
    <dgm:pt modelId="{5E3B7399-8E8F-410B-9233-14FDE84A7528}" type="pres">
      <dgm:prSet presAssocID="{D9D0E235-8E43-4C57-9928-E40ACB764DF4}" presName="sibTrans" presStyleCnt="0"/>
      <dgm:spPr/>
    </dgm:pt>
    <dgm:pt modelId="{58D37F7E-1E71-4492-B5E1-AB7C0BE000D5}" type="pres">
      <dgm:prSet presAssocID="{D3BAC463-7C5E-414F-8BBD-DB18DE6D7635}" presName="compositeNode" presStyleCnt="0">
        <dgm:presLayoutVars>
          <dgm:bulletEnabled val="1"/>
        </dgm:presLayoutVars>
      </dgm:prSet>
      <dgm:spPr/>
    </dgm:pt>
    <dgm:pt modelId="{5E84D6F7-C178-4817-AAE6-90C66F806C51}" type="pres">
      <dgm:prSet presAssocID="{D3BAC463-7C5E-414F-8BBD-DB18DE6D7635}" presName="bgRect" presStyleLbl="alignNode1" presStyleIdx="4" presStyleCnt="8"/>
      <dgm:spPr/>
    </dgm:pt>
    <dgm:pt modelId="{6D0338A4-455D-4A37-95D9-37A2764A9E87}" type="pres">
      <dgm:prSet presAssocID="{F2BB5B15-11DE-49E9-B3AF-8F1B9F737EB3}" presName="sibTransNodeRect" presStyleLbl="alignNode1" presStyleIdx="4" presStyleCnt="8">
        <dgm:presLayoutVars>
          <dgm:chMax val="0"/>
          <dgm:bulletEnabled val="1"/>
        </dgm:presLayoutVars>
      </dgm:prSet>
      <dgm:spPr/>
    </dgm:pt>
    <dgm:pt modelId="{CE7A6E9F-1A91-4E86-A50A-F2F5714D3663}" type="pres">
      <dgm:prSet presAssocID="{D3BAC463-7C5E-414F-8BBD-DB18DE6D7635}" presName="nodeRect" presStyleLbl="alignNode1" presStyleIdx="4" presStyleCnt="8">
        <dgm:presLayoutVars>
          <dgm:bulletEnabled val="1"/>
        </dgm:presLayoutVars>
      </dgm:prSet>
      <dgm:spPr/>
    </dgm:pt>
    <dgm:pt modelId="{86D4C862-A129-4B01-999F-4ADB13B7EF4A}" type="pres">
      <dgm:prSet presAssocID="{F2BB5B15-11DE-49E9-B3AF-8F1B9F737EB3}" presName="sibTrans" presStyleCnt="0"/>
      <dgm:spPr/>
    </dgm:pt>
    <dgm:pt modelId="{15C97D97-A30F-41DA-B25A-E89D70DBEF10}" type="pres">
      <dgm:prSet presAssocID="{54A9433C-F640-4D55-A527-500B42153824}" presName="compositeNode" presStyleCnt="0">
        <dgm:presLayoutVars>
          <dgm:bulletEnabled val="1"/>
        </dgm:presLayoutVars>
      </dgm:prSet>
      <dgm:spPr/>
    </dgm:pt>
    <dgm:pt modelId="{03E98D3A-DA56-42E4-A92E-7BC8DE375F76}" type="pres">
      <dgm:prSet presAssocID="{54A9433C-F640-4D55-A527-500B42153824}" presName="bgRect" presStyleLbl="alignNode1" presStyleIdx="5" presStyleCnt="8"/>
      <dgm:spPr/>
    </dgm:pt>
    <dgm:pt modelId="{A93AA779-5FE9-4763-89BF-21619BFFB0FB}" type="pres">
      <dgm:prSet presAssocID="{8A730CB8-0009-45F0-9492-0D0A2BEF9041}" presName="sibTransNodeRect" presStyleLbl="alignNode1" presStyleIdx="5" presStyleCnt="8">
        <dgm:presLayoutVars>
          <dgm:chMax val="0"/>
          <dgm:bulletEnabled val="1"/>
        </dgm:presLayoutVars>
      </dgm:prSet>
      <dgm:spPr/>
    </dgm:pt>
    <dgm:pt modelId="{63C2271D-0858-40CB-8053-2EA3E8C17E0F}" type="pres">
      <dgm:prSet presAssocID="{54A9433C-F640-4D55-A527-500B42153824}" presName="nodeRect" presStyleLbl="alignNode1" presStyleIdx="5" presStyleCnt="8">
        <dgm:presLayoutVars>
          <dgm:bulletEnabled val="1"/>
        </dgm:presLayoutVars>
      </dgm:prSet>
      <dgm:spPr/>
    </dgm:pt>
    <dgm:pt modelId="{438C414E-54D8-4B4D-9905-FB4530943448}" type="pres">
      <dgm:prSet presAssocID="{8A730CB8-0009-45F0-9492-0D0A2BEF9041}" presName="sibTrans" presStyleCnt="0"/>
      <dgm:spPr/>
    </dgm:pt>
    <dgm:pt modelId="{9D3C63C5-A4AD-4CE7-9D6E-05FD8F847C32}" type="pres">
      <dgm:prSet presAssocID="{BCBD6122-FAED-49CE-819A-BCDD0386E669}" presName="compositeNode" presStyleCnt="0">
        <dgm:presLayoutVars>
          <dgm:bulletEnabled val="1"/>
        </dgm:presLayoutVars>
      </dgm:prSet>
      <dgm:spPr/>
    </dgm:pt>
    <dgm:pt modelId="{B9F18539-8A24-47D4-B9D7-89F21EFAF6AC}" type="pres">
      <dgm:prSet presAssocID="{BCBD6122-FAED-49CE-819A-BCDD0386E669}" presName="bgRect" presStyleLbl="alignNode1" presStyleIdx="6" presStyleCnt="8"/>
      <dgm:spPr/>
    </dgm:pt>
    <dgm:pt modelId="{6F96DE41-A3D5-4EFA-8060-0452E60EA7F6}" type="pres">
      <dgm:prSet presAssocID="{90F1C13E-E36B-41D5-AC1E-E15C5CDB5CFA}" presName="sibTransNodeRect" presStyleLbl="alignNode1" presStyleIdx="6" presStyleCnt="8">
        <dgm:presLayoutVars>
          <dgm:chMax val="0"/>
          <dgm:bulletEnabled val="1"/>
        </dgm:presLayoutVars>
      </dgm:prSet>
      <dgm:spPr/>
    </dgm:pt>
    <dgm:pt modelId="{1154CDCF-30DB-4A4B-914F-4E817876B904}" type="pres">
      <dgm:prSet presAssocID="{BCBD6122-FAED-49CE-819A-BCDD0386E669}" presName="nodeRect" presStyleLbl="alignNode1" presStyleIdx="6" presStyleCnt="8">
        <dgm:presLayoutVars>
          <dgm:bulletEnabled val="1"/>
        </dgm:presLayoutVars>
      </dgm:prSet>
      <dgm:spPr/>
    </dgm:pt>
    <dgm:pt modelId="{DD2EEB0B-95DC-4D06-ADFF-812121D5AE3B}" type="pres">
      <dgm:prSet presAssocID="{90F1C13E-E36B-41D5-AC1E-E15C5CDB5CFA}" presName="sibTrans" presStyleCnt="0"/>
      <dgm:spPr/>
    </dgm:pt>
    <dgm:pt modelId="{9F020194-1D4A-4CE3-A6D3-47363E54D8E1}" type="pres">
      <dgm:prSet presAssocID="{F048E6E6-65F2-4180-B6B6-EEE2B0A94EFF}" presName="compositeNode" presStyleCnt="0">
        <dgm:presLayoutVars>
          <dgm:bulletEnabled val="1"/>
        </dgm:presLayoutVars>
      </dgm:prSet>
      <dgm:spPr/>
    </dgm:pt>
    <dgm:pt modelId="{8B7C36D7-E895-4608-AF35-5B5D618EC28B}" type="pres">
      <dgm:prSet presAssocID="{F048E6E6-65F2-4180-B6B6-EEE2B0A94EFF}" presName="bgRect" presStyleLbl="alignNode1" presStyleIdx="7" presStyleCnt="8"/>
      <dgm:spPr/>
    </dgm:pt>
    <dgm:pt modelId="{D94F5DB6-F2DD-4691-8368-3F1CBB3DA106}" type="pres">
      <dgm:prSet presAssocID="{3551E273-2192-4184-8BD4-5DBB8B081127}" presName="sibTransNodeRect" presStyleLbl="alignNode1" presStyleIdx="7" presStyleCnt="8">
        <dgm:presLayoutVars>
          <dgm:chMax val="0"/>
          <dgm:bulletEnabled val="1"/>
        </dgm:presLayoutVars>
      </dgm:prSet>
      <dgm:spPr/>
    </dgm:pt>
    <dgm:pt modelId="{8B26C4BE-F798-4362-86D9-BB26C8BCC999}" type="pres">
      <dgm:prSet presAssocID="{F048E6E6-65F2-4180-B6B6-EEE2B0A94EFF}" presName="nodeRect" presStyleLbl="alignNode1" presStyleIdx="7" presStyleCnt="8">
        <dgm:presLayoutVars>
          <dgm:bulletEnabled val="1"/>
        </dgm:presLayoutVars>
      </dgm:prSet>
      <dgm:spPr/>
    </dgm:pt>
  </dgm:ptLst>
  <dgm:cxnLst>
    <dgm:cxn modelId="{4F941F04-F0A6-4C3F-B8D5-AEF5F2889D55}" type="presOf" srcId="{E349ED94-D20A-405E-A047-C2C143533B68}" destId="{171EBF79-1388-491C-A3B4-02B6840817EA}" srcOrd="0" destOrd="0" presId="urn:microsoft.com/office/officeart/2016/7/layout/LinearBlockProcessNumbered"/>
    <dgm:cxn modelId="{CE57850A-8789-4C13-A518-3C630F35A5A2}" srcId="{8AA20905-3954-474B-A606-562BCA026DC1}" destId="{BCBD6122-FAED-49CE-819A-BCDD0386E669}" srcOrd="6" destOrd="0" parTransId="{391CA01E-023F-47C2-980B-CA96B5920EE9}" sibTransId="{90F1C13E-E36B-41D5-AC1E-E15C5CDB5CFA}"/>
    <dgm:cxn modelId="{3BED0914-2D26-4390-A3A4-98C0E4C7EE56}" type="presOf" srcId="{F048E6E6-65F2-4180-B6B6-EEE2B0A94EFF}" destId="{8B26C4BE-F798-4362-86D9-BB26C8BCC999}" srcOrd="1" destOrd="0" presId="urn:microsoft.com/office/officeart/2016/7/layout/LinearBlockProcessNumbered"/>
    <dgm:cxn modelId="{6BA5CA20-E1AD-40B0-B7F8-CA108B0701AA}" type="presOf" srcId="{11D087DC-111A-4032-ADCF-31BF75BF7CA4}" destId="{9E5C66F4-FD8A-4C26-9E39-0820A2E939A9}" srcOrd="1" destOrd="0" presId="urn:microsoft.com/office/officeart/2016/7/layout/LinearBlockProcessNumbered"/>
    <dgm:cxn modelId="{DE468125-392F-41E9-A46C-371E1B149DF9}" type="presOf" srcId="{54A9433C-F640-4D55-A527-500B42153824}" destId="{03E98D3A-DA56-42E4-A92E-7BC8DE375F76}" srcOrd="0" destOrd="0" presId="urn:microsoft.com/office/officeart/2016/7/layout/LinearBlockProcessNumbered"/>
    <dgm:cxn modelId="{E53D2C26-EF1C-4B81-9DFE-2F1FC6A5B0E4}" type="presOf" srcId="{F2BB5B15-11DE-49E9-B3AF-8F1B9F737EB3}" destId="{6D0338A4-455D-4A37-95D9-37A2764A9E87}" srcOrd="0" destOrd="0" presId="urn:microsoft.com/office/officeart/2016/7/layout/LinearBlockProcessNumbered"/>
    <dgm:cxn modelId="{D8182E33-33FC-4B51-9670-B3EC32313B98}" srcId="{8AA20905-3954-474B-A606-562BCA026DC1}" destId="{F048E6E6-65F2-4180-B6B6-EEE2B0A94EFF}" srcOrd="7" destOrd="0" parTransId="{EE638D9E-7A8E-48FF-9D39-68279A117E81}" sibTransId="{3551E273-2192-4184-8BD4-5DBB8B081127}"/>
    <dgm:cxn modelId="{C9D3233D-2B61-40E2-B330-6C4928382E06}" type="presOf" srcId="{54A9433C-F640-4D55-A527-500B42153824}" destId="{63C2271D-0858-40CB-8053-2EA3E8C17E0F}" srcOrd="1" destOrd="0" presId="urn:microsoft.com/office/officeart/2016/7/layout/LinearBlockProcessNumbered"/>
    <dgm:cxn modelId="{A7BC0960-B968-4ADA-AB51-1D601A6A7469}" type="presOf" srcId="{11D087DC-111A-4032-ADCF-31BF75BF7CA4}" destId="{6FEA9C27-D6B0-4DD6-9101-E59D30978289}" srcOrd="0" destOrd="0" presId="urn:microsoft.com/office/officeart/2016/7/layout/LinearBlockProcessNumbered"/>
    <dgm:cxn modelId="{DF827561-8F27-49EB-8462-038AE73401D2}" type="presOf" srcId="{3551E273-2192-4184-8BD4-5DBB8B081127}" destId="{D94F5DB6-F2DD-4691-8368-3F1CBB3DA106}" srcOrd="0" destOrd="0" presId="urn:microsoft.com/office/officeart/2016/7/layout/LinearBlockProcessNumbered"/>
    <dgm:cxn modelId="{0ADF0B62-9AA8-4B6D-99E1-46A1E97A05CD}" type="presOf" srcId="{F048E6E6-65F2-4180-B6B6-EEE2B0A94EFF}" destId="{8B7C36D7-E895-4608-AF35-5B5D618EC28B}" srcOrd="0" destOrd="0" presId="urn:microsoft.com/office/officeart/2016/7/layout/LinearBlockProcessNumbered"/>
    <dgm:cxn modelId="{D33D2D64-7008-47FD-B786-B369886877B4}" srcId="{8AA20905-3954-474B-A606-562BCA026DC1}" destId="{C12320CC-722D-4226-AD49-229B5DCEC656}" srcOrd="1" destOrd="0" parTransId="{B8AFF588-0D0D-4E9E-8722-4481B9B4446F}" sibTransId="{CC484AC1-0929-44AE-B9F8-AEDC20C48418}"/>
    <dgm:cxn modelId="{8E39EA64-F6C3-44D8-805B-D62705900FB7}" type="presOf" srcId="{D3BAC463-7C5E-414F-8BBD-DB18DE6D7635}" destId="{CE7A6E9F-1A91-4E86-A50A-F2F5714D3663}" srcOrd="1" destOrd="0" presId="urn:microsoft.com/office/officeart/2016/7/layout/LinearBlockProcessNumbered"/>
    <dgm:cxn modelId="{B9096745-567E-4A1E-A4F3-6A2A23F85195}" type="presOf" srcId="{CC484AC1-0929-44AE-B9F8-AEDC20C48418}" destId="{CD39D682-9FD6-42A0-8345-426F1FC31EA4}" srcOrd="0" destOrd="0" presId="urn:microsoft.com/office/officeart/2016/7/layout/LinearBlockProcessNumbered"/>
    <dgm:cxn modelId="{E13B8567-3347-45F3-B1A6-B1F63D9F793A}" type="presOf" srcId="{C12320CC-722D-4226-AD49-229B5DCEC656}" destId="{1ABBDD5A-79F3-4FFA-8DAA-EE6AED32CA6F}" srcOrd="0" destOrd="0" presId="urn:microsoft.com/office/officeart/2016/7/layout/LinearBlockProcessNumbered"/>
    <dgm:cxn modelId="{73D8124B-E782-484D-9939-67DEB9D2BE89}" type="presOf" srcId="{D3BAC463-7C5E-414F-8BBD-DB18DE6D7635}" destId="{5E84D6F7-C178-4817-AAE6-90C66F806C51}" srcOrd="0" destOrd="0" presId="urn:microsoft.com/office/officeart/2016/7/layout/LinearBlockProcessNumbered"/>
    <dgm:cxn modelId="{8C45D06E-C47A-4D5C-A2EF-E73201EB989B}" type="presOf" srcId="{A4B7EEFB-328F-43EA-B9C9-A9CB1B34DF9D}" destId="{564BC289-7230-4B91-B6D1-851222E18B80}" srcOrd="0" destOrd="0" presId="urn:microsoft.com/office/officeart/2016/7/layout/LinearBlockProcessNumbered"/>
    <dgm:cxn modelId="{0439566F-A180-439C-8FAE-14E400EF2DCF}" type="presOf" srcId="{8AA20905-3954-474B-A606-562BCA026DC1}" destId="{579698BD-D232-4926-8D7B-29A69B90858B}" srcOrd="0" destOrd="0" presId="urn:microsoft.com/office/officeart/2016/7/layout/LinearBlockProcessNumbered"/>
    <dgm:cxn modelId="{1A225C53-F8FB-4F0B-AE79-B993E6E26808}" srcId="{8AA20905-3954-474B-A606-562BCA026DC1}" destId="{11D087DC-111A-4032-ADCF-31BF75BF7CA4}" srcOrd="2" destOrd="0" parTransId="{48D2B2B6-C188-4D43-B4BF-BB1202B19424}" sibTransId="{A4B7EEFB-328F-43EA-B9C9-A9CB1B34DF9D}"/>
    <dgm:cxn modelId="{3AD9EB89-280F-4B74-B46E-E8D23B0A6D2A}" srcId="{8AA20905-3954-474B-A606-562BCA026DC1}" destId="{E349ED94-D20A-405E-A047-C2C143533B68}" srcOrd="0" destOrd="0" parTransId="{EABC7105-B5F9-4963-A38A-41ACDDE837AC}" sibTransId="{EF336B51-3CFB-4D4C-A864-B20C644BB5AA}"/>
    <dgm:cxn modelId="{FC11A18C-2DA2-4603-8830-A4CC5111C0AA}" type="presOf" srcId="{90F1C13E-E36B-41D5-AC1E-E15C5CDB5CFA}" destId="{6F96DE41-A3D5-4EFA-8060-0452E60EA7F6}" srcOrd="0" destOrd="0" presId="urn:microsoft.com/office/officeart/2016/7/layout/LinearBlockProcessNumbered"/>
    <dgm:cxn modelId="{A923718D-CDB6-499D-AD22-2385DD128A65}" type="presOf" srcId="{BCBD6122-FAED-49CE-819A-BCDD0386E669}" destId="{B9F18539-8A24-47D4-B9D7-89F21EFAF6AC}" srcOrd="0" destOrd="0" presId="urn:microsoft.com/office/officeart/2016/7/layout/LinearBlockProcessNumbered"/>
    <dgm:cxn modelId="{31214192-998F-4B45-B7A7-3CA05E1A74FB}" srcId="{8AA20905-3954-474B-A606-562BCA026DC1}" destId="{54A9433C-F640-4D55-A527-500B42153824}" srcOrd="5" destOrd="0" parTransId="{E37FFF5D-888B-463C-A58E-BFEA3E24DB55}" sibTransId="{8A730CB8-0009-45F0-9492-0D0A2BEF9041}"/>
    <dgm:cxn modelId="{D868EFA2-72CF-413F-AD8C-5ADF7395413B}" type="presOf" srcId="{5904B945-5643-47EB-974B-9F1AECDE021D}" destId="{96805545-8FC0-4D9B-9943-B8FCC1F2D1D8}" srcOrd="0" destOrd="0" presId="urn:microsoft.com/office/officeart/2016/7/layout/LinearBlockProcessNumbered"/>
    <dgm:cxn modelId="{8E9B06A8-F93C-451F-A1FF-803DE4C69444}" type="presOf" srcId="{EF336B51-3CFB-4D4C-A864-B20C644BB5AA}" destId="{23897C72-272B-4798-9F86-9CE5407132B1}" srcOrd="0" destOrd="0" presId="urn:microsoft.com/office/officeart/2016/7/layout/LinearBlockProcessNumbered"/>
    <dgm:cxn modelId="{DDF634A8-A3CC-4C25-9530-3E64C5B4C429}" type="presOf" srcId="{C12320CC-722D-4226-AD49-229B5DCEC656}" destId="{F4011EED-367C-41AD-BC32-7F80AC186BDC}" srcOrd="1" destOrd="0" presId="urn:microsoft.com/office/officeart/2016/7/layout/LinearBlockProcessNumbered"/>
    <dgm:cxn modelId="{0FA4D5B8-0919-49C4-B6E3-6D3334902DDF}" type="presOf" srcId="{8A730CB8-0009-45F0-9492-0D0A2BEF9041}" destId="{A93AA779-5FE9-4763-89BF-21619BFFB0FB}" srcOrd="0" destOrd="0" presId="urn:microsoft.com/office/officeart/2016/7/layout/LinearBlockProcessNumbered"/>
    <dgm:cxn modelId="{E71E9DC2-EA73-43E9-BC03-17D78E4DCDF4}" type="presOf" srcId="{BCBD6122-FAED-49CE-819A-BCDD0386E669}" destId="{1154CDCF-30DB-4A4B-914F-4E817876B904}" srcOrd="1" destOrd="0" presId="urn:microsoft.com/office/officeart/2016/7/layout/LinearBlockProcessNumbered"/>
    <dgm:cxn modelId="{C70BC7C3-A424-4C75-84C7-4DB20F27D6A4}" type="presOf" srcId="{D9D0E235-8E43-4C57-9928-E40ACB764DF4}" destId="{1D7C2597-6096-44BF-A771-E0EBD9D92E1C}" srcOrd="0" destOrd="0" presId="urn:microsoft.com/office/officeart/2016/7/layout/LinearBlockProcessNumbered"/>
    <dgm:cxn modelId="{DA1DCEC9-A68C-45A6-9FB7-CB29BEFE6ED6}" srcId="{8AA20905-3954-474B-A606-562BCA026DC1}" destId="{D3BAC463-7C5E-414F-8BBD-DB18DE6D7635}" srcOrd="4" destOrd="0" parTransId="{B8D6D8AF-F055-4091-AF83-C0E081CA233A}" sibTransId="{F2BB5B15-11DE-49E9-B3AF-8F1B9F737EB3}"/>
    <dgm:cxn modelId="{284875DC-4F62-465D-81F5-819E5DCB9580}" type="presOf" srcId="{5904B945-5643-47EB-974B-9F1AECDE021D}" destId="{17737FAF-03E3-4541-ADDA-7E473B0E5B8A}" srcOrd="1" destOrd="0" presId="urn:microsoft.com/office/officeart/2016/7/layout/LinearBlockProcessNumbered"/>
    <dgm:cxn modelId="{03A4ADE7-D7A3-4203-9829-8611481D63BA}" type="presOf" srcId="{E349ED94-D20A-405E-A047-C2C143533B68}" destId="{C7413AED-9B35-4607-B35C-F013B8444BEE}" srcOrd="1" destOrd="0" presId="urn:microsoft.com/office/officeart/2016/7/layout/LinearBlockProcessNumbered"/>
    <dgm:cxn modelId="{51F28DEA-1BF0-481A-890A-5A7C5CB8ACC7}" srcId="{8AA20905-3954-474B-A606-562BCA026DC1}" destId="{5904B945-5643-47EB-974B-9F1AECDE021D}" srcOrd="3" destOrd="0" parTransId="{01DE8803-52EE-4620-A3AD-9FA96767D5E4}" sibTransId="{D9D0E235-8E43-4C57-9928-E40ACB764DF4}"/>
    <dgm:cxn modelId="{64FE01D0-BD69-4550-A0FB-37113728CA31}" type="presParOf" srcId="{579698BD-D232-4926-8D7B-29A69B90858B}" destId="{112E36F8-BE92-4B64-82F4-AEBE820E5639}" srcOrd="0" destOrd="0" presId="urn:microsoft.com/office/officeart/2016/7/layout/LinearBlockProcessNumbered"/>
    <dgm:cxn modelId="{1470DCA6-A5DE-4FF8-9B01-6678654A8763}" type="presParOf" srcId="{112E36F8-BE92-4B64-82F4-AEBE820E5639}" destId="{171EBF79-1388-491C-A3B4-02B6840817EA}" srcOrd="0" destOrd="0" presId="urn:microsoft.com/office/officeart/2016/7/layout/LinearBlockProcessNumbered"/>
    <dgm:cxn modelId="{1DFF2918-5232-406D-8E30-BCE8F9AB1799}" type="presParOf" srcId="{112E36F8-BE92-4B64-82F4-AEBE820E5639}" destId="{23897C72-272B-4798-9F86-9CE5407132B1}" srcOrd="1" destOrd="0" presId="urn:microsoft.com/office/officeart/2016/7/layout/LinearBlockProcessNumbered"/>
    <dgm:cxn modelId="{9A3F75EA-F4E8-4C5F-8184-BB8EE3CD5D1E}" type="presParOf" srcId="{112E36F8-BE92-4B64-82F4-AEBE820E5639}" destId="{C7413AED-9B35-4607-B35C-F013B8444BEE}" srcOrd="2" destOrd="0" presId="urn:microsoft.com/office/officeart/2016/7/layout/LinearBlockProcessNumbered"/>
    <dgm:cxn modelId="{867A4BE1-26B4-4B34-9012-547F78625EA9}" type="presParOf" srcId="{579698BD-D232-4926-8D7B-29A69B90858B}" destId="{2EA290EB-62EE-4DAB-843E-52189E1BE8DA}" srcOrd="1" destOrd="0" presId="urn:microsoft.com/office/officeart/2016/7/layout/LinearBlockProcessNumbered"/>
    <dgm:cxn modelId="{162893BE-3A15-49F2-9159-95A0176EAE43}" type="presParOf" srcId="{579698BD-D232-4926-8D7B-29A69B90858B}" destId="{EDD43A69-E082-4AD7-BFF8-1CE9AEBCE7AB}" srcOrd="2" destOrd="0" presId="urn:microsoft.com/office/officeart/2016/7/layout/LinearBlockProcessNumbered"/>
    <dgm:cxn modelId="{3769CD20-E0C0-4242-A183-3D3F9018C8F9}" type="presParOf" srcId="{EDD43A69-E082-4AD7-BFF8-1CE9AEBCE7AB}" destId="{1ABBDD5A-79F3-4FFA-8DAA-EE6AED32CA6F}" srcOrd="0" destOrd="0" presId="urn:microsoft.com/office/officeart/2016/7/layout/LinearBlockProcessNumbered"/>
    <dgm:cxn modelId="{208E32F1-A128-4F9C-9EDB-613A884987E0}" type="presParOf" srcId="{EDD43A69-E082-4AD7-BFF8-1CE9AEBCE7AB}" destId="{CD39D682-9FD6-42A0-8345-426F1FC31EA4}" srcOrd="1" destOrd="0" presId="urn:microsoft.com/office/officeart/2016/7/layout/LinearBlockProcessNumbered"/>
    <dgm:cxn modelId="{589DC440-ECA8-44A3-B9E6-E09AD9270B64}" type="presParOf" srcId="{EDD43A69-E082-4AD7-BFF8-1CE9AEBCE7AB}" destId="{F4011EED-367C-41AD-BC32-7F80AC186BDC}" srcOrd="2" destOrd="0" presId="urn:microsoft.com/office/officeart/2016/7/layout/LinearBlockProcessNumbered"/>
    <dgm:cxn modelId="{AC3920B3-5F63-47C3-A032-29D11ED9F681}" type="presParOf" srcId="{579698BD-D232-4926-8D7B-29A69B90858B}" destId="{B94FAB01-63FA-4B18-A034-BFB2053C939C}" srcOrd="3" destOrd="0" presId="urn:microsoft.com/office/officeart/2016/7/layout/LinearBlockProcessNumbered"/>
    <dgm:cxn modelId="{2210B1C7-6F94-444E-8E7C-27DBA0922665}" type="presParOf" srcId="{579698BD-D232-4926-8D7B-29A69B90858B}" destId="{23FFA6A5-7E32-492F-8E2F-9CC228B77DB4}" srcOrd="4" destOrd="0" presId="urn:microsoft.com/office/officeart/2016/7/layout/LinearBlockProcessNumbered"/>
    <dgm:cxn modelId="{C398894F-A9C3-43F9-ADFF-089298207059}" type="presParOf" srcId="{23FFA6A5-7E32-492F-8E2F-9CC228B77DB4}" destId="{6FEA9C27-D6B0-4DD6-9101-E59D30978289}" srcOrd="0" destOrd="0" presId="urn:microsoft.com/office/officeart/2016/7/layout/LinearBlockProcessNumbered"/>
    <dgm:cxn modelId="{7FA4C1D4-DF51-4461-9E20-7AF9A3F22239}" type="presParOf" srcId="{23FFA6A5-7E32-492F-8E2F-9CC228B77DB4}" destId="{564BC289-7230-4B91-B6D1-851222E18B80}" srcOrd="1" destOrd="0" presId="urn:microsoft.com/office/officeart/2016/7/layout/LinearBlockProcessNumbered"/>
    <dgm:cxn modelId="{B88CB423-0C7A-4A05-A233-3B9868E18E16}" type="presParOf" srcId="{23FFA6A5-7E32-492F-8E2F-9CC228B77DB4}" destId="{9E5C66F4-FD8A-4C26-9E39-0820A2E939A9}" srcOrd="2" destOrd="0" presId="urn:microsoft.com/office/officeart/2016/7/layout/LinearBlockProcessNumbered"/>
    <dgm:cxn modelId="{C5ABBE27-3029-4830-860D-3B2AA60F1156}" type="presParOf" srcId="{579698BD-D232-4926-8D7B-29A69B90858B}" destId="{65F7DFB6-0028-47BE-AF78-9D7ED6A5E7DE}" srcOrd="5" destOrd="0" presId="urn:microsoft.com/office/officeart/2016/7/layout/LinearBlockProcessNumbered"/>
    <dgm:cxn modelId="{29116FB9-87FF-4BB4-A3D9-B2E75ABF7C7A}" type="presParOf" srcId="{579698BD-D232-4926-8D7B-29A69B90858B}" destId="{E8830EF2-4F40-47AB-B997-7E298D3CADC9}" srcOrd="6" destOrd="0" presId="urn:microsoft.com/office/officeart/2016/7/layout/LinearBlockProcessNumbered"/>
    <dgm:cxn modelId="{A4D4D624-E01B-453D-93E7-B5025C42DFDB}" type="presParOf" srcId="{E8830EF2-4F40-47AB-B997-7E298D3CADC9}" destId="{96805545-8FC0-4D9B-9943-B8FCC1F2D1D8}" srcOrd="0" destOrd="0" presId="urn:microsoft.com/office/officeart/2016/7/layout/LinearBlockProcessNumbered"/>
    <dgm:cxn modelId="{27F3A92B-01E0-4E04-8767-510F557C75E5}" type="presParOf" srcId="{E8830EF2-4F40-47AB-B997-7E298D3CADC9}" destId="{1D7C2597-6096-44BF-A771-E0EBD9D92E1C}" srcOrd="1" destOrd="0" presId="urn:microsoft.com/office/officeart/2016/7/layout/LinearBlockProcessNumbered"/>
    <dgm:cxn modelId="{25916FD2-BC7F-4679-BA2B-907D64158CF9}" type="presParOf" srcId="{E8830EF2-4F40-47AB-B997-7E298D3CADC9}" destId="{17737FAF-03E3-4541-ADDA-7E473B0E5B8A}" srcOrd="2" destOrd="0" presId="urn:microsoft.com/office/officeart/2016/7/layout/LinearBlockProcessNumbered"/>
    <dgm:cxn modelId="{F6D6D12C-DD01-43AF-941D-3438E2D2F384}" type="presParOf" srcId="{579698BD-D232-4926-8D7B-29A69B90858B}" destId="{5E3B7399-8E8F-410B-9233-14FDE84A7528}" srcOrd="7" destOrd="0" presId="urn:microsoft.com/office/officeart/2016/7/layout/LinearBlockProcessNumbered"/>
    <dgm:cxn modelId="{773D3C38-E7EA-453E-A100-8D59EABB215C}" type="presParOf" srcId="{579698BD-D232-4926-8D7B-29A69B90858B}" destId="{58D37F7E-1E71-4492-B5E1-AB7C0BE000D5}" srcOrd="8" destOrd="0" presId="urn:microsoft.com/office/officeart/2016/7/layout/LinearBlockProcessNumbered"/>
    <dgm:cxn modelId="{80A4BD0D-2287-4393-A8AE-CFAEA9681621}" type="presParOf" srcId="{58D37F7E-1E71-4492-B5E1-AB7C0BE000D5}" destId="{5E84D6F7-C178-4817-AAE6-90C66F806C51}" srcOrd="0" destOrd="0" presId="urn:microsoft.com/office/officeart/2016/7/layout/LinearBlockProcessNumbered"/>
    <dgm:cxn modelId="{A52CC74E-0962-4BD0-90F1-B1B972B37A85}" type="presParOf" srcId="{58D37F7E-1E71-4492-B5E1-AB7C0BE000D5}" destId="{6D0338A4-455D-4A37-95D9-37A2764A9E87}" srcOrd="1" destOrd="0" presId="urn:microsoft.com/office/officeart/2016/7/layout/LinearBlockProcessNumbered"/>
    <dgm:cxn modelId="{4D0E63F0-1AAA-42A3-BDE0-F05CCEE1132B}" type="presParOf" srcId="{58D37F7E-1E71-4492-B5E1-AB7C0BE000D5}" destId="{CE7A6E9F-1A91-4E86-A50A-F2F5714D3663}" srcOrd="2" destOrd="0" presId="urn:microsoft.com/office/officeart/2016/7/layout/LinearBlockProcessNumbered"/>
    <dgm:cxn modelId="{4C5DE1A6-44D0-4968-99EC-AB98D671B43D}" type="presParOf" srcId="{579698BD-D232-4926-8D7B-29A69B90858B}" destId="{86D4C862-A129-4B01-999F-4ADB13B7EF4A}" srcOrd="9" destOrd="0" presId="urn:microsoft.com/office/officeart/2016/7/layout/LinearBlockProcessNumbered"/>
    <dgm:cxn modelId="{9EDAD271-0248-4F6D-A779-B8C5F4300474}" type="presParOf" srcId="{579698BD-D232-4926-8D7B-29A69B90858B}" destId="{15C97D97-A30F-41DA-B25A-E89D70DBEF10}" srcOrd="10" destOrd="0" presId="urn:microsoft.com/office/officeart/2016/7/layout/LinearBlockProcessNumbered"/>
    <dgm:cxn modelId="{476D5FF1-4A13-4BE2-8D1C-9DB52993A7DD}" type="presParOf" srcId="{15C97D97-A30F-41DA-B25A-E89D70DBEF10}" destId="{03E98D3A-DA56-42E4-A92E-7BC8DE375F76}" srcOrd="0" destOrd="0" presId="urn:microsoft.com/office/officeart/2016/7/layout/LinearBlockProcessNumbered"/>
    <dgm:cxn modelId="{2F6B84B3-0ECC-4551-A2FD-E53F7A8355D5}" type="presParOf" srcId="{15C97D97-A30F-41DA-B25A-E89D70DBEF10}" destId="{A93AA779-5FE9-4763-89BF-21619BFFB0FB}" srcOrd="1" destOrd="0" presId="urn:microsoft.com/office/officeart/2016/7/layout/LinearBlockProcessNumbered"/>
    <dgm:cxn modelId="{87617226-92D2-495D-B950-DC14CE10AFB8}" type="presParOf" srcId="{15C97D97-A30F-41DA-B25A-E89D70DBEF10}" destId="{63C2271D-0858-40CB-8053-2EA3E8C17E0F}" srcOrd="2" destOrd="0" presId="urn:microsoft.com/office/officeart/2016/7/layout/LinearBlockProcessNumbered"/>
    <dgm:cxn modelId="{4D14AD69-82A5-4755-BB59-C3B193553C53}" type="presParOf" srcId="{579698BD-D232-4926-8D7B-29A69B90858B}" destId="{438C414E-54D8-4B4D-9905-FB4530943448}" srcOrd="11" destOrd="0" presId="urn:microsoft.com/office/officeart/2016/7/layout/LinearBlockProcessNumbered"/>
    <dgm:cxn modelId="{97F11E40-2F2F-4812-9216-9076FE414D5A}" type="presParOf" srcId="{579698BD-D232-4926-8D7B-29A69B90858B}" destId="{9D3C63C5-A4AD-4CE7-9D6E-05FD8F847C32}" srcOrd="12" destOrd="0" presId="urn:microsoft.com/office/officeart/2016/7/layout/LinearBlockProcessNumbered"/>
    <dgm:cxn modelId="{26A0CA20-AB06-47E4-BD1F-50ED309EECD7}" type="presParOf" srcId="{9D3C63C5-A4AD-4CE7-9D6E-05FD8F847C32}" destId="{B9F18539-8A24-47D4-B9D7-89F21EFAF6AC}" srcOrd="0" destOrd="0" presId="urn:microsoft.com/office/officeart/2016/7/layout/LinearBlockProcessNumbered"/>
    <dgm:cxn modelId="{6239D9F9-A5B6-4ACD-8FAC-510B87EFB6EC}" type="presParOf" srcId="{9D3C63C5-A4AD-4CE7-9D6E-05FD8F847C32}" destId="{6F96DE41-A3D5-4EFA-8060-0452E60EA7F6}" srcOrd="1" destOrd="0" presId="urn:microsoft.com/office/officeart/2016/7/layout/LinearBlockProcessNumbered"/>
    <dgm:cxn modelId="{AA754644-759C-42FE-B899-194CEEA04DFE}" type="presParOf" srcId="{9D3C63C5-A4AD-4CE7-9D6E-05FD8F847C32}" destId="{1154CDCF-30DB-4A4B-914F-4E817876B904}" srcOrd="2" destOrd="0" presId="urn:microsoft.com/office/officeart/2016/7/layout/LinearBlockProcessNumbered"/>
    <dgm:cxn modelId="{38E24DF6-B67B-48E3-84EC-E14FBEF494A6}" type="presParOf" srcId="{579698BD-D232-4926-8D7B-29A69B90858B}" destId="{DD2EEB0B-95DC-4D06-ADFF-812121D5AE3B}" srcOrd="13" destOrd="0" presId="urn:microsoft.com/office/officeart/2016/7/layout/LinearBlockProcessNumbered"/>
    <dgm:cxn modelId="{2FC137AC-4E1A-4B12-A8D0-7F8800B90D03}" type="presParOf" srcId="{579698BD-D232-4926-8D7B-29A69B90858B}" destId="{9F020194-1D4A-4CE3-A6D3-47363E54D8E1}" srcOrd="14" destOrd="0" presId="urn:microsoft.com/office/officeart/2016/7/layout/LinearBlockProcessNumbered"/>
    <dgm:cxn modelId="{9DE97C6D-78F5-4D71-94F1-F48B5D68054D}" type="presParOf" srcId="{9F020194-1D4A-4CE3-A6D3-47363E54D8E1}" destId="{8B7C36D7-E895-4608-AF35-5B5D618EC28B}" srcOrd="0" destOrd="0" presId="urn:microsoft.com/office/officeart/2016/7/layout/LinearBlockProcessNumbered"/>
    <dgm:cxn modelId="{6AEFABC1-EC49-4CCF-A6E9-7BEA44034BB1}" type="presParOf" srcId="{9F020194-1D4A-4CE3-A6D3-47363E54D8E1}" destId="{D94F5DB6-F2DD-4691-8368-3F1CBB3DA106}" srcOrd="1" destOrd="0" presId="urn:microsoft.com/office/officeart/2016/7/layout/LinearBlockProcessNumbered"/>
    <dgm:cxn modelId="{F9297AA6-80E2-4417-880C-9235B3B95548}" type="presParOf" srcId="{9F020194-1D4A-4CE3-A6D3-47363E54D8E1}" destId="{8B26C4BE-F798-4362-86D9-BB26C8BCC999}"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1EBF79-1388-491C-A3B4-02B6840817EA}">
      <dsp:nvSpPr>
        <dsp:cNvPr id="0" name=""/>
        <dsp:cNvSpPr/>
      </dsp:nvSpPr>
      <dsp:spPr>
        <a:xfrm>
          <a:off x="53" y="1262310"/>
          <a:ext cx="1273100" cy="152772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54" tIns="0" rIns="125754" bIns="330200" numCol="1" spcCol="1270" anchor="t" anchorCtr="0">
          <a:noAutofit/>
        </a:bodyPr>
        <a:lstStyle/>
        <a:p>
          <a:pPr marL="0" lvl="0" indent="0" algn="l" defTabSz="488950">
            <a:lnSpc>
              <a:spcPct val="90000"/>
            </a:lnSpc>
            <a:spcBef>
              <a:spcPct val="0"/>
            </a:spcBef>
            <a:spcAft>
              <a:spcPct val="35000"/>
            </a:spcAft>
            <a:buNone/>
          </a:pPr>
          <a:r>
            <a:rPr lang="en-US" sz="1100" b="1" kern="1200">
              <a:latin typeface="Arial"/>
              <a:cs typeface="Arial"/>
            </a:rPr>
            <a:t>Problem Statement </a:t>
          </a:r>
          <a:endParaRPr lang="en-US" sz="1100" kern="1200" dirty="0">
            <a:latin typeface="Tw Cen MT" panose="020B0602020104020603"/>
            <a:cs typeface="Arial"/>
          </a:endParaRPr>
        </a:p>
      </dsp:txBody>
      <dsp:txXfrm>
        <a:off x="53" y="1873398"/>
        <a:ext cx="1273100" cy="916632"/>
      </dsp:txXfrm>
    </dsp:sp>
    <dsp:sp modelId="{23897C72-272B-4798-9F86-9CE5407132B1}">
      <dsp:nvSpPr>
        <dsp:cNvPr id="0" name=""/>
        <dsp:cNvSpPr/>
      </dsp:nvSpPr>
      <dsp:spPr>
        <a:xfrm>
          <a:off x="53" y="1262310"/>
          <a:ext cx="1273100" cy="6110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25754" tIns="165100" rIns="125754" bIns="165100" numCol="1" spcCol="1270" anchor="ctr" anchorCtr="0">
          <a:noAutofit/>
        </a:bodyPr>
        <a:lstStyle/>
        <a:p>
          <a:pPr marL="0" lvl="0" indent="0" algn="l" defTabSz="889000">
            <a:lnSpc>
              <a:spcPct val="90000"/>
            </a:lnSpc>
            <a:spcBef>
              <a:spcPct val="0"/>
            </a:spcBef>
            <a:spcAft>
              <a:spcPct val="35000"/>
            </a:spcAft>
            <a:buNone/>
          </a:pPr>
          <a:r>
            <a:rPr lang="en-IN" sz="2000" kern="1200"/>
            <a:t>01</a:t>
          </a:r>
        </a:p>
      </dsp:txBody>
      <dsp:txXfrm>
        <a:off x="53" y="1262310"/>
        <a:ext cx="1273100" cy="611088"/>
      </dsp:txXfrm>
    </dsp:sp>
    <dsp:sp modelId="{1ABBDD5A-79F3-4FFA-8DAA-EE6AED32CA6F}">
      <dsp:nvSpPr>
        <dsp:cNvPr id="0" name=""/>
        <dsp:cNvSpPr/>
      </dsp:nvSpPr>
      <dsp:spPr>
        <a:xfrm>
          <a:off x="1375002" y="1262310"/>
          <a:ext cx="1273100" cy="152772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54" tIns="0" rIns="125754" bIns="330200" numCol="1" spcCol="1270" anchor="t" anchorCtr="0">
          <a:noAutofit/>
        </a:bodyPr>
        <a:lstStyle/>
        <a:p>
          <a:pPr marL="0" lvl="0" indent="0" algn="l" defTabSz="488950">
            <a:lnSpc>
              <a:spcPct val="90000"/>
            </a:lnSpc>
            <a:spcBef>
              <a:spcPct val="0"/>
            </a:spcBef>
            <a:spcAft>
              <a:spcPct val="35000"/>
            </a:spcAft>
            <a:buNone/>
          </a:pPr>
          <a:r>
            <a:rPr lang="en-US" sz="1100" b="1" kern="1200">
              <a:latin typeface="Arial"/>
              <a:cs typeface="Arial"/>
            </a:rPr>
            <a:t>Proposed System/Solution</a:t>
          </a:r>
          <a:endParaRPr lang="en-US" sz="1100" kern="1200" dirty="0"/>
        </a:p>
      </dsp:txBody>
      <dsp:txXfrm>
        <a:off x="1375002" y="1873398"/>
        <a:ext cx="1273100" cy="916632"/>
      </dsp:txXfrm>
    </dsp:sp>
    <dsp:sp modelId="{CD39D682-9FD6-42A0-8345-426F1FC31EA4}">
      <dsp:nvSpPr>
        <dsp:cNvPr id="0" name=""/>
        <dsp:cNvSpPr/>
      </dsp:nvSpPr>
      <dsp:spPr>
        <a:xfrm>
          <a:off x="1375002" y="1262310"/>
          <a:ext cx="1273100" cy="6110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25754" tIns="165100" rIns="125754" bIns="165100" numCol="1" spcCol="1270" anchor="ctr" anchorCtr="0">
          <a:noAutofit/>
        </a:bodyPr>
        <a:lstStyle/>
        <a:p>
          <a:pPr marL="0" lvl="0" indent="0" algn="l" defTabSz="889000">
            <a:lnSpc>
              <a:spcPct val="90000"/>
            </a:lnSpc>
            <a:spcBef>
              <a:spcPct val="0"/>
            </a:spcBef>
            <a:spcAft>
              <a:spcPct val="35000"/>
            </a:spcAft>
            <a:buNone/>
          </a:pPr>
          <a:r>
            <a:rPr lang="en-IN" sz="2000" kern="1200"/>
            <a:t>02</a:t>
          </a:r>
        </a:p>
      </dsp:txBody>
      <dsp:txXfrm>
        <a:off x="1375002" y="1262310"/>
        <a:ext cx="1273100" cy="611088"/>
      </dsp:txXfrm>
    </dsp:sp>
    <dsp:sp modelId="{6FEA9C27-D6B0-4DD6-9101-E59D30978289}">
      <dsp:nvSpPr>
        <dsp:cNvPr id="0" name=""/>
        <dsp:cNvSpPr/>
      </dsp:nvSpPr>
      <dsp:spPr>
        <a:xfrm>
          <a:off x="2749950" y="1262310"/>
          <a:ext cx="1273100" cy="152772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54" tIns="0" rIns="125754" bIns="330200" numCol="1" spcCol="1270" anchor="t" anchorCtr="0">
          <a:noAutofit/>
        </a:bodyPr>
        <a:lstStyle/>
        <a:p>
          <a:pPr marL="0" lvl="0" indent="0" algn="l" defTabSz="488950">
            <a:lnSpc>
              <a:spcPct val="90000"/>
            </a:lnSpc>
            <a:spcBef>
              <a:spcPct val="0"/>
            </a:spcBef>
            <a:spcAft>
              <a:spcPct val="35000"/>
            </a:spcAft>
            <a:buNone/>
          </a:pPr>
          <a:r>
            <a:rPr lang="en-US" sz="1100" b="1" kern="1200">
              <a:latin typeface="Arial"/>
              <a:cs typeface="Arial"/>
            </a:rPr>
            <a:t>System Development Approach</a:t>
          </a:r>
          <a:endParaRPr lang="en-US" sz="1100" kern="1200" dirty="0">
            <a:latin typeface="Arial"/>
            <a:cs typeface="Arial"/>
          </a:endParaRPr>
        </a:p>
      </dsp:txBody>
      <dsp:txXfrm>
        <a:off x="2749950" y="1873398"/>
        <a:ext cx="1273100" cy="916632"/>
      </dsp:txXfrm>
    </dsp:sp>
    <dsp:sp modelId="{564BC289-7230-4B91-B6D1-851222E18B80}">
      <dsp:nvSpPr>
        <dsp:cNvPr id="0" name=""/>
        <dsp:cNvSpPr/>
      </dsp:nvSpPr>
      <dsp:spPr>
        <a:xfrm>
          <a:off x="2749950" y="1262310"/>
          <a:ext cx="1273100" cy="6110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25754" tIns="165100" rIns="125754" bIns="165100" numCol="1" spcCol="1270" anchor="ctr" anchorCtr="0">
          <a:noAutofit/>
        </a:bodyPr>
        <a:lstStyle/>
        <a:p>
          <a:pPr marL="0" lvl="0" indent="0" algn="l" defTabSz="889000">
            <a:lnSpc>
              <a:spcPct val="90000"/>
            </a:lnSpc>
            <a:spcBef>
              <a:spcPct val="0"/>
            </a:spcBef>
            <a:spcAft>
              <a:spcPct val="35000"/>
            </a:spcAft>
            <a:buNone/>
          </a:pPr>
          <a:r>
            <a:rPr lang="en-IN" sz="2000" kern="1200"/>
            <a:t>03</a:t>
          </a:r>
        </a:p>
      </dsp:txBody>
      <dsp:txXfrm>
        <a:off x="2749950" y="1262310"/>
        <a:ext cx="1273100" cy="611088"/>
      </dsp:txXfrm>
    </dsp:sp>
    <dsp:sp modelId="{96805545-8FC0-4D9B-9943-B8FCC1F2D1D8}">
      <dsp:nvSpPr>
        <dsp:cNvPr id="0" name=""/>
        <dsp:cNvSpPr/>
      </dsp:nvSpPr>
      <dsp:spPr>
        <a:xfrm>
          <a:off x="4124899" y="1262310"/>
          <a:ext cx="1273100" cy="152772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54" tIns="0" rIns="125754" bIns="330200" numCol="1" spcCol="1270" anchor="t" anchorCtr="0">
          <a:noAutofit/>
        </a:bodyPr>
        <a:lstStyle/>
        <a:p>
          <a:pPr marL="0" lvl="0" indent="0" algn="l" defTabSz="488950">
            <a:lnSpc>
              <a:spcPct val="90000"/>
            </a:lnSpc>
            <a:spcBef>
              <a:spcPct val="0"/>
            </a:spcBef>
            <a:spcAft>
              <a:spcPct val="35000"/>
            </a:spcAft>
            <a:buNone/>
          </a:pPr>
          <a:r>
            <a:rPr lang="en-US" sz="1100" b="1" kern="1200">
              <a:latin typeface="Arial"/>
              <a:cs typeface="Arial"/>
            </a:rPr>
            <a:t>Algorithm &amp; Deployment  </a:t>
          </a:r>
          <a:endParaRPr lang="en-US" sz="1100" kern="1200" dirty="0"/>
        </a:p>
      </dsp:txBody>
      <dsp:txXfrm>
        <a:off x="4124899" y="1873398"/>
        <a:ext cx="1273100" cy="916632"/>
      </dsp:txXfrm>
    </dsp:sp>
    <dsp:sp modelId="{1D7C2597-6096-44BF-A771-E0EBD9D92E1C}">
      <dsp:nvSpPr>
        <dsp:cNvPr id="0" name=""/>
        <dsp:cNvSpPr/>
      </dsp:nvSpPr>
      <dsp:spPr>
        <a:xfrm>
          <a:off x="4124899" y="1262310"/>
          <a:ext cx="1273100" cy="6110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25754" tIns="165100" rIns="125754" bIns="165100" numCol="1" spcCol="1270" anchor="ctr" anchorCtr="0">
          <a:noAutofit/>
        </a:bodyPr>
        <a:lstStyle/>
        <a:p>
          <a:pPr marL="0" lvl="0" indent="0" algn="l" defTabSz="889000">
            <a:lnSpc>
              <a:spcPct val="90000"/>
            </a:lnSpc>
            <a:spcBef>
              <a:spcPct val="0"/>
            </a:spcBef>
            <a:spcAft>
              <a:spcPct val="35000"/>
            </a:spcAft>
            <a:buNone/>
          </a:pPr>
          <a:r>
            <a:rPr lang="en-IN" sz="2000" kern="1200"/>
            <a:t>04</a:t>
          </a:r>
        </a:p>
      </dsp:txBody>
      <dsp:txXfrm>
        <a:off x="4124899" y="1262310"/>
        <a:ext cx="1273100" cy="611088"/>
      </dsp:txXfrm>
    </dsp:sp>
    <dsp:sp modelId="{5E84D6F7-C178-4817-AAE6-90C66F806C51}">
      <dsp:nvSpPr>
        <dsp:cNvPr id="0" name=""/>
        <dsp:cNvSpPr/>
      </dsp:nvSpPr>
      <dsp:spPr>
        <a:xfrm>
          <a:off x="5499848" y="1262310"/>
          <a:ext cx="1273100" cy="1527720"/>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54" tIns="0" rIns="125754" bIns="330200" numCol="1" spcCol="1270" anchor="t" anchorCtr="0">
          <a:noAutofit/>
        </a:bodyPr>
        <a:lstStyle/>
        <a:p>
          <a:pPr marL="0" lvl="0" indent="0" algn="l" defTabSz="488950">
            <a:lnSpc>
              <a:spcPct val="90000"/>
            </a:lnSpc>
            <a:spcBef>
              <a:spcPct val="0"/>
            </a:spcBef>
            <a:spcAft>
              <a:spcPct val="35000"/>
            </a:spcAft>
            <a:buNone/>
          </a:pPr>
          <a:r>
            <a:rPr lang="en-US" sz="1100" b="1" kern="1200">
              <a:latin typeface="Arial"/>
              <a:cs typeface="Arial"/>
            </a:rPr>
            <a:t>Result (Output Image)</a:t>
          </a:r>
          <a:endParaRPr lang="en-US" sz="1100" kern="1200" dirty="0"/>
        </a:p>
      </dsp:txBody>
      <dsp:txXfrm>
        <a:off x="5499848" y="1873398"/>
        <a:ext cx="1273100" cy="916632"/>
      </dsp:txXfrm>
    </dsp:sp>
    <dsp:sp modelId="{6D0338A4-455D-4A37-95D9-37A2764A9E87}">
      <dsp:nvSpPr>
        <dsp:cNvPr id="0" name=""/>
        <dsp:cNvSpPr/>
      </dsp:nvSpPr>
      <dsp:spPr>
        <a:xfrm>
          <a:off x="5499848" y="1262310"/>
          <a:ext cx="1273100" cy="6110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25754" tIns="165100" rIns="125754" bIns="165100" numCol="1" spcCol="1270" anchor="ctr" anchorCtr="0">
          <a:noAutofit/>
        </a:bodyPr>
        <a:lstStyle/>
        <a:p>
          <a:pPr marL="0" lvl="0" indent="0" algn="l" defTabSz="889000">
            <a:lnSpc>
              <a:spcPct val="90000"/>
            </a:lnSpc>
            <a:spcBef>
              <a:spcPct val="0"/>
            </a:spcBef>
            <a:spcAft>
              <a:spcPct val="35000"/>
            </a:spcAft>
            <a:buNone/>
          </a:pPr>
          <a:r>
            <a:rPr lang="en-IN" sz="2000" kern="1200"/>
            <a:t>05</a:t>
          </a:r>
        </a:p>
      </dsp:txBody>
      <dsp:txXfrm>
        <a:off x="5499848" y="1262310"/>
        <a:ext cx="1273100" cy="611088"/>
      </dsp:txXfrm>
    </dsp:sp>
    <dsp:sp modelId="{03E98D3A-DA56-42E4-A92E-7BC8DE375F76}">
      <dsp:nvSpPr>
        <dsp:cNvPr id="0" name=""/>
        <dsp:cNvSpPr/>
      </dsp:nvSpPr>
      <dsp:spPr>
        <a:xfrm>
          <a:off x="6874797" y="1262310"/>
          <a:ext cx="1273100" cy="152772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54" tIns="0" rIns="125754" bIns="330200" numCol="1" spcCol="1270" anchor="t" anchorCtr="0">
          <a:noAutofit/>
        </a:bodyPr>
        <a:lstStyle/>
        <a:p>
          <a:pPr marL="0" lvl="0" indent="0" algn="l" defTabSz="488950">
            <a:lnSpc>
              <a:spcPct val="90000"/>
            </a:lnSpc>
            <a:spcBef>
              <a:spcPct val="0"/>
            </a:spcBef>
            <a:spcAft>
              <a:spcPct val="35000"/>
            </a:spcAft>
            <a:buNone/>
          </a:pPr>
          <a:r>
            <a:rPr lang="en-US" sz="1100" b="1" kern="1200">
              <a:latin typeface="Arial"/>
              <a:cs typeface="Arial"/>
            </a:rPr>
            <a:t>Conclusion</a:t>
          </a:r>
          <a:endParaRPr lang="en-US" sz="1100" kern="1200" dirty="0"/>
        </a:p>
      </dsp:txBody>
      <dsp:txXfrm>
        <a:off x="6874797" y="1873398"/>
        <a:ext cx="1273100" cy="916632"/>
      </dsp:txXfrm>
    </dsp:sp>
    <dsp:sp modelId="{A93AA779-5FE9-4763-89BF-21619BFFB0FB}">
      <dsp:nvSpPr>
        <dsp:cNvPr id="0" name=""/>
        <dsp:cNvSpPr/>
      </dsp:nvSpPr>
      <dsp:spPr>
        <a:xfrm>
          <a:off x="6874797" y="1262310"/>
          <a:ext cx="1273100" cy="6110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25754" tIns="165100" rIns="125754" bIns="165100" numCol="1" spcCol="1270" anchor="ctr" anchorCtr="0">
          <a:noAutofit/>
        </a:bodyPr>
        <a:lstStyle/>
        <a:p>
          <a:pPr marL="0" lvl="0" indent="0" algn="l" defTabSz="889000">
            <a:lnSpc>
              <a:spcPct val="90000"/>
            </a:lnSpc>
            <a:spcBef>
              <a:spcPct val="0"/>
            </a:spcBef>
            <a:spcAft>
              <a:spcPct val="35000"/>
            </a:spcAft>
            <a:buNone/>
          </a:pPr>
          <a:r>
            <a:rPr lang="en-IN" sz="2000" kern="1200"/>
            <a:t>06</a:t>
          </a:r>
        </a:p>
      </dsp:txBody>
      <dsp:txXfrm>
        <a:off x="6874797" y="1262310"/>
        <a:ext cx="1273100" cy="611088"/>
      </dsp:txXfrm>
    </dsp:sp>
    <dsp:sp modelId="{B9F18539-8A24-47D4-B9D7-89F21EFAF6AC}">
      <dsp:nvSpPr>
        <dsp:cNvPr id="0" name=""/>
        <dsp:cNvSpPr/>
      </dsp:nvSpPr>
      <dsp:spPr>
        <a:xfrm>
          <a:off x="8249746" y="1262310"/>
          <a:ext cx="1273100" cy="152772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54" tIns="0" rIns="125754" bIns="330200" numCol="1" spcCol="1270" anchor="t" anchorCtr="0">
          <a:noAutofit/>
        </a:bodyPr>
        <a:lstStyle/>
        <a:p>
          <a:pPr marL="0" lvl="0" indent="0" algn="l" defTabSz="488950">
            <a:lnSpc>
              <a:spcPct val="90000"/>
            </a:lnSpc>
            <a:spcBef>
              <a:spcPct val="0"/>
            </a:spcBef>
            <a:spcAft>
              <a:spcPct val="35000"/>
            </a:spcAft>
            <a:buNone/>
          </a:pPr>
          <a:r>
            <a:rPr lang="en-US" sz="1100" b="1" kern="1200">
              <a:latin typeface="Arial"/>
              <a:cs typeface="Arial"/>
            </a:rPr>
            <a:t>Future Scope</a:t>
          </a:r>
          <a:endParaRPr lang="en-US" sz="1100" kern="1200" dirty="0"/>
        </a:p>
      </dsp:txBody>
      <dsp:txXfrm>
        <a:off x="8249746" y="1873398"/>
        <a:ext cx="1273100" cy="916632"/>
      </dsp:txXfrm>
    </dsp:sp>
    <dsp:sp modelId="{6F96DE41-A3D5-4EFA-8060-0452E60EA7F6}">
      <dsp:nvSpPr>
        <dsp:cNvPr id="0" name=""/>
        <dsp:cNvSpPr/>
      </dsp:nvSpPr>
      <dsp:spPr>
        <a:xfrm>
          <a:off x="8249746" y="1262310"/>
          <a:ext cx="1273100" cy="6110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25754" tIns="165100" rIns="125754" bIns="165100" numCol="1" spcCol="1270" anchor="ctr" anchorCtr="0">
          <a:noAutofit/>
        </a:bodyPr>
        <a:lstStyle/>
        <a:p>
          <a:pPr marL="0" lvl="0" indent="0" algn="l" defTabSz="889000">
            <a:lnSpc>
              <a:spcPct val="90000"/>
            </a:lnSpc>
            <a:spcBef>
              <a:spcPct val="0"/>
            </a:spcBef>
            <a:spcAft>
              <a:spcPct val="35000"/>
            </a:spcAft>
            <a:buNone/>
          </a:pPr>
          <a:r>
            <a:rPr lang="en-IN" sz="2000" kern="1200"/>
            <a:t>07</a:t>
          </a:r>
        </a:p>
      </dsp:txBody>
      <dsp:txXfrm>
        <a:off x="8249746" y="1262310"/>
        <a:ext cx="1273100" cy="611088"/>
      </dsp:txXfrm>
    </dsp:sp>
    <dsp:sp modelId="{8B7C36D7-E895-4608-AF35-5B5D618EC28B}">
      <dsp:nvSpPr>
        <dsp:cNvPr id="0" name=""/>
        <dsp:cNvSpPr/>
      </dsp:nvSpPr>
      <dsp:spPr>
        <a:xfrm>
          <a:off x="9624695" y="1262310"/>
          <a:ext cx="1273100" cy="152772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54" tIns="0" rIns="125754" bIns="330200" numCol="1" spcCol="1270" anchor="t" anchorCtr="0">
          <a:noAutofit/>
        </a:bodyPr>
        <a:lstStyle/>
        <a:p>
          <a:pPr marL="0" lvl="0" indent="0" algn="l" defTabSz="488950">
            <a:lnSpc>
              <a:spcPct val="90000"/>
            </a:lnSpc>
            <a:spcBef>
              <a:spcPct val="0"/>
            </a:spcBef>
            <a:spcAft>
              <a:spcPct val="35000"/>
            </a:spcAft>
            <a:buNone/>
          </a:pPr>
          <a:r>
            <a:rPr lang="en-US" sz="1100" b="1" kern="1200">
              <a:latin typeface="Arial"/>
              <a:cs typeface="Arial"/>
            </a:rPr>
            <a:t>References</a:t>
          </a:r>
          <a:endParaRPr lang="en-US" sz="1100" kern="1200" dirty="0"/>
        </a:p>
      </dsp:txBody>
      <dsp:txXfrm>
        <a:off x="9624695" y="1873398"/>
        <a:ext cx="1273100" cy="916632"/>
      </dsp:txXfrm>
    </dsp:sp>
    <dsp:sp modelId="{D94F5DB6-F2DD-4691-8368-3F1CBB3DA106}">
      <dsp:nvSpPr>
        <dsp:cNvPr id="0" name=""/>
        <dsp:cNvSpPr/>
      </dsp:nvSpPr>
      <dsp:spPr>
        <a:xfrm>
          <a:off x="9624695" y="1262310"/>
          <a:ext cx="1273100" cy="6110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25754" tIns="165100" rIns="125754" bIns="165100" numCol="1" spcCol="1270" anchor="ctr" anchorCtr="0">
          <a:noAutofit/>
        </a:bodyPr>
        <a:lstStyle/>
        <a:p>
          <a:pPr marL="0" lvl="0" indent="0" algn="l" defTabSz="889000">
            <a:lnSpc>
              <a:spcPct val="90000"/>
            </a:lnSpc>
            <a:spcBef>
              <a:spcPct val="0"/>
            </a:spcBef>
            <a:spcAft>
              <a:spcPct val="35000"/>
            </a:spcAft>
            <a:buNone/>
          </a:pPr>
          <a:r>
            <a:rPr lang="en-IN" sz="2000" kern="1200"/>
            <a:t>08</a:t>
          </a:r>
        </a:p>
      </dsp:txBody>
      <dsp:txXfrm>
        <a:off x="9624695" y="1262310"/>
        <a:ext cx="1273100" cy="611088"/>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999F5-68CA-4828-7289-40741672C9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7E3CC0-FBE2-00B9-1C30-0754CA7380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541A9BD-4BD6-92D4-AC86-1441CC650340}"/>
              </a:ext>
            </a:extLst>
          </p:cNvPr>
          <p:cNvSpPr>
            <a:spLocks noGrp="1"/>
          </p:cNvSpPr>
          <p:nvPr>
            <p:ph type="dt" sz="half" idx="10"/>
          </p:nvPr>
        </p:nvSpPr>
        <p:spPr/>
        <p:txBody>
          <a:bodyPr/>
          <a:lstStyle/>
          <a:p>
            <a:fld id="{88D38747-4367-4BD2-8D51-C97E202738E2}" type="datetime1">
              <a:rPr lang="en-US" smtClean="0"/>
              <a:t>4/4/2024</a:t>
            </a:fld>
            <a:endParaRPr lang="en-US" dirty="0"/>
          </a:p>
        </p:txBody>
      </p:sp>
      <p:sp>
        <p:nvSpPr>
          <p:cNvPr id="5" name="Footer Placeholder 4">
            <a:extLst>
              <a:ext uri="{FF2B5EF4-FFF2-40B4-BE49-F238E27FC236}">
                <a16:creationId xmlns:a16="http://schemas.microsoft.com/office/drawing/2014/main" id="{940CDF7B-AEFD-8709-CCA3-BD3FBA9D56B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BBA69AD-6C06-2CF7-1069-429AB9D6AB06}"/>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03946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1F447-5754-88FA-03E7-9A90AC7475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4B1C75-B0B2-B0A2-D626-29E9C87CC1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3F37B8-73B9-196A-B051-990E1E5A9434}"/>
              </a:ext>
            </a:extLst>
          </p:cNvPr>
          <p:cNvSpPr>
            <a:spLocks noGrp="1"/>
          </p:cNvSpPr>
          <p:nvPr>
            <p:ph type="dt" sz="half" idx="10"/>
          </p:nvPr>
        </p:nvSpPr>
        <p:spPr/>
        <p:txBody>
          <a:bodyPr/>
          <a:lstStyle/>
          <a:p>
            <a:fld id="{217E833E-1B6D-415F-AD29-75AE8C43BD0D}" type="datetime1">
              <a:rPr lang="en-US" smtClean="0"/>
              <a:t>4/4/2024</a:t>
            </a:fld>
            <a:endParaRPr lang="en-US" dirty="0"/>
          </a:p>
        </p:txBody>
      </p:sp>
      <p:sp>
        <p:nvSpPr>
          <p:cNvPr id="5" name="Footer Placeholder 4">
            <a:extLst>
              <a:ext uri="{FF2B5EF4-FFF2-40B4-BE49-F238E27FC236}">
                <a16:creationId xmlns:a16="http://schemas.microsoft.com/office/drawing/2014/main" id="{818BA92E-6586-977E-69F2-4964A7B3ECF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DB7ED51-7C25-073D-0D95-5B8A8E3F5EB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6835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AB8C8D-E7BA-05FF-37D9-CEDF61F8B7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8794F8-2F18-D4F9-4283-01F1A55CC1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7AFD06-F40C-121A-E0F5-34AF87A3182C}"/>
              </a:ext>
            </a:extLst>
          </p:cNvPr>
          <p:cNvSpPr>
            <a:spLocks noGrp="1"/>
          </p:cNvSpPr>
          <p:nvPr>
            <p:ph type="dt" sz="half" idx="10"/>
          </p:nvPr>
        </p:nvSpPr>
        <p:spPr/>
        <p:txBody>
          <a:bodyPr/>
          <a:lstStyle/>
          <a:p>
            <a:fld id="{8452596F-08A7-4B70-989A-F2B1CF31E66B}" type="datetime1">
              <a:rPr lang="en-US" smtClean="0"/>
              <a:t>4/4/2024</a:t>
            </a:fld>
            <a:endParaRPr lang="en-US" dirty="0"/>
          </a:p>
        </p:txBody>
      </p:sp>
      <p:sp>
        <p:nvSpPr>
          <p:cNvPr id="5" name="Footer Placeholder 4">
            <a:extLst>
              <a:ext uri="{FF2B5EF4-FFF2-40B4-BE49-F238E27FC236}">
                <a16:creationId xmlns:a16="http://schemas.microsoft.com/office/drawing/2014/main" id="{8C6B8D86-FBF1-A012-91E5-B502D33D48F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E0E39B7-932E-B844-5E4E-4251AE9F5E2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1655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F437A-EE9F-763E-3E9C-5B64FB8DE8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6AF09D-2E9F-14C0-3982-873863C58B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359AF8-B64E-FD04-11A9-D345B28555F0}"/>
              </a:ext>
            </a:extLst>
          </p:cNvPr>
          <p:cNvSpPr>
            <a:spLocks noGrp="1"/>
          </p:cNvSpPr>
          <p:nvPr>
            <p:ph type="dt" sz="half" idx="10"/>
          </p:nvPr>
        </p:nvSpPr>
        <p:spPr/>
        <p:txBody>
          <a:bodyPr/>
          <a:lstStyle/>
          <a:p>
            <a:fld id="{73C55A3C-5767-4844-A0A3-83778C2E5409}" type="datetime1">
              <a:rPr lang="en-US" smtClean="0"/>
              <a:t>4/4/2024</a:t>
            </a:fld>
            <a:endParaRPr lang="en-US" dirty="0"/>
          </a:p>
        </p:txBody>
      </p:sp>
      <p:sp>
        <p:nvSpPr>
          <p:cNvPr id="5" name="Footer Placeholder 4">
            <a:extLst>
              <a:ext uri="{FF2B5EF4-FFF2-40B4-BE49-F238E27FC236}">
                <a16:creationId xmlns:a16="http://schemas.microsoft.com/office/drawing/2014/main" id="{F1F57889-6EBA-D410-F8BC-561422D5819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C5E3DD3-AC75-2467-2F9E-467C48C540F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053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D82A-4FD5-0849-9C83-74C85D321A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40977D-80F9-F64A-1B32-92ECE483B8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57A6C5-3C0E-DAC3-B7F8-ED3D575DE7B6}"/>
              </a:ext>
            </a:extLst>
          </p:cNvPr>
          <p:cNvSpPr>
            <a:spLocks noGrp="1"/>
          </p:cNvSpPr>
          <p:nvPr>
            <p:ph type="dt" sz="half" idx="10"/>
          </p:nvPr>
        </p:nvSpPr>
        <p:spPr/>
        <p:txBody>
          <a:bodyPr/>
          <a:lstStyle/>
          <a:p>
            <a:fld id="{CAE507A8-A5CF-4D38-AB86-7EDDA87A85D4}" type="datetime1">
              <a:rPr lang="en-US" smtClean="0"/>
              <a:t>4/4/2024</a:t>
            </a:fld>
            <a:endParaRPr lang="en-US" dirty="0"/>
          </a:p>
        </p:txBody>
      </p:sp>
      <p:sp>
        <p:nvSpPr>
          <p:cNvPr id="5" name="Footer Placeholder 4">
            <a:extLst>
              <a:ext uri="{FF2B5EF4-FFF2-40B4-BE49-F238E27FC236}">
                <a16:creationId xmlns:a16="http://schemas.microsoft.com/office/drawing/2014/main" id="{A510BAAF-B546-2468-E624-CCF5F08BB19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488EF9E-66DE-3D03-0851-9B02DA514A8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67253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0925C-40F0-0A66-4D10-714FC277BE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6846EC-C17D-641B-9A1D-52215B512C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CCC038D-5216-0E9F-1B2F-886F3D60A4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E6C996-4B11-974F-C5C5-67E3054BEF00}"/>
              </a:ext>
            </a:extLst>
          </p:cNvPr>
          <p:cNvSpPr>
            <a:spLocks noGrp="1"/>
          </p:cNvSpPr>
          <p:nvPr>
            <p:ph type="dt" sz="half" idx="10"/>
          </p:nvPr>
        </p:nvSpPr>
        <p:spPr/>
        <p:txBody>
          <a:bodyPr/>
          <a:lstStyle/>
          <a:p>
            <a:fld id="{BDFCD27C-8599-43EF-BA1D-14DDC1946E06}" type="datetime1">
              <a:rPr lang="en-US" smtClean="0"/>
              <a:t>4/4/2024</a:t>
            </a:fld>
            <a:endParaRPr lang="en-US" dirty="0"/>
          </a:p>
        </p:txBody>
      </p:sp>
      <p:sp>
        <p:nvSpPr>
          <p:cNvPr id="6" name="Footer Placeholder 5">
            <a:extLst>
              <a:ext uri="{FF2B5EF4-FFF2-40B4-BE49-F238E27FC236}">
                <a16:creationId xmlns:a16="http://schemas.microsoft.com/office/drawing/2014/main" id="{BC1C6C2E-1E1D-830E-5B59-69A4D322C46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C37C9C7-74DE-E2DB-5A60-5A4A804EDC6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5841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EBEF0-BBC6-7EBB-C670-86998ABDB27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E4AF57-77CE-AE47-D2CC-54D9F89DA5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D4AA6E-8B88-BA6A-9494-02B31F6C17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AB62DC-5848-1048-0791-8CBDBAFD57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BF3691-3E10-AEF9-B6AD-134BCC6652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ECAE116-B691-B9AA-E439-66BBD8BEAC11}"/>
              </a:ext>
            </a:extLst>
          </p:cNvPr>
          <p:cNvSpPr>
            <a:spLocks noGrp="1"/>
          </p:cNvSpPr>
          <p:nvPr>
            <p:ph type="dt" sz="half" idx="10"/>
          </p:nvPr>
        </p:nvSpPr>
        <p:spPr/>
        <p:txBody>
          <a:bodyPr/>
          <a:lstStyle/>
          <a:p>
            <a:fld id="{49343D99-809A-49C0-96E5-4250D0B498EE}" type="datetime1">
              <a:rPr lang="en-US" smtClean="0"/>
              <a:t>4/4/2024</a:t>
            </a:fld>
            <a:endParaRPr lang="en-US" dirty="0"/>
          </a:p>
        </p:txBody>
      </p:sp>
      <p:sp>
        <p:nvSpPr>
          <p:cNvPr id="8" name="Footer Placeholder 7">
            <a:extLst>
              <a:ext uri="{FF2B5EF4-FFF2-40B4-BE49-F238E27FC236}">
                <a16:creationId xmlns:a16="http://schemas.microsoft.com/office/drawing/2014/main" id="{A1DB22F8-BF73-DE70-9B55-335D2F0F1C1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5D199D7-9E2C-436E-70D9-17D7468DC50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0470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1B0ED-4956-F5E3-853B-FA7AD034E67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FB99417-5BB6-C8FF-B4C5-266AF9B72F3E}"/>
              </a:ext>
            </a:extLst>
          </p:cNvPr>
          <p:cNvSpPr>
            <a:spLocks noGrp="1"/>
          </p:cNvSpPr>
          <p:nvPr>
            <p:ph type="dt" sz="half" idx="10"/>
          </p:nvPr>
        </p:nvSpPr>
        <p:spPr/>
        <p:txBody>
          <a:bodyPr/>
          <a:lstStyle/>
          <a:p>
            <a:fld id="{A143DE9B-B678-4EFB-BB7D-A4370204A0B0}" type="datetime1">
              <a:rPr lang="en-US" smtClean="0"/>
              <a:t>4/4/2024</a:t>
            </a:fld>
            <a:endParaRPr lang="en-US" dirty="0"/>
          </a:p>
        </p:txBody>
      </p:sp>
      <p:sp>
        <p:nvSpPr>
          <p:cNvPr id="4" name="Footer Placeholder 3">
            <a:extLst>
              <a:ext uri="{FF2B5EF4-FFF2-40B4-BE49-F238E27FC236}">
                <a16:creationId xmlns:a16="http://schemas.microsoft.com/office/drawing/2014/main" id="{6E49D6C0-3FF7-266A-D6C2-11A3E0B4F16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74ACB82-0E1E-004E-AF61-F9E317E2178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691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535FC9-7204-D6E8-8EE6-126D16D973A5}"/>
              </a:ext>
            </a:extLst>
          </p:cNvPr>
          <p:cNvSpPr>
            <a:spLocks noGrp="1"/>
          </p:cNvSpPr>
          <p:nvPr>
            <p:ph type="dt" sz="half" idx="10"/>
          </p:nvPr>
        </p:nvSpPr>
        <p:spPr/>
        <p:txBody>
          <a:bodyPr/>
          <a:lstStyle/>
          <a:p>
            <a:fld id="{E68812DA-F765-4142-A6A3-A8ED7235E082}" type="datetime1">
              <a:rPr lang="en-US" smtClean="0"/>
              <a:t>4/4/2024</a:t>
            </a:fld>
            <a:endParaRPr lang="en-US" dirty="0"/>
          </a:p>
        </p:txBody>
      </p:sp>
      <p:sp>
        <p:nvSpPr>
          <p:cNvPr id="3" name="Footer Placeholder 2">
            <a:extLst>
              <a:ext uri="{FF2B5EF4-FFF2-40B4-BE49-F238E27FC236}">
                <a16:creationId xmlns:a16="http://schemas.microsoft.com/office/drawing/2014/main" id="{92B011FA-0341-49CF-5E2D-5535AB2980C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EE525D6-0B2D-12E3-6386-BD663877C87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01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79597-C5A0-288F-6118-45A584AE92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73D433-0778-A3F3-E7D8-474A79741D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84847DF-84BF-8624-86D5-6F1F4EBA8B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E6637B-BD2F-CDC3-0EBA-F983C5C06CCF}"/>
              </a:ext>
            </a:extLst>
          </p:cNvPr>
          <p:cNvSpPr>
            <a:spLocks noGrp="1"/>
          </p:cNvSpPr>
          <p:nvPr>
            <p:ph type="dt" sz="half" idx="10"/>
          </p:nvPr>
        </p:nvSpPr>
        <p:spPr/>
        <p:txBody>
          <a:bodyPr/>
          <a:lstStyle/>
          <a:p>
            <a:fld id="{3E0277FD-7DE6-41D4-930D-AC99F5AFE54E}" type="datetime1">
              <a:rPr lang="en-US" smtClean="0"/>
              <a:t>4/4/2024</a:t>
            </a:fld>
            <a:endParaRPr lang="en-US" dirty="0"/>
          </a:p>
        </p:txBody>
      </p:sp>
      <p:sp>
        <p:nvSpPr>
          <p:cNvPr id="6" name="Footer Placeholder 5">
            <a:extLst>
              <a:ext uri="{FF2B5EF4-FFF2-40B4-BE49-F238E27FC236}">
                <a16:creationId xmlns:a16="http://schemas.microsoft.com/office/drawing/2014/main" id="{8D36C4CA-9E32-9B78-5F57-8A6D0739F89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D66CE7D-2016-29C2-DEA1-CEFD291C149D}"/>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58977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608D7-7535-428A-7276-CB9B2E0A76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59EFDF-A345-54AE-9A4F-AE01DE0024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3B191D2-F159-72DD-BA4F-B1D3442EA6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D2010C-694A-A3E9-54B8-DCB8C48491AD}"/>
              </a:ext>
            </a:extLst>
          </p:cNvPr>
          <p:cNvSpPr>
            <a:spLocks noGrp="1"/>
          </p:cNvSpPr>
          <p:nvPr>
            <p:ph type="dt" sz="half" idx="10"/>
          </p:nvPr>
        </p:nvSpPr>
        <p:spPr/>
        <p:txBody>
          <a:bodyPr/>
          <a:lstStyle/>
          <a:p>
            <a:fld id="{9EA15526-7079-4B7B-987C-1B5FAE11A0FF}" type="datetime1">
              <a:rPr lang="en-US" smtClean="0"/>
              <a:t>4/4/2024</a:t>
            </a:fld>
            <a:endParaRPr lang="en-US" dirty="0"/>
          </a:p>
        </p:txBody>
      </p:sp>
      <p:sp>
        <p:nvSpPr>
          <p:cNvPr id="6" name="Footer Placeholder 5">
            <a:extLst>
              <a:ext uri="{FF2B5EF4-FFF2-40B4-BE49-F238E27FC236}">
                <a16:creationId xmlns:a16="http://schemas.microsoft.com/office/drawing/2014/main" id="{8FA77656-960F-B785-F78F-078CBC86AAFA}"/>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0AF8AEDB-C292-BE87-E0C8-B408123F4E8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2643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9BAE65-FFD0-9330-F77E-DC4C8A7E05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E6D0E1-2813-199A-B7E4-8552BB452C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841DDA-9607-A1E0-97ED-EE819C7852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ED0CC-082F-4160-86E5-0D6041F12778}" type="datetime1">
              <a:rPr lang="en-US" smtClean="0"/>
              <a:t>4/4/2024</a:t>
            </a:fld>
            <a:endParaRPr lang="en-US" dirty="0"/>
          </a:p>
        </p:txBody>
      </p:sp>
      <p:sp>
        <p:nvSpPr>
          <p:cNvPr id="5" name="Footer Placeholder 4">
            <a:extLst>
              <a:ext uri="{FF2B5EF4-FFF2-40B4-BE49-F238E27FC236}">
                <a16:creationId xmlns:a16="http://schemas.microsoft.com/office/drawing/2014/main" id="{8CA94B51-39CA-C155-8A3A-8EEF73EBA8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62D8F48-0807-FBCE-9FC9-6580BF6F81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45600873"/>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3768660" y="1852231"/>
            <a:ext cx="9440034" cy="2648381"/>
          </a:xfrm>
        </p:spPr>
        <p:txBody>
          <a:bodyPr>
            <a:normAutofit/>
          </a:bodyPr>
          <a:lstStyle/>
          <a:p>
            <a:r>
              <a:rPr lang="en-US" sz="7200" dirty="0"/>
              <a:t>KEYLOGGERS &amp; SECURITY</a:t>
            </a:r>
          </a:p>
        </p:txBody>
      </p:sp>
      <p:sp>
        <p:nvSpPr>
          <p:cNvPr id="8" name="TextBox 7">
            <a:extLst>
              <a:ext uri="{FF2B5EF4-FFF2-40B4-BE49-F238E27FC236}">
                <a16:creationId xmlns:a16="http://schemas.microsoft.com/office/drawing/2014/main" id="{B1629BEE-2310-AF31-51B8-6B17E21B04A7}"/>
              </a:ext>
            </a:extLst>
          </p:cNvPr>
          <p:cNvSpPr txBox="1"/>
          <p:nvPr/>
        </p:nvSpPr>
        <p:spPr>
          <a:xfrm>
            <a:off x="7399176" y="5491757"/>
            <a:ext cx="6606072" cy="923330"/>
          </a:xfrm>
          <a:prstGeom prst="rect">
            <a:avLst/>
          </a:prstGeom>
          <a:noFill/>
        </p:spPr>
        <p:txBody>
          <a:bodyPr wrap="square">
            <a:spAutoFit/>
          </a:bodyPr>
          <a:lstStyle/>
          <a:p>
            <a:r>
              <a:rPr lang="en-IN" dirty="0"/>
              <a:t>Presented By: R. </a:t>
            </a:r>
            <a:r>
              <a:rPr lang="en-IN" dirty="0" err="1"/>
              <a:t>Santhoshkumar</a:t>
            </a:r>
            <a:r>
              <a:rPr lang="en-IN" dirty="0"/>
              <a:t>,</a:t>
            </a:r>
          </a:p>
          <a:p>
            <a:r>
              <a:rPr lang="en-IN" dirty="0" err="1"/>
              <a:t>Anjalai</a:t>
            </a:r>
            <a:r>
              <a:rPr lang="en-IN" dirty="0"/>
              <a:t> Ammal Mahalingam Engineering college,</a:t>
            </a:r>
          </a:p>
          <a:p>
            <a:r>
              <a:rPr lang="en-IN" dirty="0"/>
              <a:t> B.E., Computer Science and Engineering</a:t>
            </a:r>
          </a:p>
        </p:txBody>
      </p:sp>
      <p:pic>
        <p:nvPicPr>
          <p:cNvPr id="14" name="Picture 13">
            <a:extLst>
              <a:ext uri="{FF2B5EF4-FFF2-40B4-BE49-F238E27FC236}">
                <a16:creationId xmlns:a16="http://schemas.microsoft.com/office/drawing/2014/main" id="{B2C2D2A2-8329-75FA-8911-4695215AB5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357" y="1752755"/>
            <a:ext cx="3803997" cy="3352489"/>
          </a:xfrm>
          <a:prstGeom prst="rect">
            <a:avLst/>
          </a:prstGeom>
        </p:spPr>
      </p:pic>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2FA4F-1AAD-59BB-0470-618F1E0D8B9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RESULT(IMAGE):</a:t>
            </a:r>
          </a:p>
        </p:txBody>
      </p:sp>
      <p:pic>
        <p:nvPicPr>
          <p:cNvPr id="5" name="Picture 4">
            <a:extLst>
              <a:ext uri="{FF2B5EF4-FFF2-40B4-BE49-F238E27FC236}">
                <a16:creationId xmlns:a16="http://schemas.microsoft.com/office/drawing/2014/main" id="{6948EA29-B949-EA51-2CCB-2ECCBD54CC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850" y="1976432"/>
            <a:ext cx="7087589" cy="4248743"/>
          </a:xfrm>
          <a:prstGeom prst="rect">
            <a:avLst/>
          </a:prstGeom>
        </p:spPr>
      </p:pic>
    </p:spTree>
    <p:extLst>
      <p:ext uri="{BB962C8B-B14F-4D97-AF65-F5344CB8AC3E}">
        <p14:creationId xmlns:p14="http://schemas.microsoft.com/office/powerpoint/2010/main" val="2893557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B06C571-D4CE-523A-7AF4-31426C8EA9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91682"/>
            <a:ext cx="10515600" cy="4866682"/>
          </a:xfrm>
        </p:spPr>
      </p:pic>
    </p:spTree>
    <p:extLst>
      <p:ext uri="{BB962C8B-B14F-4D97-AF65-F5344CB8AC3E}">
        <p14:creationId xmlns:p14="http://schemas.microsoft.com/office/powerpoint/2010/main" val="993055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C4F1E-F3CD-CB85-F958-BC1D64CD896D}"/>
              </a:ext>
            </a:extLst>
          </p:cNvPr>
          <p:cNvSpPr>
            <a:spLocks noGrp="1"/>
          </p:cNvSpPr>
          <p:nvPr>
            <p:ph type="title"/>
          </p:nvPr>
        </p:nvSpPr>
        <p:spPr/>
        <p:txBody>
          <a:bodyPr/>
          <a:lstStyle/>
          <a:p>
            <a:r>
              <a:rPr lang="en-US" sz="4400" b="1" dirty="0">
                <a:solidFill>
                  <a:schemeClr val="tx1">
                    <a:lumMod val="95000"/>
                  </a:schemeClr>
                </a:solidFill>
                <a:latin typeface="Times New Roman"/>
                <a:ea typeface="+mj-lt"/>
                <a:cs typeface="+mj-lt"/>
              </a:rPr>
              <a:t>Future Scope:</a:t>
            </a:r>
            <a:endParaRPr lang="en-IN" dirty="0"/>
          </a:p>
        </p:txBody>
      </p:sp>
      <p:sp>
        <p:nvSpPr>
          <p:cNvPr id="5" name="TextBox 4">
            <a:extLst>
              <a:ext uri="{FF2B5EF4-FFF2-40B4-BE49-F238E27FC236}">
                <a16:creationId xmlns:a16="http://schemas.microsoft.com/office/drawing/2014/main" id="{30CF6ABE-03D5-BDFB-2ED0-F14A05BA9B8F}"/>
              </a:ext>
            </a:extLst>
          </p:cNvPr>
          <p:cNvSpPr txBox="1"/>
          <p:nvPr/>
        </p:nvSpPr>
        <p:spPr>
          <a:xfrm>
            <a:off x="994017" y="1828172"/>
            <a:ext cx="6093500" cy="353943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The future scope of this project includes continuous refinement of detection algorithms, integration with emerging technologies such as blockchain for enhanced data protection, and collaboration with cybersecurity experts and organizations to stay ahead of evolving threats.</a:t>
            </a:r>
            <a:endParaRPr lang="en-IN" sz="28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6DB30D0-17AC-5D40-0FD7-F757B3310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2750" y="1737366"/>
            <a:ext cx="4153820" cy="3630236"/>
          </a:xfrm>
          <a:prstGeom prst="rect">
            <a:avLst/>
          </a:prstGeom>
        </p:spPr>
      </p:pic>
    </p:spTree>
    <p:extLst>
      <p:ext uri="{BB962C8B-B14F-4D97-AF65-F5344CB8AC3E}">
        <p14:creationId xmlns:p14="http://schemas.microsoft.com/office/powerpoint/2010/main" val="284426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1D583-2CAE-A818-66F3-6408F4D51C20}"/>
              </a:ext>
            </a:extLst>
          </p:cNvPr>
          <p:cNvSpPr>
            <a:spLocks noGrp="1"/>
          </p:cNvSpPr>
          <p:nvPr>
            <p:ph type="title"/>
          </p:nvPr>
        </p:nvSpPr>
        <p:spPr/>
        <p:txBody>
          <a:bodyPr/>
          <a:lstStyle/>
          <a:p>
            <a:r>
              <a:rPr lang="en-US" sz="4400" b="1" dirty="0">
                <a:latin typeface="Times New Roman"/>
                <a:ea typeface="+mj-lt"/>
                <a:cs typeface="+mj-lt"/>
              </a:rPr>
              <a:t>References:</a:t>
            </a:r>
            <a:endParaRPr lang="en-IN" dirty="0"/>
          </a:p>
        </p:txBody>
      </p:sp>
      <p:sp>
        <p:nvSpPr>
          <p:cNvPr id="5" name="TextBox 4">
            <a:extLst>
              <a:ext uri="{FF2B5EF4-FFF2-40B4-BE49-F238E27FC236}">
                <a16:creationId xmlns:a16="http://schemas.microsoft.com/office/drawing/2014/main" id="{7E0359FA-12C9-E9A1-A323-FA25ACBBDB48}"/>
              </a:ext>
            </a:extLst>
          </p:cNvPr>
          <p:cNvSpPr txBox="1"/>
          <p:nvPr/>
        </p:nvSpPr>
        <p:spPr>
          <a:xfrm>
            <a:off x="1936407" y="1801640"/>
            <a:ext cx="9145249" cy="3108543"/>
          </a:xfrm>
          <a:prstGeom prst="rect">
            <a:avLst/>
          </a:prstGeom>
          <a:noFill/>
        </p:spPr>
        <p:txBody>
          <a:bodyPr wrap="square">
            <a:spAutoFit/>
          </a:bodyPr>
          <a:lstStyle/>
          <a:p>
            <a:r>
              <a:rPr lang="en-US" sz="2800" dirty="0">
                <a:latin typeface="Times New Roman"/>
                <a:ea typeface="+mn-lt"/>
                <a:cs typeface="+mn-lt"/>
              </a:rPr>
              <a:t>Kumar, S., &amp; Gupta, R. (2020). "Machine Learning Approaches for Keylogger Detection: A Comparative Study." International Conference on Cybersecurity and Privacy.</a:t>
            </a:r>
          </a:p>
          <a:p>
            <a:endParaRPr lang="en-US" sz="2800" dirty="0">
              <a:latin typeface="Times New Roman"/>
              <a:cs typeface="Times New Roman"/>
            </a:endParaRPr>
          </a:p>
          <a:p>
            <a:r>
              <a:rPr lang="en-US" sz="2800" dirty="0">
                <a:latin typeface="Times New Roman"/>
                <a:ea typeface="+mn-lt"/>
                <a:cs typeface="+mn-lt"/>
              </a:rPr>
              <a:t>Anderson, L., &amp; Brown, M. (2018). "Encryption Techniques for Data Protection in Cybersecurity." IEEE Transactions on Information Forensics and Security, 15(3), 289-302</a:t>
            </a:r>
            <a:endParaRPr lang="en-US" sz="2800" dirty="0">
              <a:latin typeface="Times New Roman"/>
              <a:cs typeface="Times New Roman"/>
            </a:endParaRPr>
          </a:p>
        </p:txBody>
      </p:sp>
    </p:spTree>
    <p:extLst>
      <p:ext uri="{BB962C8B-B14F-4D97-AF65-F5344CB8AC3E}">
        <p14:creationId xmlns:p14="http://schemas.microsoft.com/office/powerpoint/2010/main" val="3083427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78FFE-1B18-A72D-606D-B510DE1EAE3B}"/>
              </a:ext>
            </a:extLst>
          </p:cNvPr>
          <p:cNvSpPr>
            <a:spLocks noGrp="1"/>
          </p:cNvSpPr>
          <p:nvPr>
            <p:ph type="title"/>
          </p:nvPr>
        </p:nvSpPr>
        <p:spPr>
          <a:xfrm>
            <a:off x="3572657" y="2675731"/>
            <a:ext cx="4712221" cy="1325563"/>
          </a:xfrm>
        </p:spPr>
        <p:txBody>
          <a:bodyPr>
            <a:normAutofit/>
          </a:bodyPr>
          <a:lstStyle/>
          <a:p>
            <a:r>
              <a:rPr lang="en-IN" sz="4800" dirty="0">
                <a:latin typeface="Sitka Text Semibold" pitchFamily="2" charset="0"/>
              </a:rPr>
              <a:t>THANK YOU</a:t>
            </a:r>
          </a:p>
        </p:txBody>
      </p:sp>
      <p:sp>
        <p:nvSpPr>
          <p:cNvPr id="3" name="Content Placeholder 2">
            <a:extLst>
              <a:ext uri="{FF2B5EF4-FFF2-40B4-BE49-F238E27FC236}">
                <a16:creationId xmlns:a16="http://schemas.microsoft.com/office/drawing/2014/main" id="{E6E51475-0BC6-F0C3-B502-DEC8F4F84ADC}"/>
              </a:ext>
            </a:extLst>
          </p:cNvPr>
          <p:cNvSpPr>
            <a:spLocks noGrp="1"/>
          </p:cNvSpPr>
          <p:nvPr>
            <p:ph idx="1"/>
          </p:nvPr>
        </p:nvSpPr>
        <p:spPr>
          <a:xfrm>
            <a:off x="8619344" y="1825625"/>
            <a:ext cx="2734456" cy="4351338"/>
          </a:xfrm>
        </p:spPr>
        <p:txBody>
          <a:bodyPr/>
          <a:lstStyle/>
          <a:p>
            <a:r>
              <a:rPr lang="en-IN" dirty="0"/>
              <a:t>\</a:t>
            </a:r>
          </a:p>
        </p:txBody>
      </p:sp>
    </p:spTree>
    <p:extLst>
      <p:ext uri="{BB962C8B-B14F-4D97-AF65-F5344CB8AC3E}">
        <p14:creationId xmlns:p14="http://schemas.microsoft.com/office/powerpoint/2010/main" val="2868823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8E23CD-D332-2D87-B33C-2B3BB4DBBF59}"/>
              </a:ext>
            </a:extLst>
          </p:cNvPr>
          <p:cNvSpPr>
            <a:spLocks noGrp="1"/>
          </p:cNvSpPr>
          <p:nvPr>
            <p:ph type="title"/>
          </p:nvPr>
        </p:nvSpPr>
        <p:spPr/>
        <p:txBody>
          <a:bodyPr/>
          <a:lstStyle/>
          <a:p>
            <a:r>
              <a:rPr lang="en-IN" dirty="0"/>
              <a:t>OUTLINES:</a:t>
            </a:r>
          </a:p>
        </p:txBody>
      </p:sp>
      <p:graphicFrame>
        <p:nvGraphicFramePr>
          <p:cNvPr id="4" name="Content Placeholder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2959767276"/>
              </p:ext>
            </p:extLst>
          </p:nvPr>
        </p:nvGraphicFramePr>
        <p:xfrm>
          <a:off x="914400" y="1738859"/>
          <a:ext cx="10897849" cy="40523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C3747-1BAF-08BD-436D-D0667B494B6B}"/>
              </a:ext>
            </a:extLst>
          </p:cNvPr>
          <p:cNvSpPr>
            <a:spLocks noGrp="1"/>
          </p:cNvSpPr>
          <p:nvPr>
            <p:ph type="title"/>
          </p:nvPr>
        </p:nvSpPr>
        <p:spPr>
          <a:xfrm>
            <a:off x="596555" y="469641"/>
            <a:ext cx="10353762" cy="1257300"/>
          </a:xfrm>
        </p:spPr>
        <p:txBody>
          <a:bodyPr/>
          <a:lstStyle/>
          <a:p>
            <a:r>
              <a:rPr lang="en-IN" dirty="0"/>
              <a:t>PROBLEM STATEMENT:</a:t>
            </a:r>
          </a:p>
        </p:txBody>
      </p:sp>
      <p:sp>
        <p:nvSpPr>
          <p:cNvPr id="5" name="TextBox 4">
            <a:extLst>
              <a:ext uri="{FF2B5EF4-FFF2-40B4-BE49-F238E27FC236}">
                <a16:creationId xmlns:a16="http://schemas.microsoft.com/office/drawing/2014/main" id="{3B550059-03BB-BC28-D28F-E5CDE1FF0B3A}"/>
              </a:ext>
            </a:extLst>
          </p:cNvPr>
          <p:cNvSpPr txBox="1"/>
          <p:nvPr/>
        </p:nvSpPr>
        <p:spPr>
          <a:xfrm>
            <a:off x="690464" y="1640356"/>
            <a:ext cx="5738327" cy="4524315"/>
          </a:xfrm>
          <a:prstGeom prst="rect">
            <a:avLst/>
          </a:prstGeom>
          <a:noFill/>
        </p:spPr>
        <p:txBody>
          <a:bodyPr wrap="square">
            <a:spAutoFit/>
          </a:bodyPr>
          <a:lstStyle/>
          <a:p>
            <a:r>
              <a:rPr lang="en-US" sz="2400" dirty="0"/>
              <a:t>Problem Statement: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pic>
        <p:nvPicPr>
          <p:cNvPr id="7" name="Picture 6">
            <a:extLst>
              <a:ext uri="{FF2B5EF4-FFF2-40B4-BE49-F238E27FC236}">
                <a16:creationId xmlns:a16="http://schemas.microsoft.com/office/drawing/2014/main" id="{8CF8108E-E1EC-D927-7DC6-D80B9BC39B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2441" y="102636"/>
            <a:ext cx="4559558" cy="6755363"/>
          </a:xfrm>
          <a:prstGeom prst="rect">
            <a:avLst/>
          </a:prstGeom>
        </p:spPr>
      </p:pic>
    </p:spTree>
    <p:extLst>
      <p:ext uri="{BB962C8B-B14F-4D97-AF65-F5344CB8AC3E}">
        <p14:creationId xmlns:p14="http://schemas.microsoft.com/office/powerpoint/2010/main" val="1699434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746A-C70D-D7BC-6D38-11B609A40BE3}"/>
              </a:ext>
            </a:extLst>
          </p:cNvPr>
          <p:cNvSpPr>
            <a:spLocks noGrp="1"/>
          </p:cNvSpPr>
          <p:nvPr>
            <p:ph type="title"/>
          </p:nvPr>
        </p:nvSpPr>
        <p:spPr/>
        <p:txBody>
          <a:bodyPr/>
          <a:lstStyle/>
          <a:p>
            <a:r>
              <a:rPr lang="en-US" b="1" dirty="0">
                <a:solidFill>
                  <a:srgbClr val="FFFFFF"/>
                </a:solidFill>
                <a:latin typeface="Times New Roman"/>
                <a:cs typeface="Times New Roman"/>
              </a:rPr>
              <a:t>PROBLEM STATEMET</a:t>
            </a:r>
            <a:r>
              <a:rPr lang="en-US" dirty="0">
                <a:solidFill>
                  <a:srgbClr val="FFFFFF"/>
                </a:solidFill>
                <a:latin typeface="Times New Roman"/>
                <a:cs typeface="Times New Roman"/>
              </a:rPr>
              <a:t>:</a:t>
            </a:r>
            <a:endParaRPr lang="en-IN" dirty="0"/>
          </a:p>
        </p:txBody>
      </p:sp>
      <p:sp>
        <p:nvSpPr>
          <p:cNvPr id="3" name="Content Placeholder 2">
            <a:extLst>
              <a:ext uri="{FF2B5EF4-FFF2-40B4-BE49-F238E27FC236}">
                <a16:creationId xmlns:a16="http://schemas.microsoft.com/office/drawing/2014/main" id="{D759C7E0-412C-12AE-62B5-0C31958E7A1B}"/>
              </a:ext>
            </a:extLst>
          </p:cNvPr>
          <p:cNvSpPr>
            <a:spLocks noGrp="1"/>
          </p:cNvSpPr>
          <p:nvPr>
            <p:ph idx="1"/>
          </p:nvPr>
        </p:nvSpPr>
        <p:spPr>
          <a:xfrm>
            <a:off x="772885" y="1253331"/>
            <a:ext cx="10881049" cy="4351338"/>
          </a:xfrm>
        </p:spPr>
        <p:txBody>
          <a:bodyPr>
            <a:normAutofit/>
          </a:bodyPr>
          <a:lstStyle/>
          <a:p>
            <a:r>
              <a:rPr lang="en-US" sz="2800" b="1" dirty="0">
                <a:latin typeface="Times New Roman" panose="02020603050405020304" pitchFamily="18" charset="0"/>
                <a:cs typeface="Times New Roman" panose="02020603050405020304" pitchFamily="18" charset="0"/>
              </a:rPr>
              <a:t>Problem Statement: </a:t>
            </a:r>
          </a:p>
          <a:p>
            <a:pPr marL="0" indent="0">
              <a:buNone/>
            </a:pPr>
            <a:endParaRPr lang="en-US" sz="2800" dirty="0"/>
          </a:p>
          <a:p>
            <a:pPr marL="0" indent="0">
              <a:buNone/>
            </a:pPr>
            <a:r>
              <a:rPr lang="en-US" dirty="0"/>
              <a:t>     </a:t>
            </a:r>
            <a:r>
              <a:rPr lang="en-US" sz="28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endParaRPr lang="en-IN" dirty="0"/>
          </a:p>
        </p:txBody>
      </p:sp>
    </p:spTree>
    <p:extLst>
      <p:ext uri="{BB962C8B-B14F-4D97-AF65-F5344CB8AC3E}">
        <p14:creationId xmlns:p14="http://schemas.microsoft.com/office/powerpoint/2010/main" val="1161306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0C430-C870-5D33-6E40-757912CBB6D1}"/>
              </a:ext>
            </a:extLst>
          </p:cNvPr>
          <p:cNvSpPr>
            <a:spLocks noGrp="1"/>
          </p:cNvSpPr>
          <p:nvPr>
            <p:ph type="title"/>
          </p:nvPr>
        </p:nvSpPr>
        <p:spPr/>
        <p:txBody>
          <a:bodyPr/>
          <a:lstStyle/>
          <a:p>
            <a:r>
              <a:rPr lang="en-US" sz="4400" b="1" dirty="0">
                <a:ea typeface="+mj-lt"/>
                <a:cs typeface="+mj-lt"/>
              </a:rPr>
              <a:t>Proposed System/Solution:</a:t>
            </a:r>
            <a:endParaRPr lang="en-IN" dirty="0"/>
          </a:p>
        </p:txBody>
      </p:sp>
      <p:sp>
        <p:nvSpPr>
          <p:cNvPr id="3" name="Content Placeholder 2">
            <a:extLst>
              <a:ext uri="{FF2B5EF4-FFF2-40B4-BE49-F238E27FC236}">
                <a16:creationId xmlns:a16="http://schemas.microsoft.com/office/drawing/2014/main" id="{C0DE83CA-1F24-7A31-837A-DB7CB7A0B829}"/>
              </a:ext>
            </a:extLst>
          </p:cNvPr>
          <p:cNvSpPr>
            <a:spLocks noGrp="1"/>
          </p:cNvSpPr>
          <p:nvPr>
            <p:ph idx="1"/>
          </p:nvPr>
        </p:nvSpPr>
        <p:spPr>
          <a:xfrm>
            <a:off x="6164705" y="2236171"/>
            <a:ext cx="6027295" cy="4351338"/>
          </a:xfrm>
        </p:spPr>
        <p:txBody>
          <a:bodyPr/>
          <a:lstStyle/>
          <a:p>
            <a:r>
              <a:rPr lang="en-US" dirty="0"/>
              <a:t>The proposed system aims to address the threat posed by keyloggers through a comprehensive approach involving advanced detection mechanisms, user education, and proactive measures to safeguard sensitive information</a:t>
            </a:r>
            <a:endParaRPr lang="en-IN" dirty="0"/>
          </a:p>
        </p:txBody>
      </p:sp>
      <p:pic>
        <p:nvPicPr>
          <p:cNvPr id="5" name="Picture 4">
            <a:extLst>
              <a:ext uri="{FF2B5EF4-FFF2-40B4-BE49-F238E27FC236}">
                <a16:creationId xmlns:a16="http://schemas.microsoft.com/office/drawing/2014/main" id="{01E16FDF-1E24-4962-6AA1-3A8841AAA8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851" y="2513141"/>
            <a:ext cx="4450508" cy="3001251"/>
          </a:xfrm>
          <a:prstGeom prst="rect">
            <a:avLst/>
          </a:prstGeom>
        </p:spPr>
      </p:pic>
    </p:spTree>
    <p:extLst>
      <p:ext uri="{BB962C8B-B14F-4D97-AF65-F5344CB8AC3E}">
        <p14:creationId xmlns:p14="http://schemas.microsoft.com/office/powerpoint/2010/main" val="1579450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D9B5B-0ED6-F5F5-2C70-EDE28DB9B154}"/>
              </a:ext>
            </a:extLst>
          </p:cNvPr>
          <p:cNvSpPr>
            <a:spLocks noGrp="1"/>
          </p:cNvSpPr>
          <p:nvPr>
            <p:ph type="title"/>
          </p:nvPr>
        </p:nvSpPr>
        <p:spPr/>
        <p:txBody>
          <a:bodyPr/>
          <a:lstStyle/>
          <a:p>
            <a:r>
              <a:rPr lang="en-US" sz="4400" b="1" dirty="0">
                <a:latin typeface="Arial"/>
                <a:cs typeface="Arial"/>
              </a:rPr>
              <a:t>System Development Approach</a:t>
            </a:r>
            <a:r>
              <a:rPr lang="en-US" sz="3200" b="1" dirty="0">
                <a:latin typeface="Arial"/>
                <a:cs typeface="Arial"/>
              </a:rPr>
              <a:t>:</a:t>
            </a:r>
            <a:endParaRPr lang="en-IN" dirty="0"/>
          </a:p>
        </p:txBody>
      </p:sp>
      <p:sp>
        <p:nvSpPr>
          <p:cNvPr id="5" name="TextBox 4">
            <a:extLst>
              <a:ext uri="{FF2B5EF4-FFF2-40B4-BE49-F238E27FC236}">
                <a16:creationId xmlns:a16="http://schemas.microsoft.com/office/drawing/2014/main" id="{73193AE8-59C2-CB47-7F65-F1701489421F}"/>
              </a:ext>
            </a:extLst>
          </p:cNvPr>
          <p:cNvSpPr txBox="1"/>
          <p:nvPr/>
        </p:nvSpPr>
        <p:spPr>
          <a:xfrm>
            <a:off x="677948" y="1538966"/>
            <a:ext cx="4726108" cy="4832092"/>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The system development approach will involve a thorough analysis of existing keylogger detection techniques, enhancement of these techniques through machine learning algorithms for better accuracy, and the development of user-friendly interfaces for both detection and prevention tools.</a:t>
            </a:r>
            <a:endParaRPr lang="en-IN" sz="28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0B266511-94E6-1809-D4C1-8A050E9A7B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1466" y="1485648"/>
            <a:ext cx="4977705" cy="4938728"/>
          </a:xfrm>
          <a:prstGeom prst="rect">
            <a:avLst/>
          </a:prstGeom>
        </p:spPr>
      </p:pic>
    </p:spTree>
    <p:extLst>
      <p:ext uri="{BB962C8B-B14F-4D97-AF65-F5344CB8AC3E}">
        <p14:creationId xmlns:p14="http://schemas.microsoft.com/office/powerpoint/2010/main" val="29868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26A56-6F1E-15F9-0350-52BFB8EA41C7}"/>
              </a:ext>
            </a:extLst>
          </p:cNvPr>
          <p:cNvSpPr>
            <a:spLocks noGrp="1"/>
          </p:cNvSpPr>
          <p:nvPr>
            <p:ph type="title"/>
          </p:nvPr>
        </p:nvSpPr>
        <p:spPr/>
        <p:txBody>
          <a:bodyPr/>
          <a:lstStyle/>
          <a:p>
            <a:r>
              <a:rPr lang="en-US" sz="4400" b="1" dirty="0">
                <a:latin typeface="Arial"/>
                <a:cs typeface="Arial"/>
              </a:rPr>
              <a:t>Algorithm &amp; Deployment </a:t>
            </a:r>
            <a:endParaRPr lang="en-IN" dirty="0"/>
          </a:p>
        </p:txBody>
      </p:sp>
      <p:sp>
        <p:nvSpPr>
          <p:cNvPr id="5" name="TextBox 4">
            <a:extLst>
              <a:ext uri="{FF2B5EF4-FFF2-40B4-BE49-F238E27FC236}">
                <a16:creationId xmlns:a16="http://schemas.microsoft.com/office/drawing/2014/main" id="{8CD6F7D6-BADD-95EA-0109-14A8F0C4E803}"/>
              </a:ext>
            </a:extLst>
          </p:cNvPr>
          <p:cNvSpPr txBox="1"/>
          <p:nvPr/>
        </p:nvSpPr>
        <p:spPr>
          <a:xfrm>
            <a:off x="928702" y="1526101"/>
            <a:ext cx="6093500" cy="4893647"/>
          </a:xfrm>
          <a:prstGeom prst="rect">
            <a:avLst/>
          </a:prstGeom>
          <a:noFill/>
        </p:spPr>
        <p:txBody>
          <a:bodyPr wrap="square">
            <a:spAutoFit/>
          </a:bodyPr>
          <a:lstStyle/>
          <a:p>
            <a:r>
              <a:rPr lang="en-US" sz="2400" dirty="0">
                <a:latin typeface="Times New Roman"/>
                <a:ea typeface="+mn-lt"/>
                <a:cs typeface="+mn-lt"/>
              </a:rPr>
              <a:t>Our system will utilize machine learning algorithms such as Support Vector Machines (SVM), Random Forest, or Neural Networks for keylogger detection. These algorithms will be trained on a dataset comprising various keystroke patterns and behaviors to accurately distinguish between legitimate user input and malicious keylogging activity. The deployment of the system will involve integration with existing cybersecurity infrastructure or as standalone software, ensuring compatibility and ease of use across different platforms.</a:t>
            </a:r>
            <a:endParaRPr lang="en-US" sz="2400" dirty="0">
              <a:latin typeface="Times New Roman"/>
              <a:cs typeface="Times New Roman"/>
            </a:endParaRPr>
          </a:p>
          <a:p>
            <a:endParaRPr lang="en-US"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D2EEC15-92A2-3C6D-FA8D-68A058CBD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884" y="1987420"/>
            <a:ext cx="3844018" cy="3704253"/>
          </a:xfrm>
          <a:prstGeom prst="rect">
            <a:avLst/>
          </a:prstGeom>
        </p:spPr>
      </p:pic>
    </p:spTree>
    <p:extLst>
      <p:ext uri="{BB962C8B-B14F-4D97-AF65-F5344CB8AC3E}">
        <p14:creationId xmlns:p14="http://schemas.microsoft.com/office/powerpoint/2010/main" val="685105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A4CD1-6AF2-B1C1-1C4D-567833DF300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a:t>
            </a:r>
            <a:endParaRPr lang="en-IN" dirty="0"/>
          </a:p>
        </p:txBody>
      </p:sp>
      <p:sp>
        <p:nvSpPr>
          <p:cNvPr id="5" name="TextBox 4">
            <a:extLst>
              <a:ext uri="{FF2B5EF4-FFF2-40B4-BE49-F238E27FC236}">
                <a16:creationId xmlns:a16="http://schemas.microsoft.com/office/drawing/2014/main" id="{492B2C65-033F-09AA-FB7D-6E983C2E1A80}"/>
              </a:ext>
            </a:extLst>
          </p:cNvPr>
          <p:cNvSpPr txBox="1"/>
          <p:nvPr/>
        </p:nvSpPr>
        <p:spPr>
          <a:xfrm>
            <a:off x="686107" y="1484398"/>
            <a:ext cx="5024230" cy="5262979"/>
          </a:xfrm>
          <a:prstGeom prst="rect">
            <a:avLst/>
          </a:prstGeom>
          <a:noFill/>
        </p:spPr>
        <p:txBody>
          <a:bodyPr wrap="square">
            <a:spAutoFit/>
          </a:bodyPr>
          <a:lstStyle/>
          <a:p>
            <a:r>
              <a:rPr lang="en-US" sz="2800" dirty="0">
                <a:latin typeface="Times New Roman"/>
                <a:ea typeface="+mn-lt"/>
                <a:cs typeface="+mn-lt"/>
              </a:rPr>
              <a:t>Upon successful deployment, our system will effectively detect and prevent keylogger threats, safeguarding users' sensitive information and enhancing overall cybersecurity posture. The system will provide real-time alerts and notifications whenever suspicious activity is detected, empowering users to take immediate action to mitigate potential risks.</a:t>
            </a:r>
            <a:endParaRPr lang="en-US" sz="2800" dirty="0">
              <a:latin typeface="Times New Roman"/>
              <a:cs typeface="Times New Roman"/>
            </a:endParaRPr>
          </a:p>
        </p:txBody>
      </p:sp>
      <p:pic>
        <p:nvPicPr>
          <p:cNvPr id="7" name="Picture 6">
            <a:extLst>
              <a:ext uri="{FF2B5EF4-FFF2-40B4-BE49-F238E27FC236}">
                <a16:creationId xmlns:a16="http://schemas.microsoft.com/office/drawing/2014/main" id="{601272D1-0EAB-E42D-EF83-104166524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3726" y="1278293"/>
            <a:ext cx="5522167" cy="4662973"/>
          </a:xfrm>
          <a:prstGeom prst="rect">
            <a:avLst/>
          </a:prstGeom>
        </p:spPr>
      </p:pic>
    </p:spTree>
    <p:extLst>
      <p:ext uri="{BB962C8B-B14F-4D97-AF65-F5344CB8AC3E}">
        <p14:creationId xmlns:p14="http://schemas.microsoft.com/office/powerpoint/2010/main" val="2171704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B4FD-81E6-67D2-B520-52B525F1B105}"/>
              </a:ext>
            </a:extLst>
          </p:cNvPr>
          <p:cNvSpPr>
            <a:spLocks noGrp="1"/>
          </p:cNvSpPr>
          <p:nvPr>
            <p:ph type="title"/>
          </p:nvPr>
        </p:nvSpPr>
        <p:spPr/>
        <p:txBody>
          <a:bodyPr/>
          <a:lstStyle/>
          <a:p>
            <a:r>
              <a:rPr lang="en-US" sz="4400" b="1" dirty="0">
                <a:latin typeface="Times New Roman"/>
                <a:ea typeface="+mj-lt"/>
                <a:cs typeface="+mj-lt"/>
              </a:rPr>
              <a:t>Conclusion:</a:t>
            </a:r>
            <a:endParaRPr lang="en-IN" dirty="0"/>
          </a:p>
        </p:txBody>
      </p:sp>
      <p:sp>
        <p:nvSpPr>
          <p:cNvPr id="5" name="TextBox 4">
            <a:extLst>
              <a:ext uri="{FF2B5EF4-FFF2-40B4-BE49-F238E27FC236}">
                <a16:creationId xmlns:a16="http://schemas.microsoft.com/office/drawing/2014/main" id="{DBD94459-F2BD-B48C-AA5A-62B848B220A0}"/>
              </a:ext>
            </a:extLst>
          </p:cNvPr>
          <p:cNvSpPr txBox="1"/>
          <p:nvPr/>
        </p:nvSpPr>
        <p:spPr>
          <a:xfrm>
            <a:off x="1945738" y="1476117"/>
            <a:ext cx="9145249" cy="5016758"/>
          </a:xfrm>
          <a:prstGeom prst="rect">
            <a:avLst/>
          </a:prstGeom>
          <a:noFill/>
        </p:spPr>
        <p:txBody>
          <a:bodyPr wrap="square">
            <a:spAutoFit/>
          </a:bodyPr>
          <a:lstStyle/>
          <a:p>
            <a:r>
              <a:rPr lang="en-US" sz="3200" dirty="0">
                <a:latin typeface="Times New Roman"/>
                <a:ea typeface="+mn-lt"/>
                <a:cs typeface="+mn-lt"/>
              </a:rPr>
              <a:t>In conclusion, the proliferation of keyloggers poses a significant threat to cybersecurity, leading to potential identity theft, financial loss, and privacy breaches. Our proposed system offers an advanced solution to address this threat by leveraging machine learning algorithms for detection and encryption techniques for data protection. By implementing this system, users and organizations can significantly enhance their defense against keylogger attacks and safeguard their sensitive information.</a:t>
            </a:r>
            <a:endParaRPr lang="en-US" sz="3200" dirty="0">
              <a:latin typeface="Times New Roman"/>
              <a:cs typeface="Times New Roman"/>
            </a:endParaRPr>
          </a:p>
        </p:txBody>
      </p:sp>
    </p:spTree>
    <p:extLst>
      <p:ext uri="{BB962C8B-B14F-4D97-AF65-F5344CB8AC3E}">
        <p14:creationId xmlns:p14="http://schemas.microsoft.com/office/powerpoint/2010/main" val="165657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TotalTime>
  <Words>628</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Sitka Text Semibold</vt:lpstr>
      <vt:lpstr>Times New Roman</vt:lpstr>
      <vt:lpstr>Tw Cen MT</vt:lpstr>
      <vt:lpstr>Office Theme</vt:lpstr>
      <vt:lpstr>KEYLOGGERS &amp; SECURITY</vt:lpstr>
      <vt:lpstr>OUTLINES:</vt:lpstr>
      <vt:lpstr>PROBLEM STATEMENT:</vt:lpstr>
      <vt:lpstr>PROBLEM STATEMET:</vt:lpstr>
      <vt:lpstr>Proposed System/Solution:</vt:lpstr>
      <vt:lpstr>System Development Approach:</vt:lpstr>
      <vt:lpstr>Algorithm &amp; Deployment </vt:lpstr>
      <vt:lpstr>Result:</vt:lpstr>
      <vt:lpstr>Conclusion:</vt:lpstr>
      <vt:lpstr>RESULT(IMAGE):</vt:lpstr>
      <vt:lpstr>PowerPoint Presentation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KEYLOGGERS &amp; SECURITY</dc:title>
  <dc:creator>Naveen Raji</dc:creator>
  <cp:lastModifiedBy>Naveen Raji</cp:lastModifiedBy>
  <cp:revision>2</cp:revision>
  <dcterms:created xsi:type="dcterms:W3CDTF">2024-04-04T13:37:36Z</dcterms:created>
  <dcterms:modified xsi:type="dcterms:W3CDTF">2024-04-04T15:30:04Z</dcterms:modified>
</cp:coreProperties>
</file>