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T</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O</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S</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6</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zh-CN" baseline="0" b="0" cap="none" dirty="0" sz="2400" i="0" kern="1200" lang="en-US" spc="0" strike="noStrike" u="none" smtClean="0">
                <a:solidFill>
                  <a:schemeClr val="tx1"/>
                </a:solidFill>
                <a:latin typeface="Calibri" charset="0"/>
                <a:ea typeface="宋体" charset="0"/>
                <a:cs typeface="Calibri" charset="0"/>
              </a:rPr>
              <a:t>6</a:t>
            </a:r>
            <a:r>
              <a:rPr altLang="zh-CN" baseline="0" b="0" cap="none" dirty="0" sz="2400" i="0" kern="1200" lang="en-US" spc="0" strike="noStrike" u="none" smtClean="0">
                <a:solidFill>
                  <a:schemeClr val="tx1"/>
                </a:solidFill>
                <a:latin typeface="Calibri" charset="0"/>
                <a:ea typeface="宋体" charset="0"/>
                <a:cs typeface="Calibri" charset="0"/>
              </a:rPr>
              <a:t>2</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802639"/>
          </a:xfrm>
        </p:spPr>
        <p:txBody>
          <a:bodyPr/>
          <a:p>
            <a:r>
              <a:rPr dirty="0" sz="2400" lang="en-US"/>
              <a:t>https://github.com/santhoshkumar20070803-collab/S-Santhosh-kumar-/tree/main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2024-03-29T04:07:22Z</dcterms:created>
  <dcterms:modified xsi:type="dcterms:W3CDTF">2025-09-04T08:28:15Z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e6c14472a6994f399eba1fe569dcc618</vt:lpwstr>
  </property>
</Properties>
</file>