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;n">
            <a:extLst>
              <a:ext uri="{FF2B5EF4-FFF2-40B4-BE49-F238E27FC236}">
                <a16:creationId xmlns:a16="http://schemas.microsoft.com/office/drawing/2014/main" id="{12056D01-4188-EA5F-B661-3724A1414E6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Google Shape;4;n">
            <a:extLst>
              <a:ext uri="{FF2B5EF4-FFF2-40B4-BE49-F238E27FC236}">
                <a16:creationId xmlns:a16="http://schemas.microsoft.com/office/drawing/2014/main" id="{B162AF59-CE27-9449-DC90-A4DB39AA8DA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6905621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Google Shape;5;n">
            <a:extLst>
              <a:ext uri="{FF2B5EF4-FFF2-40B4-BE49-F238E27FC236}">
                <a16:creationId xmlns:a16="http://schemas.microsoft.com/office/drawing/2014/main" id="{9F0144C1-4563-93FE-7327-BBACC49786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38603" y="857250"/>
            <a:ext cx="4114800" cy="2314574"/>
          </a:xfrm>
          <a:prstGeom prst="rect">
            <a:avLst/>
          </a:prstGeom>
          <a:noFill/>
          <a:ln w="12701" cap="flat">
            <a:solidFill>
              <a:srgbClr val="000000"/>
            </a:solidFill>
            <a:prstDash val="solid"/>
            <a:round/>
          </a:ln>
        </p:spPr>
      </p:sp>
      <p:sp>
        <p:nvSpPr>
          <p:cNvPr id="11" name="Google Shape;6;n">
            <a:extLst>
              <a:ext uri="{FF2B5EF4-FFF2-40B4-BE49-F238E27FC236}">
                <a16:creationId xmlns:a16="http://schemas.microsoft.com/office/drawing/2014/main" id="{4FF638CC-E13F-0B6F-FE8A-A2A9E4058A8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219196" y="3300417"/>
            <a:ext cx="9753603" cy="2700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12" name="Google Shape;7;n">
            <a:extLst>
              <a:ext uri="{FF2B5EF4-FFF2-40B4-BE49-F238E27FC236}">
                <a16:creationId xmlns:a16="http://schemas.microsoft.com/office/drawing/2014/main" id="{1F0F8A1A-28DE-E689-9DE0-61965EA2823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Google Shape;8;n">
            <a:extLst>
              <a:ext uri="{FF2B5EF4-FFF2-40B4-BE49-F238E27FC236}">
                <a16:creationId xmlns:a16="http://schemas.microsoft.com/office/drawing/2014/main" id="{B0D8222C-08AF-1018-CB01-EDD8F28570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fld id="{90E9A8DA-1E67-46B7-A939-FE9A04BBF0C1}" type="slidenum">
              <a:t>‹#›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DD8FF-1820-4294-AB8F-751804A54075}" type="datetimeFigureOut"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8C3E2-D0BF-41A6-A713-2DB37E5F1D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22860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0" cap="none" spc="0" baseline="0">
        <a:solidFill>
          <a:srgbClr val="000000"/>
        </a:solidFill>
        <a:uFillTx/>
        <a:latin typeface="Calibri"/>
        <a:ea typeface="Calibri"/>
        <a:cs typeface="Calibri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:notes">
            <a:extLst>
              <a:ext uri="{FF2B5EF4-FFF2-40B4-BE49-F238E27FC236}">
                <a16:creationId xmlns:a16="http://schemas.microsoft.com/office/drawing/2014/main" id="{BC1A4433-79F7-35A0-9D81-DF72126B0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55;p1:notes">
            <a:extLst>
              <a:ext uri="{FF2B5EF4-FFF2-40B4-BE49-F238E27FC236}">
                <a16:creationId xmlns:a16="http://schemas.microsoft.com/office/drawing/2014/main" id="{7CEE0757-C7A0-1EA4-142E-3DFF9EA235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lIns="91421" tIns="45701" rIns="91421" bIns="4570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4" name="Google Shape;56;p1:notes">
            <a:extLst>
              <a:ext uri="{FF2B5EF4-FFF2-40B4-BE49-F238E27FC236}">
                <a16:creationId xmlns:a16="http://schemas.microsoft.com/office/drawing/2014/main" id="{25FD1852-9D64-02DA-4728-2F0DCD480D27}"/>
              </a:ext>
            </a:extLst>
          </p:cNvPr>
          <p:cNvSpPr txBox="1">
            <a:spLocks noGrp="1"/>
          </p:cNvSpPr>
          <p:nvPr/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/>
        </p:spPr>
        <p:txBody>
          <a:bodyPr vert="horz" wrap="square" lIns="91421" tIns="45701" rIns="91421" bIns="45701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DB8BD-870B-4142-9105-4A793266519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/>
              <a:cs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3;p10:notes">
            <a:extLst>
              <a:ext uri="{FF2B5EF4-FFF2-40B4-BE49-F238E27FC236}">
                <a16:creationId xmlns:a16="http://schemas.microsoft.com/office/drawing/2014/main" id="{9C65EA29-FDCA-2FB2-F8E2-AF6A30CEA9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lIns="91421" tIns="45701" rIns="91421" bIns="4570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3" name="Google Shape;184;p10:notes">
            <a:extLst>
              <a:ext uri="{FF2B5EF4-FFF2-40B4-BE49-F238E27FC236}">
                <a16:creationId xmlns:a16="http://schemas.microsoft.com/office/drawing/2014/main" id="{B800B0AF-EC69-CC0E-14D0-8496DDC480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 cap="flat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8;p11:notes">
            <a:extLst>
              <a:ext uri="{FF2B5EF4-FFF2-40B4-BE49-F238E27FC236}">
                <a16:creationId xmlns:a16="http://schemas.microsoft.com/office/drawing/2014/main" id="{C36C95D8-B229-88B9-3E26-E6063B26D0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lIns="91421" tIns="45701" rIns="91421" bIns="4570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3" name="Google Shape;199;p11:notes">
            <a:extLst>
              <a:ext uri="{FF2B5EF4-FFF2-40B4-BE49-F238E27FC236}">
                <a16:creationId xmlns:a16="http://schemas.microsoft.com/office/drawing/2014/main" id="{D2C82F94-F2D0-E0B8-4490-8ABF23B14D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 cap="flat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9;g551fe05e41760230_5:notes">
            <a:extLst>
              <a:ext uri="{FF2B5EF4-FFF2-40B4-BE49-F238E27FC236}">
                <a16:creationId xmlns:a16="http://schemas.microsoft.com/office/drawing/2014/main" id="{DF9D0AB1-9D30-66DE-7148-58881C57FD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210;g551fe05e41760230_5:notes">
            <a:extLst>
              <a:ext uri="{FF2B5EF4-FFF2-40B4-BE49-F238E27FC236}">
                <a16:creationId xmlns:a16="http://schemas.microsoft.com/office/drawing/2014/main" id="{677212F0-5D7A-D376-79F0-5CD6C9FB59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296"/>
          </a:xfrm>
          <a:noFill/>
          <a:ln>
            <a:noFill/>
          </a:ln>
        </p:spPr>
        <p:txBody>
          <a:bodyPr wrap="square" lIns="91421" tIns="45701" rIns="91421" bIns="4570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4" name="Google Shape;211;g551fe05e41760230_5:notes">
            <a:extLst>
              <a:ext uri="{FF2B5EF4-FFF2-40B4-BE49-F238E27FC236}">
                <a16:creationId xmlns:a16="http://schemas.microsoft.com/office/drawing/2014/main" id="{E65ADA80-5D51-3C18-DA0D-5C90AAD4BED7}"/>
              </a:ext>
            </a:extLst>
          </p:cNvPr>
          <p:cNvSpPr txBox="1">
            <a:spLocks noGrp="1"/>
          </p:cNvSpPr>
          <p:nvPr/>
        </p:nvSpPr>
        <p:spPr>
          <a:xfrm>
            <a:off x="6905621" y="6513508"/>
            <a:ext cx="5283302" cy="344399"/>
          </a:xfrm>
          <a:prstGeom prst="rect">
            <a:avLst/>
          </a:prstGeom>
          <a:noFill/>
          <a:ln/>
        </p:spPr>
        <p:txBody>
          <a:bodyPr vert="horz" wrap="square" lIns="91421" tIns="45701" rIns="91421" bIns="45701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81911-2627-4500-B9BA-E5F4E5F01556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/>
              <a:cs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;p2:notes">
            <a:extLst>
              <a:ext uri="{FF2B5EF4-FFF2-40B4-BE49-F238E27FC236}">
                <a16:creationId xmlns:a16="http://schemas.microsoft.com/office/drawing/2014/main" id="{7F92924C-B814-B434-A997-B266B249B9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lIns="91421" tIns="45701" rIns="91421" bIns="4570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3" name="Google Shape;69;p2:notes">
            <a:extLst>
              <a:ext uri="{FF2B5EF4-FFF2-40B4-BE49-F238E27FC236}">
                <a16:creationId xmlns:a16="http://schemas.microsoft.com/office/drawing/2014/main" id="{BE5806DF-22F6-038A-4F64-5394F02405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 cap="flat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:notes">
            <a:extLst>
              <a:ext uri="{FF2B5EF4-FFF2-40B4-BE49-F238E27FC236}">
                <a16:creationId xmlns:a16="http://schemas.microsoft.com/office/drawing/2014/main" id="{6A53241B-B1C6-7737-D7D3-2FC2B0FEEA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lIns="91421" tIns="45701" rIns="91421" bIns="4570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3" name="Google Shape;94;p3:notes">
            <a:extLst>
              <a:ext uri="{FF2B5EF4-FFF2-40B4-BE49-F238E27FC236}">
                <a16:creationId xmlns:a16="http://schemas.microsoft.com/office/drawing/2014/main" id="{A07F0288-D1DB-AADD-9579-89521F7F30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 cap="flat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;p4:notes">
            <a:extLst>
              <a:ext uri="{FF2B5EF4-FFF2-40B4-BE49-F238E27FC236}">
                <a16:creationId xmlns:a16="http://schemas.microsoft.com/office/drawing/2014/main" id="{E4433A57-1F33-6628-5F39-241C96A397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lIns="91421" tIns="45701" rIns="91421" bIns="4570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3" name="Google Shape;120;p4:notes">
            <a:extLst>
              <a:ext uri="{FF2B5EF4-FFF2-40B4-BE49-F238E27FC236}">
                <a16:creationId xmlns:a16="http://schemas.microsoft.com/office/drawing/2014/main" id="{2124BFD3-4D7F-15E3-561A-37B98180B8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 cap="flat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2;p5:notes">
            <a:extLst>
              <a:ext uri="{FF2B5EF4-FFF2-40B4-BE49-F238E27FC236}">
                <a16:creationId xmlns:a16="http://schemas.microsoft.com/office/drawing/2014/main" id="{4666EB0F-87BE-A8EB-9F5F-B789DB638C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lIns="91421" tIns="45701" rIns="91421" bIns="4570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3" name="Google Shape;133;p5:notes">
            <a:extLst>
              <a:ext uri="{FF2B5EF4-FFF2-40B4-BE49-F238E27FC236}">
                <a16:creationId xmlns:a16="http://schemas.microsoft.com/office/drawing/2014/main" id="{DE5EF960-41D9-EACB-66B9-2F60DFA18C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 cap="flat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5;p6:notes">
            <a:extLst>
              <a:ext uri="{FF2B5EF4-FFF2-40B4-BE49-F238E27FC236}">
                <a16:creationId xmlns:a16="http://schemas.microsoft.com/office/drawing/2014/main" id="{BA1FD148-078F-537C-B21B-255055CB97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lIns="91421" tIns="45701" rIns="91421" bIns="4570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3" name="Google Shape;146;p6:notes">
            <a:extLst>
              <a:ext uri="{FF2B5EF4-FFF2-40B4-BE49-F238E27FC236}">
                <a16:creationId xmlns:a16="http://schemas.microsoft.com/office/drawing/2014/main" id="{2FA9C7B8-CF09-19D6-A697-3AFB590815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 cap="flat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6;p7:notes">
            <a:extLst>
              <a:ext uri="{FF2B5EF4-FFF2-40B4-BE49-F238E27FC236}">
                <a16:creationId xmlns:a16="http://schemas.microsoft.com/office/drawing/2014/main" id="{F6A32D94-A48C-37ED-A6B9-89F358F897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lIns="91421" tIns="45701" rIns="91421" bIns="4570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3" name="Google Shape;157;p7:notes">
            <a:extLst>
              <a:ext uri="{FF2B5EF4-FFF2-40B4-BE49-F238E27FC236}">
                <a16:creationId xmlns:a16="http://schemas.microsoft.com/office/drawing/2014/main" id="{6E64F397-F38A-D55C-6AC2-F5F5CA4AE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 cap="flat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7;p8:notes">
            <a:extLst>
              <a:ext uri="{FF2B5EF4-FFF2-40B4-BE49-F238E27FC236}">
                <a16:creationId xmlns:a16="http://schemas.microsoft.com/office/drawing/2014/main" id="{11001DC0-F89E-FDBB-5A09-CA31A9FC4E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lIns="91421" tIns="45701" rIns="91421" bIns="4570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3" name="Google Shape;168;p8:notes">
            <a:extLst>
              <a:ext uri="{FF2B5EF4-FFF2-40B4-BE49-F238E27FC236}">
                <a16:creationId xmlns:a16="http://schemas.microsoft.com/office/drawing/2014/main" id="{C3310C01-6398-3E9F-56E3-D6DDA7F74C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 cap="flat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7;p9:notes">
            <a:extLst>
              <a:ext uri="{FF2B5EF4-FFF2-40B4-BE49-F238E27FC236}">
                <a16:creationId xmlns:a16="http://schemas.microsoft.com/office/drawing/2014/main" id="{7B0B94ED-6D5E-52D9-2349-27C5C0347E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lIns="91421" tIns="45701" rIns="91421" bIns="4570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3" name="Google Shape;178;p9:notes">
            <a:extLst>
              <a:ext uri="{FF2B5EF4-FFF2-40B4-BE49-F238E27FC236}">
                <a16:creationId xmlns:a16="http://schemas.microsoft.com/office/drawing/2014/main" id="{2C32500D-32D7-94EC-40E8-059BD4A3F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 cap="flat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12">
            <a:extLst>
              <a:ext uri="{FF2B5EF4-FFF2-40B4-BE49-F238E27FC236}">
                <a16:creationId xmlns:a16="http://schemas.microsoft.com/office/drawing/2014/main" id="{DB779522-FAE4-11DD-2F3C-7879E5D18B58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11;p12">
            <a:extLst>
              <a:ext uri="{FF2B5EF4-FFF2-40B4-BE49-F238E27FC236}">
                <a16:creationId xmlns:a16="http://schemas.microsoft.com/office/drawing/2014/main" id="{1327CCA9-06EA-D7B0-8CCB-DDE9198338BB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2;p12">
            <a:extLst>
              <a:ext uri="{FF2B5EF4-FFF2-40B4-BE49-F238E27FC236}">
                <a16:creationId xmlns:a16="http://schemas.microsoft.com/office/drawing/2014/main" id="{6D3EDC49-5714-9E9A-B78D-DBE299E82DCC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13;p12">
            <a:extLst>
              <a:ext uri="{FF2B5EF4-FFF2-40B4-BE49-F238E27FC236}">
                <a16:creationId xmlns:a16="http://schemas.microsoft.com/office/drawing/2014/main" id="{13948F3B-142E-F76A-DCA1-9C9D439C4568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14;p12">
            <a:extLst>
              <a:ext uri="{FF2B5EF4-FFF2-40B4-BE49-F238E27FC236}">
                <a16:creationId xmlns:a16="http://schemas.microsoft.com/office/drawing/2014/main" id="{9777E3CC-EAA9-A674-CF0E-85BD36F15E40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15;p12">
            <a:extLst>
              <a:ext uri="{FF2B5EF4-FFF2-40B4-BE49-F238E27FC236}">
                <a16:creationId xmlns:a16="http://schemas.microsoft.com/office/drawing/2014/main" id="{C2DA0290-A4F5-5F75-2F3E-CDE067004C81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8" name="Google Shape;16;p12">
            <a:extLst>
              <a:ext uri="{FF2B5EF4-FFF2-40B4-BE49-F238E27FC236}">
                <a16:creationId xmlns:a16="http://schemas.microsoft.com/office/drawing/2014/main" id="{C7F26874-E2D6-7163-1726-B3D25A88A898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9" name="Google Shape;17;p12">
            <a:extLst>
              <a:ext uri="{FF2B5EF4-FFF2-40B4-BE49-F238E27FC236}">
                <a16:creationId xmlns:a16="http://schemas.microsoft.com/office/drawing/2014/main" id="{B66BF65F-2420-3DCB-DC99-22F6EE58DBB0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0" name="Google Shape;18;p12">
            <a:extLst>
              <a:ext uri="{FF2B5EF4-FFF2-40B4-BE49-F238E27FC236}">
                <a16:creationId xmlns:a16="http://schemas.microsoft.com/office/drawing/2014/main" id="{63FCCFDF-AC61-E3AA-9A06-5B8F168581C1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1" name="Google Shape;19;p12">
            <a:extLst>
              <a:ext uri="{FF2B5EF4-FFF2-40B4-BE49-F238E27FC236}">
                <a16:creationId xmlns:a16="http://schemas.microsoft.com/office/drawing/2014/main" id="{573ED5FD-C388-5D3E-7CD2-0F3AA91F4B55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924312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12">
            <a:extLst>
              <a:ext uri="{FF2B5EF4-FFF2-40B4-BE49-F238E27FC236}">
                <a16:creationId xmlns:a16="http://schemas.microsoft.com/office/drawing/2014/main" id="{3B48352A-9FC3-24E3-1AD9-F81C827EBD99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11;p12">
            <a:extLst>
              <a:ext uri="{FF2B5EF4-FFF2-40B4-BE49-F238E27FC236}">
                <a16:creationId xmlns:a16="http://schemas.microsoft.com/office/drawing/2014/main" id="{C1B7C1A9-C3E9-3317-A3B6-F4EC25E2EFB7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2;p12">
            <a:extLst>
              <a:ext uri="{FF2B5EF4-FFF2-40B4-BE49-F238E27FC236}">
                <a16:creationId xmlns:a16="http://schemas.microsoft.com/office/drawing/2014/main" id="{E01B6FF5-2B34-09DF-E55B-5549C1267361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13;p12">
            <a:extLst>
              <a:ext uri="{FF2B5EF4-FFF2-40B4-BE49-F238E27FC236}">
                <a16:creationId xmlns:a16="http://schemas.microsoft.com/office/drawing/2014/main" id="{53F7EC79-7688-1286-E7C6-0EC93FAA39B0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14;p12">
            <a:extLst>
              <a:ext uri="{FF2B5EF4-FFF2-40B4-BE49-F238E27FC236}">
                <a16:creationId xmlns:a16="http://schemas.microsoft.com/office/drawing/2014/main" id="{BBC67B9F-456F-0F6F-70A8-907C756F10B8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15;p12">
            <a:extLst>
              <a:ext uri="{FF2B5EF4-FFF2-40B4-BE49-F238E27FC236}">
                <a16:creationId xmlns:a16="http://schemas.microsoft.com/office/drawing/2014/main" id="{786D2E3B-C8D6-949C-E9F5-5E5874FDD841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8" name="Google Shape;16;p12">
            <a:extLst>
              <a:ext uri="{FF2B5EF4-FFF2-40B4-BE49-F238E27FC236}">
                <a16:creationId xmlns:a16="http://schemas.microsoft.com/office/drawing/2014/main" id="{87F712C1-C95C-9FCE-D5FA-66D877FED601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9" name="Google Shape;17;p12">
            <a:extLst>
              <a:ext uri="{FF2B5EF4-FFF2-40B4-BE49-F238E27FC236}">
                <a16:creationId xmlns:a16="http://schemas.microsoft.com/office/drawing/2014/main" id="{7E1AA253-FDA4-F89D-371C-05E8898E9B8A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0" name="Google Shape;18;p12">
            <a:extLst>
              <a:ext uri="{FF2B5EF4-FFF2-40B4-BE49-F238E27FC236}">
                <a16:creationId xmlns:a16="http://schemas.microsoft.com/office/drawing/2014/main" id="{B9ABF2F3-050C-0ED2-F7FD-09DA43A4DA5A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1" name="Google Shape;19;p12">
            <a:extLst>
              <a:ext uri="{FF2B5EF4-FFF2-40B4-BE49-F238E27FC236}">
                <a16:creationId xmlns:a16="http://schemas.microsoft.com/office/drawing/2014/main" id="{BFECCE98-A2B0-5FD5-F606-09746DF1C0EA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81455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12">
            <a:extLst>
              <a:ext uri="{FF2B5EF4-FFF2-40B4-BE49-F238E27FC236}">
                <a16:creationId xmlns:a16="http://schemas.microsoft.com/office/drawing/2014/main" id="{ABF2361A-DD80-6268-A901-FF8A80AE5738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11;p12">
            <a:extLst>
              <a:ext uri="{FF2B5EF4-FFF2-40B4-BE49-F238E27FC236}">
                <a16:creationId xmlns:a16="http://schemas.microsoft.com/office/drawing/2014/main" id="{19253897-0751-DA38-C4C3-64D651C10BBC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2;p12">
            <a:extLst>
              <a:ext uri="{FF2B5EF4-FFF2-40B4-BE49-F238E27FC236}">
                <a16:creationId xmlns:a16="http://schemas.microsoft.com/office/drawing/2014/main" id="{A47D5E54-A25C-690B-9BB6-2927939589F5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13;p12">
            <a:extLst>
              <a:ext uri="{FF2B5EF4-FFF2-40B4-BE49-F238E27FC236}">
                <a16:creationId xmlns:a16="http://schemas.microsoft.com/office/drawing/2014/main" id="{35C9095D-FB25-A14F-3167-6A9A4F2171D8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14;p12">
            <a:extLst>
              <a:ext uri="{FF2B5EF4-FFF2-40B4-BE49-F238E27FC236}">
                <a16:creationId xmlns:a16="http://schemas.microsoft.com/office/drawing/2014/main" id="{DC0AE0E1-2FAB-53ED-C3CE-80CF6E8FBB07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15;p12">
            <a:extLst>
              <a:ext uri="{FF2B5EF4-FFF2-40B4-BE49-F238E27FC236}">
                <a16:creationId xmlns:a16="http://schemas.microsoft.com/office/drawing/2014/main" id="{F72646AA-556B-4449-1C32-3CD0BF296A4F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8" name="Google Shape;16;p12">
            <a:extLst>
              <a:ext uri="{FF2B5EF4-FFF2-40B4-BE49-F238E27FC236}">
                <a16:creationId xmlns:a16="http://schemas.microsoft.com/office/drawing/2014/main" id="{28E9BB9B-39D6-C320-4E2D-EF3523E348FD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9" name="Google Shape;17;p12">
            <a:extLst>
              <a:ext uri="{FF2B5EF4-FFF2-40B4-BE49-F238E27FC236}">
                <a16:creationId xmlns:a16="http://schemas.microsoft.com/office/drawing/2014/main" id="{D8412C89-F6BD-28BF-50AE-4FD50681036E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0" name="Google Shape;18;p12">
            <a:extLst>
              <a:ext uri="{FF2B5EF4-FFF2-40B4-BE49-F238E27FC236}">
                <a16:creationId xmlns:a16="http://schemas.microsoft.com/office/drawing/2014/main" id="{FF44FF13-41EB-3E21-8175-9403E283932D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1" name="Google Shape;19;p12">
            <a:extLst>
              <a:ext uri="{FF2B5EF4-FFF2-40B4-BE49-F238E27FC236}">
                <a16:creationId xmlns:a16="http://schemas.microsoft.com/office/drawing/2014/main" id="{6D0DE4F9-DA3E-BD99-7463-EFE9C6E340BD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5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12">
            <a:extLst>
              <a:ext uri="{FF2B5EF4-FFF2-40B4-BE49-F238E27FC236}">
                <a16:creationId xmlns:a16="http://schemas.microsoft.com/office/drawing/2014/main" id="{F68055B2-E256-FB16-0D8F-20E0B179470F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11;p12">
            <a:extLst>
              <a:ext uri="{FF2B5EF4-FFF2-40B4-BE49-F238E27FC236}">
                <a16:creationId xmlns:a16="http://schemas.microsoft.com/office/drawing/2014/main" id="{DA70458D-B08C-3A3D-943F-06CD25AD2C0C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2;p12">
            <a:extLst>
              <a:ext uri="{FF2B5EF4-FFF2-40B4-BE49-F238E27FC236}">
                <a16:creationId xmlns:a16="http://schemas.microsoft.com/office/drawing/2014/main" id="{673B1544-6A31-ECB6-16FA-B85B9362B851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13;p12">
            <a:extLst>
              <a:ext uri="{FF2B5EF4-FFF2-40B4-BE49-F238E27FC236}">
                <a16:creationId xmlns:a16="http://schemas.microsoft.com/office/drawing/2014/main" id="{F33EAEDD-4824-E800-0A6D-623CC3C84D7B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14;p12">
            <a:extLst>
              <a:ext uri="{FF2B5EF4-FFF2-40B4-BE49-F238E27FC236}">
                <a16:creationId xmlns:a16="http://schemas.microsoft.com/office/drawing/2014/main" id="{B5C7FCF1-E7C2-8F2A-3590-063CB5D767CB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15;p12">
            <a:extLst>
              <a:ext uri="{FF2B5EF4-FFF2-40B4-BE49-F238E27FC236}">
                <a16:creationId xmlns:a16="http://schemas.microsoft.com/office/drawing/2014/main" id="{362C9F72-0552-A9A5-916A-143D577BD7E7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8" name="Google Shape;16;p12">
            <a:extLst>
              <a:ext uri="{FF2B5EF4-FFF2-40B4-BE49-F238E27FC236}">
                <a16:creationId xmlns:a16="http://schemas.microsoft.com/office/drawing/2014/main" id="{0A187E30-66D6-62A0-F956-68A59F259DF9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9" name="Google Shape;17;p12">
            <a:extLst>
              <a:ext uri="{FF2B5EF4-FFF2-40B4-BE49-F238E27FC236}">
                <a16:creationId xmlns:a16="http://schemas.microsoft.com/office/drawing/2014/main" id="{3DB71E31-7D88-4351-2B87-EFA9F0E99540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0" name="Google Shape;18;p12">
            <a:extLst>
              <a:ext uri="{FF2B5EF4-FFF2-40B4-BE49-F238E27FC236}">
                <a16:creationId xmlns:a16="http://schemas.microsoft.com/office/drawing/2014/main" id="{56AC219C-DA40-70B5-3EF7-F809E601AEB0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1" name="Google Shape;19;p12">
            <a:extLst>
              <a:ext uri="{FF2B5EF4-FFF2-40B4-BE49-F238E27FC236}">
                <a16:creationId xmlns:a16="http://schemas.microsoft.com/office/drawing/2014/main" id="{BB84ABA3-1FC4-1FB0-D6BE-E7B1B1A8F0AC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597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12">
            <a:extLst>
              <a:ext uri="{FF2B5EF4-FFF2-40B4-BE49-F238E27FC236}">
                <a16:creationId xmlns:a16="http://schemas.microsoft.com/office/drawing/2014/main" id="{BC97FFB6-6B43-9D1C-2A13-4931B64125AD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11;p12">
            <a:extLst>
              <a:ext uri="{FF2B5EF4-FFF2-40B4-BE49-F238E27FC236}">
                <a16:creationId xmlns:a16="http://schemas.microsoft.com/office/drawing/2014/main" id="{EDB611CA-D064-371E-F44A-C80D8D16E074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2;p12">
            <a:extLst>
              <a:ext uri="{FF2B5EF4-FFF2-40B4-BE49-F238E27FC236}">
                <a16:creationId xmlns:a16="http://schemas.microsoft.com/office/drawing/2014/main" id="{12E89CD4-98A6-E140-1C83-6C3F00490CB3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13;p12">
            <a:extLst>
              <a:ext uri="{FF2B5EF4-FFF2-40B4-BE49-F238E27FC236}">
                <a16:creationId xmlns:a16="http://schemas.microsoft.com/office/drawing/2014/main" id="{E29D7190-E5D8-C08F-D01D-7008FCE528BF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14;p12">
            <a:extLst>
              <a:ext uri="{FF2B5EF4-FFF2-40B4-BE49-F238E27FC236}">
                <a16:creationId xmlns:a16="http://schemas.microsoft.com/office/drawing/2014/main" id="{9335CA2E-7452-DBB7-9928-3793E9DFFEC6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15;p12">
            <a:extLst>
              <a:ext uri="{FF2B5EF4-FFF2-40B4-BE49-F238E27FC236}">
                <a16:creationId xmlns:a16="http://schemas.microsoft.com/office/drawing/2014/main" id="{2C387E2A-D496-05D3-58F0-663F139DAC36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8" name="Google Shape;16;p12">
            <a:extLst>
              <a:ext uri="{FF2B5EF4-FFF2-40B4-BE49-F238E27FC236}">
                <a16:creationId xmlns:a16="http://schemas.microsoft.com/office/drawing/2014/main" id="{42E47FA6-5775-9F19-7EF1-F16BB54B5832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9" name="Google Shape;17;p12">
            <a:extLst>
              <a:ext uri="{FF2B5EF4-FFF2-40B4-BE49-F238E27FC236}">
                <a16:creationId xmlns:a16="http://schemas.microsoft.com/office/drawing/2014/main" id="{97796C9A-6A9D-28F4-D3B2-F1A4386A00CB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0" name="Google Shape;18;p12">
            <a:extLst>
              <a:ext uri="{FF2B5EF4-FFF2-40B4-BE49-F238E27FC236}">
                <a16:creationId xmlns:a16="http://schemas.microsoft.com/office/drawing/2014/main" id="{0B1ACFE7-521A-F8E2-07B8-4AF12D902A89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1" name="Google Shape;19;p12">
            <a:extLst>
              <a:ext uri="{FF2B5EF4-FFF2-40B4-BE49-F238E27FC236}">
                <a16:creationId xmlns:a16="http://schemas.microsoft.com/office/drawing/2014/main" id="{4533CABE-A38B-79FB-6284-5E0D06F638D5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7208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12">
            <a:extLst>
              <a:ext uri="{FF2B5EF4-FFF2-40B4-BE49-F238E27FC236}">
                <a16:creationId xmlns:a16="http://schemas.microsoft.com/office/drawing/2014/main" id="{7B6D8380-52A4-8DDB-E8DA-9D84980BC919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11;p12">
            <a:extLst>
              <a:ext uri="{FF2B5EF4-FFF2-40B4-BE49-F238E27FC236}">
                <a16:creationId xmlns:a16="http://schemas.microsoft.com/office/drawing/2014/main" id="{D9104070-49F4-D184-B4E8-11C07C192F1C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2;p12">
            <a:extLst>
              <a:ext uri="{FF2B5EF4-FFF2-40B4-BE49-F238E27FC236}">
                <a16:creationId xmlns:a16="http://schemas.microsoft.com/office/drawing/2014/main" id="{6768C2BA-7DB1-4833-A491-8894673965DA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13;p12">
            <a:extLst>
              <a:ext uri="{FF2B5EF4-FFF2-40B4-BE49-F238E27FC236}">
                <a16:creationId xmlns:a16="http://schemas.microsoft.com/office/drawing/2014/main" id="{3C35A294-482A-D305-B4DF-D17AD1357BEB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14;p12">
            <a:extLst>
              <a:ext uri="{FF2B5EF4-FFF2-40B4-BE49-F238E27FC236}">
                <a16:creationId xmlns:a16="http://schemas.microsoft.com/office/drawing/2014/main" id="{B733BF7B-066C-1473-A6D9-3DBCE0DF0D76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15;p12">
            <a:extLst>
              <a:ext uri="{FF2B5EF4-FFF2-40B4-BE49-F238E27FC236}">
                <a16:creationId xmlns:a16="http://schemas.microsoft.com/office/drawing/2014/main" id="{3ECB5E2F-594B-C36F-AE6C-49C16E08AC2E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8" name="Google Shape;16;p12">
            <a:extLst>
              <a:ext uri="{FF2B5EF4-FFF2-40B4-BE49-F238E27FC236}">
                <a16:creationId xmlns:a16="http://schemas.microsoft.com/office/drawing/2014/main" id="{4F3A37C8-9544-9C8E-D817-4010E72B91A0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9" name="Google Shape;17;p12">
            <a:extLst>
              <a:ext uri="{FF2B5EF4-FFF2-40B4-BE49-F238E27FC236}">
                <a16:creationId xmlns:a16="http://schemas.microsoft.com/office/drawing/2014/main" id="{3669D49F-1387-A8EB-815D-56BEADE541A1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0" name="Google Shape;18;p12">
            <a:extLst>
              <a:ext uri="{FF2B5EF4-FFF2-40B4-BE49-F238E27FC236}">
                <a16:creationId xmlns:a16="http://schemas.microsoft.com/office/drawing/2014/main" id="{F2902401-662A-6150-F195-D0A6D44EDE6F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1" name="Google Shape;19;p12">
            <a:extLst>
              <a:ext uri="{FF2B5EF4-FFF2-40B4-BE49-F238E27FC236}">
                <a16:creationId xmlns:a16="http://schemas.microsoft.com/office/drawing/2014/main" id="{F768EEC5-D8D2-30C5-56FA-986C878E0F08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2" name="Google Shape;20;p12">
            <a:extLst>
              <a:ext uri="{FF2B5EF4-FFF2-40B4-BE49-F238E27FC236}">
                <a16:creationId xmlns:a16="http://schemas.microsoft.com/office/drawing/2014/main" id="{F473071C-2BD6-2A82-E6A7-681C7C568E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endParaRPr lang="en-US"/>
          </a:p>
        </p:txBody>
      </p:sp>
      <p:sp>
        <p:nvSpPr>
          <p:cNvPr id="13" name="Google Shape;21;p12">
            <a:extLst>
              <a:ext uri="{FF2B5EF4-FFF2-40B4-BE49-F238E27FC236}">
                <a16:creationId xmlns:a16="http://schemas.microsoft.com/office/drawing/2014/main" id="{DDAB5DE6-B88C-C9D7-5080-10C58B8701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Google Shape;22;p12">
            <a:extLst>
              <a:ext uri="{FF2B5EF4-FFF2-40B4-BE49-F238E27FC236}">
                <a16:creationId xmlns:a16="http://schemas.microsoft.com/office/drawing/2014/main" id="{A60285BB-4138-9C9A-04C8-96A4BD3D984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sp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0" cap="none" spc="0" baseline="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Google Shape;23;p12">
            <a:extLst>
              <a:ext uri="{FF2B5EF4-FFF2-40B4-BE49-F238E27FC236}">
                <a16:creationId xmlns:a16="http://schemas.microsoft.com/office/drawing/2014/main" id="{591856F9-D2F7-20DA-4B66-9C946241E78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0" cap="none" spc="0" baseline="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6" name="Google Shape;24;p12">
            <a:extLst>
              <a:ext uri="{FF2B5EF4-FFF2-40B4-BE49-F238E27FC236}">
                <a16:creationId xmlns:a16="http://schemas.microsoft.com/office/drawing/2014/main" id="{816A3E7D-8DCD-F8E0-5E6B-EBA143D05F7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38103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0" cap="none" spc="0" baseline="0">
                <a:solidFill>
                  <a:srgbClr val="2D936B"/>
                </a:solidFill>
                <a:uFillTx/>
                <a:latin typeface="Trebuchet MS"/>
                <a:ea typeface="Trebuchet MS"/>
                <a:cs typeface="Trebuchet MS"/>
              </a:defRPr>
            </a:lvl1pPr>
          </a:lstStyle>
          <a:p>
            <a:pPr lvl="0"/>
            <a:fld id="{9AD34F2B-F30F-46DD-B648-E471658B3AD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800" b="1" i="0" u="none" strike="noStrike" kern="0" cap="none" spc="0" baseline="0">
          <a:solidFill>
            <a:srgbClr val="000000"/>
          </a:solidFill>
          <a:uFillTx/>
          <a:latin typeface="Trebuchet MS"/>
          <a:ea typeface="Trebuchet MS"/>
          <a:cs typeface="Trebuchet MS"/>
        </a:defRPr>
      </a:lvl1pPr>
    </p:titleStyle>
    <p:bodyStyle>
      <a:lvl1pPr marL="457200" marR="0" lvl="0" indent="-22860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000000"/>
          </a:solidFill>
          <a:uFillTx/>
          <a:latin typeface="Calibri"/>
          <a:ea typeface="Calibri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2.png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e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8;p1">
            <a:extLst>
              <a:ext uri="{FF2B5EF4-FFF2-40B4-BE49-F238E27FC236}">
                <a16:creationId xmlns:a16="http://schemas.microsoft.com/office/drawing/2014/main" id="{5EA0CCDD-A750-BC49-3517-7188C812158B}"/>
              </a:ext>
            </a:extLst>
          </p:cNvPr>
          <p:cNvGrpSpPr/>
          <p:nvPr/>
        </p:nvGrpSpPr>
        <p:grpSpPr>
          <a:xfrm>
            <a:off x="619432" y="473266"/>
            <a:ext cx="1743074" cy="1333506"/>
            <a:chOff x="619432" y="473266"/>
            <a:chExt cx="1743074" cy="1333506"/>
          </a:xfrm>
        </p:grpSpPr>
        <p:sp>
          <p:nvSpPr>
            <p:cNvPr id="3" name="Google Shape;59;p1">
              <a:extLst>
                <a:ext uri="{FF2B5EF4-FFF2-40B4-BE49-F238E27FC236}">
                  <a16:creationId xmlns:a16="http://schemas.microsoft.com/office/drawing/2014/main" id="{3A9F3F39-AD8A-BFB3-6F91-3656AE96CBCC}"/>
                </a:ext>
              </a:extLst>
            </p:cNvPr>
            <p:cNvSpPr/>
            <p:nvPr/>
          </p:nvSpPr>
          <p:spPr>
            <a:xfrm>
              <a:off x="619432" y="749497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" name="Google Shape;60;p1">
              <a:extLst>
                <a:ext uri="{FF2B5EF4-FFF2-40B4-BE49-F238E27FC236}">
                  <a16:creationId xmlns:a16="http://schemas.microsoft.com/office/drawing/2014/main" id="{75CAC3C0-45E3-7A81-A91D-55FC1D93460B}"/>
                </a:ext>
              </a:extLst>
            </p:cNvPr>
            <p:cNvSpPr/>
            <p:nvPr/>
          </p:nvSpPr>
          <p:spPr>
            <a:xfrm>
              <a:off x="1714810" y="47326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5" name="Google Shape;61;p1">
            <a:extLst>
              <a:ext uri="{FF2B5EF4-FFF2-40B4-BE49-F238E27FC236}">
                <a16:creationId xmlns:a16="http://schemas.microsoft.com/office/drawing/2014/main" id="{2CBF41A3-D04C-6A83-DFFD-F2460FF0AD47}"/>
              </a:ext>
            </a:extLst>
          </p:cNvPr>
          <p:cNvSpPr/>
          <p:nvPr/>
        </p:nvSpPr>
        <p:spPr>
          <a:xfrm>
            <a:off x="8162620" y="337678"/>
            <a:ext cx="1666878" cy="1438278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62;p1">
            <a:extLst>
              <a:ext uri="{FF2B5EF4-FFF2-40B4-BE49-F238E27FC236}">
                <a16:creationId xmlns:a16="http://schemas.microsoft.com/office/drawing/2014/main" id="{E5B55A99-5FC7-AF06-BEE7-C44FA7B39C8A}"/>
              </a:ext>
            </a:extLst>
          </p:cNvPr>
          <p:cNvSpPr/>
          <p:nvPr/>
        </p:nvSpPr>
        <p:spPr>
          <a:xfrm>
            <a:off x="5186824" y="5948364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63;p1">
            <a:extLst>
              <a:ext uri="{FF2B5EF4-FFF2-40B4-BE49-F238E27FC236}">
                <a16:creationId xmlns:a16="http://schemas.microsoft.com/office/drawing/2014/main" id="{84DAC9AC-C419-877E-5613-26658C64B0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104" y="749497"/>
            <a:ext cx="8355265" cy="84765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0" compatLnSpc="1">
            <a:spAutoFit/>
          </a:bodyPr>
          <a:lstStyle/>
          <a:p>
            <a:pPr marL="3213731" lvl="0"/>
            <a:r>
              <a:rPr lang="en-US" sz="5400">
                <a:solidFill>
                  <a:srgbClr val="0F0F0F"/>
                </a:solidFill>
                <a:latin typeface="Calibri" pitchFamily="34"/>
                <a:cs typeface="Calibri" pitchFamily="34"/>
              </a:rPr>
              <a:t>Digital Portfolio </a:t>
            </a:r>
            <a:endParaRPr lang="en-US" sz="5400" b="0">
              <a:latin typeface="Calibri" pitchFamily="34"/>
              <a:cs typeface="Calibri" pitchFamily="34"/>
            </a:endParaRPr>
          </a:p>
        </p:txBody>
      </p:sp>
      <p:pic>
        <p:nvPicPr>
          <p:cNvPr id="8" name="Google Shape;64;p1">
            <a:extLst>
              <a:ext uri="{FF2B5EF4-FFF2-40B4-BE49-F238E27FC236}">
                <a16:creationId xmlns:a16="http://schemas.microsoft.com/office/drawing/2014/main" id="{7FDDB6F7-6A19-EE45-B748-6AE8F5F9B3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Google Shape;65;p1">
            <a:extLst>
              <a:ext uri="{FF2B5EF4-FFF2-40B4-BE49-F238E27FC236}">
                <a16:creationId xmlns:a16="http://schemas.microsoft.com/office/drawing/2014/main" id="{CA2F67F2-2033-F22D-DF0C-03550A429020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7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B1E54C-5AC5-4BA6-A07F-270F5F80FB97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Google Shape;66;p1">
            <a:extLst>
              <a:ext uri="{FF2B5EF4-FFF2-40B4-BE49-F238E27FC236}">
                <a16:creationId xmlns:a16="http://schemas.microsoft.com/office/drawing/2014/main" id="{1CD885ED-41D4-F334-A023-B8ABA9115AE1}"/>
              </a:ext>
            </a:extLst>
          </p:cNvPr>
          <p:cNvSpPr txBox="1"/>
          <p:nvPr/>
        </p:nvSpPr>
        <p:spPr>
          <a:xfrm>
            <a:off x="443566" y="2082994"/>
            <a:ext cx="12184937" cy="3416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STUDENT NAME		: S. Santhosh Kumar </a:t>
            </a: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REGISTER NO AND NMID	:212403875/</a:t>
            </a: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0ECFE084E7B9CCB9AD84E4DA03866AFC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DEPARTMENT 			: Computer Application </a:t>
            </a: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COLLEGE/UNIVERSITY		: Tagore College Of Art &amp; Science Chrompet, Chennai                    					  Madras University </a:t>
            </a: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6;p10">
            <a:extLst>
              <a:ext uri="{FF2B5EF4-FFF2-40B4-BE49-F238E27FC236}">
                <a16:creationId xmlns:a16="http://schemas.microsoft.com/office/drawing/2014/main" id="{AEE4E946-CD90-8066-15D4-3E92D0947594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0" cap="none" spc="0" baseline="0">
                <a:solidFill>
                  <a:srgbClr val="2D83C3"/>
                </a:solidFill>
                <a:uFillTx/>
                <a:latin typeface="Trebuchet MS"/>
                <a:ea typeface="Trebuchet MS"/>
                <a:cs typeface="Trebuchet MS"/>
              </a:rPr>
              <a:t>3/21/2024  </a:t>
            </a:r>
            <a:r>
              <a:rPr lang="en-US" sz="1100" b="1" i="0" u="none" strike="noStrike" kern="0" cap="none" spc="0" baseline="0">
                <a:solidFill>
                  <a:srgbClr val="2D83C3"/>
                </a:solidFill>
                <a:uFillTx/>
                <a:latin typeface="Trebuchet MS"/>
                <a:ea typeface="Trebuchet MS"/>
                <a:cs typeface="Trebuchet MS"/>
              </a:rPr>
              <a:t>Annual Review</a:t>
            </a:r>
            <a:endParaRPr lang="en-US" sz="1100" b="0" i="0" u="none" strike="noStrike" kern="0" cap="none" spc="0" baseline="0">
              <a:solidFill>
                <a:srgbClr val="000000"/>
              </a:solidFill>
              <a:uFillTx/>
              <a:latin typeface="Trebuchet MS"/>
              <a:ea typeface="Trebuchet MS"/>
              <a:cs typeface="Trebuchet MS"/>
            </a:endParaRPr>
          </a:p>
        </p:txBody>
      </p:sp>
      <p:sp>
        <p:nvSpPr>
          <p:cNvPr id="3" name="Google Shape;187;p10">
            <a:extLst>
              <a:ext uri="{FF2B5EF4-FFF2-40B4-BE49-F238E27FC236}">
                <a16:creationId xmlns:a16="http://schemas.microsoft.com/office/drawing/2014/main" id="{09842A21-B377-5846-7672-C85770692AEF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88;p10">
            <a:extLst>
              <a:ext uri="{FF2B5EF4-FFF2-40B4-BE49-F238E27FC236}">
                <a16:creationId xmlns:a16="http://schemas.microsoft.com/office/drawing/2014/main" id="{5740EC64-8507-BFD9-B42A-6173D9D97BFF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189;p10">
            <a:extLst>
              <a:ext uri="{FF2B5EF4-FFF2-40B4-BE49-F238E27FC236}">
                <a16:creationId xmlns:a16="http://schemas.microsoft.com/office/drawing/2014/main" id="{C031CC7A-0EE8-4E17-159B-1DA2181A8D52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pic>
        <p:nvPicPr>
          <p:cNvPr id="6" name="Google Shape;190;p10">
            <a:extLst>
              <a:ext uri="{FF2B5EF4-FFF2-40B4-BE49-F238E27FC236}">
                <a16:creationId xmlns:a16="http://schemas.microsoft.com/office/drawing/2014/main" id="{E7A49F93-5CBD-7B12-0A56-8C35511557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66678" y="3381368"/>
            <a:ext cx="2466978" cy="34194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Google Shape;191;p10">
            <a:extLst>
              <a:ext uri="{FF2B5EF4-FFF2-40B4-BE49-F238E27FC236}">
                <a16:creationId xmlns:a16="http://schemas.microsoft.com/office/drawing/2014/main" id="{F2FBEC68-1292-403E-3492-15DAB5D5A5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654939"/>
            <a:ext cx="8480429" cy="67069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0" compatLnSpc="1">
            <a:spAutoFit/>
          </a:bodyPr>
          <a:lstStyle/>
          <a:p>
            <a:pPr marL="12701" lvl="0"/>
            <a:r>
              <a:rPr lang="en-US" sz="4250"/>
              <a:t>RESULTS AND SCREENSHOTS</a:t>
            </a:r>
          </a:p>
        </p:txBody>
      </p:sp>
      <p:sp>
        <p:nvSpPr>
          <p:cNvPr id="8" name="Google Shape;192;p10">
            <a:extLst>
              <a:ext uri="{FF2B5EF4-FFF2-40B4-BE49-F238E27FC236}">
                <a16:creationId xmlns:a16="http://schemas.microsoft.com/office/drawing/2014/main" id="{A1B68404-F290-F57D-5B87-C43D875F43EE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7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C9CC3B-4514-4071-B555-2298C43BED24}" type="slidenum">
              <a:t>10</a:t>
            </a:fld>
            <a:endParaRPr lang="en-US" sz="1100" b="0" i="0" u="none" strike="noStrike" kern="0" cap="none" spc="0" baseline="0">
              <a:solidFill>
                <a:srgbClr val="000000"/>
              </a:solidFill>
              <a:uFillTx/>
              <a:latin typeface="Trebuchet MS"/>
              <a:ea typeface="Trebuchet MS"/>
              <a:cs typeface="Trebuchet MS"/>
            </a:endParaRPr>
          </a:p>
        </p:txBody>
      </p:sp>
      <p:sp>
        <p:nvSpPr>
          <p:cNvPr id="9" name="Google Shape;193;p10">
            <a:extLst>
              <a:ext uri="{FF2B5EF4-FFF2-40B4-BE49-F238E27FC236}">
                <a16:creationId xmlns:a16="http://schemas.microsoft.com/office/drawing/2014/main" id="{82A28DF4-4E00-E0BF-0A27-2F74C03180CC}"/>
              </a:ext>
            </a:extLst>
          </p:cNvPr>
          <p:cNvSpPr txBox="1"/>
          <p:nvPr/>
        </p:nvSpPr>
        <p:spPr>
          <a:xfrm>
            <a:off x="2743200" y="2354698"/>
            <a:ext cx="8534022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0" cap="none" spc="0" baseline="0">
              <a:solidFill>
                <a:srgbClr val="0D0D0D"/>
              </a:solidFill>
              <a:uFillTx/>
              <a:latin typeface="Times New Roman"/>
              <a:ea typeface="Times New Roman"/>
              <a:cs typeface="Times New Roman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43224C4D-C6F3-C339-577B-DAF2CA72DA88}"/>
              </a:ext>
            </a:extLst>
          </p:cNvPr>
          <p:cNvSpPr/>
          <p:nvPr/>
        </p:nvSpPr>
        <p:spPr>
          <a:xfrm>
            <a:off x="5943600" y="3276596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CF2A0F0F-144A-3B12-6297-1383EFF7A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3" y="3099093"/>
            <a:ext cx="2156347" cy="32385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99D0A859-9619-7FE1-EBA7-AC692A005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310" y="3099093"/>
            <a:ext cx="2156347" cy="32385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A13EFEE3-D398-623E-D57C-6B943972A2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221" y="3099093"/>
            <a:ext cx="1998457" cy="32385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p11">
            <a:extLst>
              <a:ext uri="{FF2B5EF4-FFF2-40B4-BE49-F238E27FC236}">
                <a16:creationId xmlns:a16="http://schemas.microsoft.com/office/drawing/2014/main" id="{373EFCF2-A0EC-C70E-FC66-219D70491A33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202;p11">
            <a:extLst>
              <a:ext uri="{FF2B5EF4-FFF2-40B4-BE49-F238E27FC236}">
                <a16:creationId xmlns:a16="http://schemas.microsoft.com/office/drawing/2014/main" id="{F7A977BF-68CA-30DF-A321-83FDACFC5047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203;p11">
            <a:extLst>
              <a:ext uri="{FF2B5EF4-FFF2-40B4-BE49-F238E27FC236}">
                <a16:creationId xmlns:a16="http://schemas.microsoft.com/office/drawing/2014/main" id="{473F2820-D92E-08CC-3C6F-586E60366059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pic>
        <p:nvPicPr>
          <p:cNvPr id="5" name="Google Shape;204;p11">
            <a:extLst>
              <a:ext uri="{FF2B5EF4-FFF2-40B4-BE49-F238E27FC236}">
                <a16:creationId xmlns:a16="http://schemas.microsoft.com/office/drawing/2014/main" id="{0DD5A401-AB85-569F-8742-9539CBE56F2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Google Shape;205;p11">
            <a:extLst>
              <a:ext uri="{FF2B5EF4-FFF2-40B4-BE49-F238E27FC236}">
                <a16:creationId xmlns:a16="http://schemas.microsoft.com/office/drawing/2014/main" id="{FD66803E-F9A9-C4B9-084E-F91D8BEF1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4578665" cy="7521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22" rIns="0" bIns="0" anchor="t" anchorCtr="0" compatLnSpc="1">
            <a:spAutoFit/>
          </a:bodyPr>
          <a:lstStyle/>
          <a:p>
            <a:pPr marL="12701" lvl="0"/>
            <a:r>
              <a:rPr lang="en-US"/>
              <a:t>CONCLUSION</a:t>
            </a:r>
          </a:p>
        </p:txBody>
      </p:sp>
      <p:sp>
        <p:nvSpPr>
          <p:cNvPr id="7" name="Google Shape;206;p11">
            <a:extLst>
              <a:ext uri="{FF2B5EF4-FFF2-40B4-BE49-F238E27FC236}">
                <a16:creationId xmlns:a16="http://schemas.microsoft.com/office/drawing/2014/main" id="{A5D0AF31-805A-09B4-A82E-8BDF837D3598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7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0E3AE84-81DF-40E2-A40D-ADD4051ABABF}" type="slidenum">
              <a:t>11</a:t>
            </a:fld>
            <a:endParaRPr lang="en-US" sz="1100" b="0" i="0" u="none" strike="noStrike" kern="0" cap="none" spc="0" baseline="0">
              <a:solidFill>
                <a:srgbClr val="000000"/>
              </a:solidFill>
              <a:uFillTx/>
              <a:latin typeface="Trebuchet MS"/>
              <a:ea typeface="Trebuchet MS"/>
              <a:cs typeface="Trebuchet MS"/>
            </a:endParaRPr>
          </a:p>
        </p:txBody>
      </p:sp>
      <p:sp>
        <p:nvSpPr>
          <p:cNvPr id="8" name="Google Shape;207;p11">
            <a:extLst>
              <a:ext uri="{FF2B5EF4-FFF2-40B4-BE49-F238E27FC236}">
                <a16:creationId xmlns:a16="http://schemas.microsoft.com/office/drawing/2014/main" id="{586EC1BE-0795-9BAE-6F7D-EC2462BB7859}"/>
              </a:ext>
            </a:extLst>
          </p:cNvPr>
          <p:cNvSpPr txBox="1"/>
          <p:nvPr/>
        </p:nvSpPr>
        <p:spPr>
          <a:xfrm>
            <a:off x="755321" y="2019296"/>
            <a:ext cx="7857731" cy="35086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The portfolio website provides a professional way to showcase personal achievements and skills. It enhances career opportunities by giving recruiters a clear overview of the candidate’s profile.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3;g551fe05e41760230_5">
            <a:extLst>
              <a:ext uri="{FF2B5EF4-FFF2-40B4-BE49-F238E27FC236}">
                <a16:creationId xmlns:a16="http://schemas.microsoft.com/office/drawing/2014/main" id="{2D4F8D66-7494-B3F9-B727-09CE18EDF865}"/>
              </a:ext>
            </a:extLst>
          </p:cNvPr>
          <p:cNvSpPr txBox="1"/>
          <p:nvPr/>
        </p:nvSpPr>
        <p:spPr>
          <a:xfrm>
            <a:off x="10661" y="2725789"/>
            <a:ext cx="12191996" cy="4638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214;g551fe05e41760230_5">
            <a:extLst>
              <a:ext uri="{FF2B5EF4-FFF2-40B4-BE49-F238E27FC236}">
                <a16:creationId xmlns:a16="http://schemas.microsoft.com/office/drawing/2014/main" id="{A8D439BC-2F77-C85B-2C2C-64B22F4CCA49}"/>
              </a:ext>
            </a:extLst>
          </p:cNvPr>
          <p:cNvSpPr txBox="1"/>
          <p:nvPr/>
        </p:nvSpPr>
        <p:spPr>
          <a:xfrm>
            <a:off x="10661" y="2725789"/>
            <a:ext cx="12191996" cy="4638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G</a:t>
            </a:r>
          </a:p>
        </p:txBody>
      </p:sp>
      <p:sp>
        <p:nvSpPr>
          <p:cNvPr id="4" name="Google Shape;217;g551fe05e41760230_5">
            <a:extLst>
              <a:ext uri="{FF2B5EF4-FFF2-40B4-BE49-F238E27FC236}">
                <a16:creationId xmlns:a16="http://schemas.microsoft.com/office/drawing/2014/main" id="{BE24D6A0-309F-6D7B-3A09-70624A75268E}"/>
              </a:ext>
            </a:extLst>
          </p:cNvPr>
          <p:cNvSpPr txBox="1"/>
          <p:nvPr/>
        </p:nvSpPr>
        <p:spPr>
          <a:xfrm>
            <a:off x="4344808" y="678557"/>
            <a:ext cx="12191996" cy="7428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GITHUB LINK 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5DF2270-6C9A-E1E6-9E67-2AB53C11B27F}"/>
              </a:ext>
            </a:extLst>
          </p:cNvPr>
          <p:cNvSpPr txBox="1"/>
          <p:nvPr/>
        </p:nvSpPr>
        <p:spPr>
          <a:xfrm>
            <a:off x="1549825" y="3038679"/>
            <a:ext cx="10236625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https://</a:t>
            </a:r>
            <a:r>
              <a:rPr lang="en-IN" sz="2800" b="1" i="0" u="none" strike="noStrike" kern="0" cap="none" spc="0" baseline="0">
                <a:solidFill>
                  <a:srgbClr val="000000"/>
                </a:solidFill>
                <a:uFillTx/>
                <a:latin typeface="Calibri" pitchFamily="34"/>
                <a:ea typeface="Calibri" pitchFamily="34"/>
                <a:cs typeface="Calibri" pitchFamily="34"/>
              </a:rPr>
              <a:t>santhoshkumar988458-spec</a:t>
            </a:r>
            <a:r>
              <a:rPr lang="en-IN" sz="2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.github.io/Portfolio/index.html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2">
            <a:extLst>
              <a:ext uri="{FF2B5EF4-FFF2-40B4-BE49-F238E27FC236}">
                <a16:creationId xmlns:a16="http://schemas.microsoft.com/office/drawing/2014/main" id="{46923DDB-A082-96C2-D552-034DEB914023}"/>
              </a:ext>
            </a:extLst>
          </p:cNvPr>
          <p:cNvSpPr/>
          <p:nvPr/>
        </p:nvSpPr>
        <p:spPr>
          <a:xfrm>
            <a:off x="-128" y="0"/>
            <a:ext cx="12191996" cy="8006715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3" name="Google Shape;72;p2">
            <a:extLst>
              <a:ext uri="{FF2B5EF4-FFF2-40B4-BE49-F238E27FC236}">
                <a16:creationId xmlns:a16="http://schemas.microsoft.com/office/drawing/2014/main" id="{C719EFFA-0BFE-FF3E-4CF2-3C707078CE89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Google Shape;73;p2">
              <a:extLst>
                <a:ext uri="{FF2B5EF4-FFF2-40B4-BE49-F238E27FC236}">
                  <a16:creationId xmlns:a16="http://schemas.microsoft.com/office/drawing/2014/main" id="{F1381BAB-31D1-248E-2248-A21D73AE98C1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" name="Google Shape;74;p2">
              <a:extLst>
                <a:ext uri="{FF2B5EF4-FFF2-40B4-BE49-F238E27FC236}">
                  <a16:creationId xmlns:a16="http://schemas.microsoft.com/office/drawing/2014/main" id="{DA15B25B-9CCF-C84F-DB71-B495090AEE8D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" name="Google Shape;75;p2">
              <a:extLst>
                <a:ext uri="{FF2B5EF4-FFF2-40B4-BE49-F238E27FC236}">
                  <a16:creationId xmlns:a16="http://schemas.microsoft.com/office/drawing/2014/main" id="{7B6017ED-7E70-AF0D-905B-487EAB0FFAB6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" name="Google Shape;76;p2">
              <a:extLst>
                <a:ext uri="{FF2B5EF4-FFF2-40B4-BE49-F238E27FC236}">
                  <a16:creationId xmlns:a16="http://schemas.microsoft.com/office/drawing/2014/main" id="{81933615-B73C-8FC3-A8AC-6C2464E032FF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" name="Google Shape;77;p2">
              <a:extLst>
                <a:ext uri="{FF2B5EF4-FFF2-40B4-BE49-F238E27FC236}">
                  <a16:creationId xmlns:a16="http://schemas.microsoft.com/office/drawing/2014/main" id="{686C78B3-67F3-A6D6-12CB-CEDA8E6A1AA2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" name="Google Shape;78;p2">
              <a:extLst>
                <a:ext uri="{FF2B5EF4-FFF2-40B4-BE49-F238E27FC236}">
                  <a16:creationId xmlns:a16="http://schemas.microsoft.com/office/drawing/2014/main" id="{2BF0999F-E9AB-782B-A445-505AA540BDC7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" name="Google Shape;79;p2">
              <a:extLst>
                <a:ext uri="{FF2B5EF4-FFF2-40B4-BE49-F238E27FC236}">
                  <a16:creationId xmlns:a16="http://schemas.microsoft.com/office/drawing/2014/main" id="{1ED7AA1D-3F9B-B840-2B7C-49434C5CACC5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" name="Google Shape;80;p2">
              <a:extLst>
                <a:ext uri="{FF2B5EF4-FFF2-40B4-BE49-F238E27FC236}">
                  <a16:creationId xmlns:a16="http://schemas.microsoft.com/office/drawing/2014/main" id="{4961C749-90E2-C0C8-D212-7104E7BBA890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" name="Google Shape;81;p2">
              <a:extLst>
                <a:ext uri="{FF2B5EF4-FFF2-40B4-BE49-F238E27FC236}">
                  <a16:creationId xmlns:a16="http://schemas.microsoft.com/office/drawing/2014/main" id="{A8C6E69D-10D0-238E-B5B6-6340D7374249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3" name="Google Shape;82;p2">
            <a:extLst>
              <a:ext uri="{FF2B5EF4-FFF2-40B4-BE49-F238E27FC236}">
                <a16:creationId xmlns:a16="http://schemas.microsoft.com/office/drawing/2014/main" id="{17C4DC3C-CC43-224E-72EF-44651045A91F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4" name="Google Shape;83;p2">
            <a:extLst>
              <a:ext uri="{FF2B5EF4-FFF2-40B4-BE49-F238E27FC236}">
                <a16:creationId xmlns:a16="http://schemas.microsoft.com/office/drawing/2014/main" id="{4550217C-9D20-B243-7887-34D7EE5EBC7E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5" name="Google Shape;84;p2">
            <a:extLst>
              <a:ext uri="{FF2B5EF4-FFF2-40B4-BE49-F238E27FC236}">
                <a16:creationId xmlns:a16="http://schemas.microsoft.com/office/drawing/2014/main" id="{3A168B97-34F1-891A-7A2C-1A6DF9647963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6" name="Google Shape;85;p2">
            <a:extLst>
              <a:ext uri="{FF2B5EF4-FFF2-40B4-BE49-F238E27FC236}">
                <a16:creationId xmlns:a16="http://schemas.microsoft.com/office/drawing/2014/main" id="{7F27913A-6C59-266A-07AF-EAC92CE37C05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7" name="Google Shape;86;p2">
            <a:extLst>
              <a:ext uri="{FF2B5EF4-FFF2-40B4-BE49-F238E27FC236}">
                <a16:creationId xmlns:a16="http://schemas.microsoft.com/office/drawing/2014/main" id="{EB61317B-1E51-3ABE-A7F8-8AD43F81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3909690" cy="6322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0" compatLnSpc="1">
            <a:spAutoFit/>
          </a:bodyPr>
          <a:lstStyle/>
          <a:p>
            <a:pPr marL="12701" lvl="0"/>
            <a:r>
              <a:rPr lang="en-US" sz="4000"/>
              <a:t>PROJECT TITLE</a:t>
            </a:r>
          </a:p>
        </p:txBody>
      </p:sp>
      <p:grpSp>
        <p:nvGrpSpPr>
          <p:cNvPr id="18" name="Google Shape;87;p2">
            <a:extLst>
              <a:ext uri="{FF2B5EF4-FFF2-40B4-BE49-F238E27FC236}">
                <a16:creationId xmlns:a16="http://schemas.microsoft.com/office/drawing/2014/main" id="{AA911985-2541-2BAA-DD23-666EFDE87197}"/>
              </a:ext>
            </a:extLst>
          </p:cNvPr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19" name="Google Shape;88;p2">
              <a:extLst>
                <a:ext uri="{FF2B5EF4-FFF2-40B4-BE49-F238E27FC236}">
                  <a16:creationId xmlns:a16="http://schemas.microsoft.com/office/drawing/2014/main" id="{F24B2C35-A29B-250D-4F75-18718B9B5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Google Shape;89;p2">
              <a:extLst>
                <a:ext uri="{FF2B5EF4-FFF2-40B4-BE49-F238E27FC236}">
                  <a16:creationId xmlns:a16="http://schemas.microsoft.com/office/drawing/2014/main" id="{3606A74B-7138-AA42-4275-8ABD10AE4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rcRect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Google Shape;90;p2">
            <a:extLst>
              <a:ext uri="{FF2B5EF4-FFF2-40B4-BE49-F238E27FC236}">
                <a16:creationId xmlns:a16="http://schemas.microsoft.com/office/drawing/2014/main" id="{3F15BB99-97B9-1A37-05A0-BAB47315C708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7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E69A1E-8F7E-4BB9-B5E8-023447561EC8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2" name="Google Shape;91;p2">
            <a:extLst>
              <a:ext uri="{FF2B5EF4-FFF2-40B4-BE49-F238E27FC236}">
                <a16:creationId xmlns:a16="http://schemas.microsoft.com/office/drawing/2014/main" id="{E3F39EC0-0604-EC3B-34C1-66446E901D64}"/>
              </a:ext>
            </a:extLst>
          </p:cNvPr>
          <p:cNvSpPr txBox="1"/>
          <p:nvPr/>
        </p:nvSpPr>
        <p:spPr>
          <a:xfrm>
            <a:off x="1596012" y="2940564"/>
            <a:ext cx="9344399" cy="11079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PERSONAL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3">
            <a:extLst>
              <a:ext uri="{FF2B5EF4-FFF2-40B4-BE49-F238E27FC236}">
                <a16:creationId xmlns:a16="http://schemas.microsoft.com/office/drawing/2014/main" id="{458DB842-4991-EF57-5A40-F5ADA92F68BE}"/>
              </a:ext>
            </a:extLst>
          </p:cNvPr>
          <p:cNvSpPr/>
          <p:nvPr/>
        </p:nvSpPr>
        <p:spPr>
          <a:xfrm>
            <a:off x="-76196" y="28575"/>
            <a:ext cx="1248171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grpSp>
        <p:nvGrpSpPr>
          <p:cNvPr id="3" name="Google Shape;97;p3">
            <a:extLst>
              <a:ext uri="{FF2B5EF4-FFF2-40B4-BE49-F238E27FC236}">
                <a16:creationId xmlns:a16="http://schemas.microsoft.com/office/drawing/2014/main" id="{97B5E7A6-6CD3-43D3-E022-208D3118A1C3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Google Shape;98;p3">
              <a:extLst>
                <a:ext uri="{FF2B5EF4-FFF2-40B4-BE49-F238E27FC236}">
                  <a16:creationId xmlns:a16="http://schemas.microsoft.com/office/drawing/2014/main" id="{6734FF10-C9CF-B1B1-E2EF-F19833A1DFCB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" name="Google Shape;99;p3">
              <a:extLst>
                <a:ext uri="{FF2B5EF4-FFF2-40B4-BE49-F238E27FC236}">
                  <a16:creationId xmlns:a16="http://schemas.microsoft.com/office/drawing/2014/main" id="{C95551FA-18C4-9363-8478-F19931BE0CB7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" name="Google Shape;100;p3">
              <a:extLst>
                <a:ext uri="{FF2B5EF4-FFF2-40B4-BE49-F238E27FC236}">
                  <a16:creationId xmlns:a16="http://schemas.microsoft.com/office/drawing/2014/main" id="{2BD25373-7BCB-A86E-2D82-F2FBE5DE6BF3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" name="Google Shape;101;p3">
              <a:extLst>
                <a:ext uri="{FF2B5EF4-FFF2-40B4-BE49-F238E27FC236}">
                  <a16:creationId xmlns:a16="http://schemas.microsoft.com/office/drawing/2014/main" id="{B778B8D2-5360-BF24-0EB1-9E2F41409B7A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" name="Google Shape;102;p3">
              <a:extLst>
                <a:ext uri="{FF2B5EF4-FFF2-40B4-BE49-F238E27FC236}">
                  <a16:creationId xmlns:a16="http://schemas.microsoft.com/office/drawing/2014/main" id="{10B3432D-CE06-8E76-CEDB-A662EEAA6B09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" name="Google Shape;103;p3">
              <a:extLst>
                <a:ext uri="{FF2B5EF4-FFF2-40B4-BE49-F238E27FC236}">
                  <a16:creationId xmlns:a16="http://schemas.microsoft.com/office/drawing/2014/main" id="{634C3A9E-715F-8DF4-839C-9CA005751091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" name="Google Shape;104;p3">
              <a:extLst>
                <a:ext uri="{FF2B5EF4-FFF2-40B4-BE49-F238E27FC236}">
                  <a16:creationId xmlns:a16="http://schemas.microsoft.com/office/drawing/2014/main" id="{5706D3FB-30B0-C518-E009-7D4D83937B9A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" name="Google Shape;105;p3">
              <a:extLst>
                <a:ext uri="{FF2B5EF4-FFF2-40B4-BE49-F238E27FC236}">
                  <a16:creationId xmlns:a16="http://schemas.microsoft.com/office/drawing/2014/main" id="{F9A82A2B-2501-8EC1-9520-8446AF9E9A55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" name="Google Shape;106;p3">
              <a:extLst>
                <a:ext uri="{FF2B5EF4-FFF2-40B4-BE49-F238E27FC236}">
                  <a16:creationId xmlns:a16="http://schemas.microsoft.com/office/drawing/2014/main" id="{29C396F2-181B-80EF-50F9-727B2E757D57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3" name="Google Shape;107;p3">
            <a:extLst>
              <a:ext uri="{FF2B5EF4-FFF2-40B4-BE49-F238E27FC236}">
                <a16:creationId xmlns:a16="http://schemas.microsoft.com/office/drawing/2014/main" id="{6FE94C1E-F3F8-A351-0539-0218F8FA8276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4" name="Google Shape;108;p3">
            <a:extLst>
              <a:ext uri="{FF2B5EF4-FFF2-40B4-BE49-F238E27FC236}">
                <a16:creationId xmlns:a16="http://schemas.microsoft.com/office/drawing/2014/main" id="{F3DAD5F2-2E07-BE61-E614-C26A56FB4F87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0" cap="none" spc="0" baseline="0">
                <a:solidFill>
                  <a:srgbClr val="2D83C3"/>
                </a:solidFill>
                <a:uFillTx/>
                <a:latin typeface="Trebuchet MS"/>
                <a:ea typeface="Trebuchet MS"/>
                <a:cs typeface="Trebuchet MS"/>
              </a:rPr>
              <a:t>3/21/2024  </a:t>
            </a:r>
            <a:r>
              <a:rPr lang="en-US" sz="1100" b="1" i="0" u="none" strike="noStrike" kern="0" cap="none" spc="0" baseline="0">
                <a:solidFill>
                  <a:srgbClr val="2D83C3"/>
                </a:solidFill>
                <a:uFillTx/>
                <a:latin typeface="Trebuchet MS"/>
                <a:ea typeface="Trebuchet MS"/>
                <a:cs typeface="Trebuchet MS"/>
              </a:rPr>
              <a:t>Annual Review</a:t>
            </a:r>
            <a:endParaRPr lang="en-US" sz="1100" b="0" i="0" u="none" strike="noStrike" kern="0" cap="none" spc="0" baseline="0">
              <a:solidFill>
                <a:srgbClr val="000000"/>
              </a:solidFill>
              <a:uFillTx/>
              <a:latin typeface="Trebuchet MS"/>
              <a:ea typeface="Trebuchet MS"/>
              <a:cs typeface="Trebuchet MS"/>
            </a:endParaRPr>
          </a:p>
        </p:txBody>
      </p:sp>
      <p:sp>
        <p:nvSpPr>
          <p:cNvPr id="15" name="Google Shape;109;p3">
            <a:extLst>
              <a:ext uri="{FF2B5EF4-FFF2-40B4-BE49-F238E27FC236}">
                <a16:creationId xmlns:a16="http://schemas.microsoft.com/office/drawing/2014/main" id="{C98BC089-D6F0-953E-C8CF-46F3CADB8075}"/>
              </a:ext>
            </a:extLst>
          </p:cNvPr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6" name="Google Shape;110;p3">
            <a:extLst>
              <a:ext uri="{FF2B5EF4-FFF2-40B4-BE49-F238E27FC236}">
                <a16:creationId xmlns:a16="http://schemas.microsoft.com/office/drawing/2014/main" id="{8A22E11C-6325-A869-A382-C59AAA2C949A}"/>
              </a:ext>
            </a:extLst>
          </p:cNvPr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pic>
        <p:nvPicPr>
          <p:cNvPr id="17" name="Google Shape;111;p3">
            <a:extLst>
              <a:ext uri="{FF2B5EF4-FFF2-40B4-BE49-F238E27FC236}">
                <a16:creationId xmlns:a16="http://schemas.microsoft.com/office/drawing/2014/main" id="{C0DF5716-9779-2996-683F-67D07B9430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0687050" y="6134096"/>
            <a:ext cx="247646" cy="247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8" name="Google Shape;112;p3">
            <a:extLst>
              <a:ext uri="{FF2B5EF4-FFF2-40B4-BE49-F238E27FC236}">
                <a16:creationId xmlns:a16="http://schemas.microsoft.com/office/drawing/2014/main" id="{4468FA9B-C0F8-302F-9727-B174CAA59B57}"/>
              </a:ext>
            </a:extLst>
          </p:cNvPr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19" name="Google Shape;113;p3">
              <a:extLst>
                <a:ext uri="{FF2B5EF4-FFF2-40B4-BE49-F238E27FC236}">
                  <a16:creationId xmlns:a16="http://schemas.microsoft.com/office/drawing/2014/main" id="{12DC3E13-32FF-8E54-E074-C4F525E10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rcRect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Google Shape;114;p3">
              <a:extLst>
                <a:ext uri="{FF2B5EF4-FFF2-40B4-BE49-F238E27FC236}">
                  <a16:creationId xmlns:a16="http://schemas.microsoft.com/office/drawing/2014/main" id="{E7E58AAD-CF23-190E-6ED5-86476D547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</a:blip>
            <a:srcRect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Google Shape;115;p3">
            <a:extLst>
              <a:ext uri="{FF2B5EF4-FFF2-40B4-BE49-F238E27FC236}">
                <a16:creationId xmlns:a16="http://schemas.microsoft.com/office/drawing/2014/main" id="{66B60D34-79B7-3631-B14F-E66E049F76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445385"/>
            <a:ext cx="2357122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22" rIns="0" bIns="0" anchor="t" anchorCtr="0" compatLnSpc="1">
            <a:spAutoFit/>
          </a:bodyPr>
          <a:lstStyle/>
          <a:p>
            <a:pPr marL="12701" lvl="0"/>
            <a:r>
              <a:rPr lang="en-US"/>
              <a:t>AGENDA</a:t>
            </a:r>
          </a:p>
        </p:txBody>
      </p:sp>
      <p:sp>
        <p:nvSpPr>
          <p:cNvPr id="22" name="Google Shape;116;p3">
            <a:extLst>
              <a:ext uri="{FF2B5EF4-FFF2-40B4-BE49-F238E27FC236}">
                <a16:creationId xmlns:a16="http://schemas.microsoft.com/office/drawing/2014/main" id="{0A3C062D-35B3-087B-873C-14A491CFF0AA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7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4C9CD4-5DAF-424D-9C31-EB30CB5A2FB3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3" name="Google Shape;117;p3">
            <a:extLst>
              <a:ext uri="{FF2B5EF4-FFF2-40B4-BE49-F238E27FC236}">
                <a16:creationId xmlns:a16="http://schemas.microsoft.com/office/drawing/2014/main" id="{DE6340A7-5429-C425-6A1D-896240ADEC15}"/>
              </a:ext>
            </a:extLst>
          </p:cNvPr>
          <p:cNvSpPr txBox="1"/>
          <p:nvPr/>
        </p:nvSpPr>
        <p:spPr>
          <a:xfrm>
            <a:off x="2509808" y="1041529"/>
            <a:ext cx="5029200" cy="48320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0" cap="none" spc="0" baseline="0">
              <a:solidFill>
                <a:srgbClr val="0D0D0D"/>
              </a:solidFill>
              <a:uFillTx/>
              <a:latin typeface="Calibri" pitchFamily="34"/>
              <a:ea typeface="Times New Roman"/>
              <a:cs typeface="Calibri" pitchFamily="34"/>
            </a:endParaRPr>
          </a:p>
          <a:p>
            <a:pPr marL="0" marR="0" lvl="0" indent="-177795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ea typeface="Times New Roman"/>
                <a:cs typeface="Calibri" pitchFamily="34"/>
              </a:rPr>
              <a:t>Problem Statement</a:t>
            </a: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Calibri" pitchFamily="34"/>
              <a:ea typeface="Arial"/>
              <a:cs typeface="Calibri" pitchFamily="34"/>
            </a:endParaRPr>
          </a:p>
          <a:p>
            <a:pPr marL="0" marR="0" lvl="0" indent="-177795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ea typeface="Times New Roman"/>
                <a:cs typeface="Calibri" pitchFamily="34"/>
              </a:rPr>
              <a:t>Project Overview</a:t>
            </a: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Calibri" pitchFamily="34"/>
              <a:ea typeface="Arial"/>
              <a:cs typeface="Calibri" pitchFamily="34"/>
            </a:endParaRPr>
          </a:p>
          <a:p>
            <a:pPr marL="0" marR="0" lvl="0" indent="-177795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ea typeface="Times New Roman"/>
                <a:cs typeface="Calibri" pitchFamily="34"/>
              </a:rPr>
              <a:t>End Users</a:t>
            </a: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Calibri" pitchFamily="34"/>
              <a:ea typeface="Arial"/>
              <a:cs typeface="Calibri" pitchFamily="34"/>
            </a:endParaRPr>
          </a:p>
          <a:p>
            <a:pPr marL="0" marR="0" lvl="0" indent="-177795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ea typeface="Times New Roman"/>
                <a:cs typeface="Calibri" pitchFamily="34"/>
              </a:rPr>
              <a:t>Tools and Technologies</a:t>
            </a:r>
          </a:p>
          <a:p>
            <a:pPr marL="0" marR="0" lvl="0" indent="-177795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ea typeface="Times New Roman"/>
                <a:cs typeface="Calibri" pitchFamily="34"/>
              </a:rPr>
              <a:t>Portfolio design and Layout</a:t>
            </a: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Calibri" pitchFamily="34"/>
              <a:ea typeface="Arial"/>
              <a:cs typeface="Calibri" pitchFamily="34"/>
            </a:endParaRPr>
          </a:p>
          <a:p>
            <a:pPr marL="0" marR="0" lvl="0" indent="-177795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ea typeface="Times New Roman"/>
                <a:cs typeface="Calibri" pitchFamily="34"/>
              </a:rPr>
              <a:t>Features and Functionality</a:t>
            </a:r>
          </a:p>
          <a:p>
            <a:pPr marL="0" marR="0" lvl="0" indent="-177795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ea typeface="Times New Roman"/>
                <a:cs typeface="Calibri" pitchFamily="34"/>
              </a:rPr>
              <a:t>Results and Screenshots</a:t>
            </a:r>
          </a:p>
          <a:p>
            <a:pPr marL="0" marR="0" lvl="0" indent="-177795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ea typeface="Times New Roman"/>
                <a:cs typeface="Calibri" pitchFamily="34"/>
              </a:rPr>
              <a:t>Conclusion</a:t>
            </a: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Calibri" pitchFamily="34"/>
              <a:ea typeface="Arial"/>
              <a:cs typeface="Calibri" pitchFamily="34"/>
            </a:endParaRPr>
          </a:p>
          <a:p>
            <a:pPr marL="0" marR="0" lvl="0" indent="-177795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ea typeface="Times New Roman"/>
                <a:cs typeface="Calibri" pitchFamily="34"/>
              </a:rPr>
              <a:t>Github Link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0" cap="none" spc="0" baseline="0">
              <a:solidFill>
                <a:srgbClr val="000000"/>
              </a:solidFill>
              <a:uFillTx/>
              <a:latin typeface="Calibri" pitchFamily="34"/>
              <a:ea typeface="Times New Roman"/>
              <a:cs typeface="Calibri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22;p4">
            <a:extLst>
              <a:ext uri="{FF2B5EF4-FFF2-40B4-BE49-F238E27FC236}">
                <a16:creationId xmlns:a16="http://schemas.microsoft.com/office/drawing/2014/main" id="{3C91F08C-EA7E-25ED-8CE3-AB2B5DC7E284}"/>
              </a:ext>
            </a:extLst>
          </p:cNvPr>
          <p:cNvGrpSpPr/>
          <p:nvPr/>
        </p:nvGrpSpPr>
        <p:grpSpPr>
          <a:xfrm>
            <a:off x="7828763" y="2019296"/>
            <a:ext cx="2762246" cy="3257550"/>
            <a:chOff x="7828763" y="2019296"/>
            <a:chExt cx="2762246" cy="3257550"/>
          </a:xfrm>
        </p:grpSpPr>
        <p:sp>
          <p:nvSpPr>
            <p:cNvPr id="3" name="Google Shape;123;p4">
              <a:extLst>
                <a:ext uri="{FF2B5EF4-FFF2-40B4-BE49-F238E27FC236}">
                  <a16:creationId xmlns:a16="http://schemas.microsoft.com/office/drawing/2014/main" id="{D4946200-AD8C-E804-D3B1-EF3AD2AE3259}"/>
                </a:ext>
              </a:extLst>
            </p:cNvPr>
            <p:cNvSpPr/>
            <p:nvPr/>
          </p:nvSpPr>
          <p:spPr>
            <a:xfrm>
              <a:off x="9190844" y="44481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" name="Google Shape;124;p4">
              <a:extLst>
                <a:ext uri="{FF2B5EF4-FFF2-40B4-BE49-F238E27FC236}">
                  <a16:creationId xmlns:a16="http://schemas.microsoft.com/office/drawing/2014/main" id="{66222F47-5377-7F04-E42F-BA707D971654}"/>
                </a:ext>
              </a:extLst>
            </p:cNvPr>
            <p:cNvSpPr/>
            <p:nvPr/>
          </p:nvSpPr>
          <p:spPr>
            <a:xfrm>
              <a:off x="9190844" y="49815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pic>
          <p:nvPicPr>
            <p:cNvPr id="5" name="Google Shape;125;p4">
              <a:extLst>
                <a:ext uri="{FF2B5EF4-FFF2-40B4-BE49-F238E27FC236}">
                  <a16:creationId xmlns:a16="http://schemas.microsoft.com/office/drawing/2014/main" id="{C07BC39A-360D-6346-4E19-3E60DC85B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7828763" y="2019296"/>
              <a:ext cx="2762246" cy="325755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Google Shape;127;p4">
            <a:extLst>
              <a:ext uri="{FF2B5EF4-FFF2-40B4-BE49-F238E27FC236}">
                <a16:creationId xmlns:a16="http://schemas.microsoft.com/office/drawing/2014/main" id="{6A5B4643-59FD-D406-B795-7CC2E91997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4069" y="575057"/>
            <a:ext cx="5637001" cy="6706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0" compatLnSpc="1">
            <a:spAutoFit/>
          </a:bodyPr>
          <a:lstStyle/>
          <a:p>
            <a:pPr marL="12701" lvl="0"/>
            <a:r>
              <a:rPr lang="en-US" sz="4250"/>
              <a:t>PROBLE STATEMENT</a:t>
            </a:r>
          </a:p>
        </p:txBody>
      </p:sp>
      <p:pic>
        <p:nvPicPr>
          <p:cNvPr id="7" name="Google Shape;128;p4">
            <a:extLst>
              <a:ext uri="{FF2B5EF4-FFF2-40B4-BE49-F238E27FC236}">
                <a16:creationId xmlns:a16="http://schemas.microsoft.com/office/drawing/2014/main" id="{A01DCB3A-67BE-227A-F393-C188696867F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Google Shape;129;p4">
            <a:extLst>
              <a:ext uri="{FF2B5EF4-FFF2-40B4-BE49-F238E27FC236}">
                <a16:creationId xmlns:a16="http://schemas.microsoft.com/office/drawing/2014/main" id="{001DC6B8-6BDC-B6A7-DD2B-32975CD6530E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96" cy="191703"/>
          </a:xfrm>
          <a:prstGeom prst="rect">
            <a:avLst/>
          </a:prstGeom>
          <a:noFill/>
          <a:ln/>
        </p:spPr>
        <p:txBody>
          <a:bodyPr vert="horz" wrap="square" lIns="0" tIns="697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A7D0C3-70AD-4F15-80DA-3F8E42A6F4C1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Google Shape;130;p4">
            <a:extLst>
              <a:ext uri="{FF2B5EF4-FFF2-40B4-BE49-F238E27FC236}">
                <a16:creationId xmlns:a16="http://schemas.microsoft.com/office/drawing/2014/main" id="{803AAC21-2DA1-8E0D-26AA-406F6450C105}"/>
              </a:ext>
            </a:extLst>
          </p:cNvPr>
          <p:cNvSpPr txBox="1"/>
          <p:nvPr/>
        </p:nvSpPr>
        <p:spPr>
          <a:xfrm>
            <a:off x="1070040" y="1961708"/>
            <a:ext cx="6227786" cy="32008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0" cap="none" spc="0" baseline="0">
              <a:solidFill>
                <a:srgbClr val="000000"/>
              </a:solidFill>
              <a:uFillTx/>
              <a:latin typeface="Calibri" pitchFamily="34"/>
              <a:ea typeface="Arial"/>
              <a:cs typeface="Calibri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34"/>
                <a:ea typeface="Arial"/>
                <a:cs typeface="Calibri" pitchFamily="34"/>
              </a:rPr>
              <a:t>Many students and professionals struggle to present their skills, achievements, and projects in a structured and accessible format. A personal portfolio solves this by providing a centralized platform to display one’s work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5;p5">
            <a:extLst>
              <a:ext uri="{FF2B5EF4-FFF2-40B4-BE49-F238E27FC236}">
                <a16:creationId xmlns:a16="http://schemas.microsoft.com/office/drawing/2014/main" id="{A235A15A-5894-1B4C-7BB4-8467229F3900}"/>
              </a:ext>
            </a:extLst>
          </p:cNvPr>
          <p:cNvGrpSpPr/>
          <p:nvPr/>
        </p:nvGrpSpPr>
        <p:grpSpPr>
          <a:xfrm>
            <a:off x="8658225" y="2647946"/>
            <a:ext cx="3533771" cy="3810003"/>
            <a:chOff x="8658225" y="2647946"/>
            <a:chExt cx="3533771" cy="3810003"/>
          </a:xfrm>
        </p:grpSpPr>
        <p:sp>
          <p:nvSpPr>
            <p:cNvPr id="3" name="Google Shape;136;p5">
              <a:extLst>
                <a:ext uri="{FF2B5EF4-FFF2-40B4-BE49-F238E27FC236}">
                  <a16:creationId xmlns:a16="http://schemas.microsoft.com/office/drawing/2014/main" id="{80578793-3D5A-73C4-C58C-AB5B513F0B47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" name="Google Shape;137;p5">
              <a:extLst>
                <a:ext uri="{FF2B5EF4-FFF2-40B4-BE49-F238E27FC236}">
                  <a16:creationId xmlns:a16="http://schemas.microsoft.com/office/drawing/2014/main" id="{A298F34E-6460-E65E-2C87-D5A946434A73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pic>
          <p:nvPicPr>
            <p:cNvPr id="5" name="Google Shape;138;p5">
              <a:extLst>
                <a:ext uri="{FF2B5EF4-FFF2-40B4-BE49-F238E27FC236}">
                  <a16:creationId xmlns:a16="http://schemas.microsoft.com/office/drawing/2014/main" id="{090D6E1D-8054-9DD1-7D4E-8A954E520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8658225" y="2647946"/>
              <a:ext cx="3533771" cy="381000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Google Shape;139;p5">
            <a:extLst>
              <a:ext uri="{FF2B5EF4-FFF2-40B4-BE49-F238E27FC236}">
                <a16:creationId xmlns:a16="http://schemas.microsoft.com/office/drawing/2014/main" id="{58910132-66F5-567B-1A3E-AECF7556739A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140;p5">
            <a:extLst>
              <a:ext uri="{FF2B5EF4-FFF2-40B4-BE49-F238E27FC236}">
                <a16:creationId xmlns:a16="http://schemas.microsoft.com/office/drawing/2014/main" id="{B759C28B-AD01-F146-1560-80B5252EDB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5263496" cy="6706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0" compatLnSpc="1">
            <a:spAutoFit/>
          </a:bodyPr>
          <a:lstStyle/>
          <a:p>
            <a:pPr marL="12701" lvl="0"/>
            <a:r>
              <a:rPr lang="en-US" sz="4250"/>
              <a:t>PROJEC OVERVIEW</a:t>
            </a:r>
          </a:p>
        </p:txBody>
      </p:sp>
      <p:pic>
        <p:nvPicPr>
          <p:cNvPr id="8" name="Google Shape;141;p5">
            <a:extLst>
              <a:ext uri="{FF2B5EF4-FFF2-40B4-BE49-F238E27FC236}">
                <a16:creationId xmlns:a16="http://schemas.microsoft.com/office/drawing/2014/main" id="{37A21702-5317-D85C-DDC1-C06162BFC15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Google Shape;142;p5">
            <a:extLst>
              <a:ext uri="{FF2B5EF4-FFF2-40B4-BE49-F238E27FC236}">
                <a16:creationId xmlns:a16="http://schemas.microsoft.com/office/drawing/2014/main" id="{7FDEAD97-AD72-5C41-D51E-5626973F94D5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96" cy="191703"/>
          </a:xfrm>
          <a:prstGeom prst="rect">
            <a:avLst/>
          </a:prstGeom>
          <a:noFill/>
          <a:ln/>
        </p:spPr>
        <p:txBody>
          <a:bodyPr vert="horz" wrap="square" lIns="0" tIns="697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D6332F-5373-40AC-AAEE-12190DAFAB9F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Google Shape;143;p5">
            <a:extLst>
              <a:ext uri="{FF2B5EF4-FFF2-40B4-BE49-F238E27FC236}">
                <a16:creationId xmlns:a16="http://schemas.microsoft.com/office/drawing/2014/main" id="{2FCED9BE-FBE2-719A-75A9-0BD8069B435A}"/>
              </a:ext>
            </a:extLst>
          </p:cNvPr>
          <p:cNvSpPr txBox="1"/>
          <p:nvPr/>
        </p:nvSpPr>
        <p:spPr>
          <a:xfrm>
            <a:off x="739777" y="2019296"/>
            <a:ext cx="6472187" cy="36317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This project is a responsive portfolio website built to highlight educational details, skills, certifications, and projects. It serves as a digital resume and an interactive way to showcase personal growth.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8;p6">
            <a:extLst>
              <a:ext uri="{FF2B5EF4-FFF2-40B4-BE49-F238E27FC236}">
                <a16:creationId xmlns:a16="http://schemas.microsoft.com/office/drawing/2014/main" id="{872C2B19-8935-876F-78E4-41A8E1EA4F34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149;p6">
            <a:extLst>
              <a:ext uri="{FF2B5EF4-FFF2-40B4-BE49-F238E27FC236}">
                <a16:creationId xmlns:a16="http://schemas.microsoft.com/office/drawing/2014/main" id="{0CC0AF17-D57F-0540-E78E-E646DF7BF9F9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50;p6">
            <a:extLst>
              <a:ext uri="{FF2B5EF4-FFF2-40B4-BE49-F238E27FC236}">
                <a16:creationId xmlns:a16="http://schemas.microsoft.com/office/drawing/2014/main" id="{68239C2D-E455-4C4C-B24A-D466DDC29D53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151;p6">
            <a:extLst>
              <a:ext uri="{FF2B5EF4-FFF2-40B4-BE49-F238E27FC236}">
                <a16:creationId xmlns:a16="http://schemas.microsoft.com/office/drawing/2014/main" id="{59FE015A-5BB8-CE85-274A-86480FB3E0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451" y="891796"/>
            <a:ext cx="5014496" cy="5180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0" compatLnSpc="1">
            <a:spAutoFit/>
          </a:bodyPr>
          <a:lstStyle/>
          <a:p>
            <a:pPr marL="12701" lvl="0"/>
            <a:r>
              <a:rPr lang="en-US" sz="3200"/>
              <a:t>WHO ARE THE END USERS?</a:t>
            </a:r>
          </a:p>
        </p:txBody>
      </p:sp>
      <p:pic>
        <p:nvPicPr>
          <p:cNvPr id="6" name="Google Shape;152;p6">
            <a:extLst>
              <a:ext uri="{FF2B5EF4-FFF2-40B4-BE49-F238E27FC236}">
                <a16:creationId xmlns:a16="http://schemas.microsoft.com/office/drawing/2014/main" id="{81142D3D-34C3-C910-4331-02350E5681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723903" y="6172200"/>
            <a:ext cx="2181228" cy="4857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Google Shape;153;p6">
            <a:extLst>
              <a:ext uri="{FF2B5EF4-FFF2-40B4-BE49-F238E27FC236}">
                <a16:creationId xmlns:a16="http://schemas.microsoft.com/office/drawing/2014/main" id="{92849FB4-C5DB-0F12-247E-B023E93A02D9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96" cy="191703"/>
          </a:xfrm>
          <a:prstGeom prst="rect">
            <a:avLst/>
          </a:prstGeom>
          <a:noFill/>
          <a:ln/>
        </p:spPr>
        <p:txBody>
          <a:bodyPr vert="horz" wrap="square" lIns="0" tIns="697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1F41-D542-49DB-BB38-140F43F607C7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Google Shape;154;p6">
            <a:extLst>
              <a:ext uri="{FF2B5EF4-FFF2-40B4-BE49-F238E27FC236}">
                <a16:creationId xmlns:a16="http://schemas.microsoft.com/office/drawing/2014/main" id="{00EDF3A0-0936-2AFB-D95E-8A9E788554A8}"/>
              </a:ext>
            </a:extLst>
          </p:cNvPr>
          <p:cNvSpPr txBox="1"/>
          <p:nvPr/>
        </p:nvSpPr>
        <p:spPr>
          <a:xfrm>
            <a:off x="699323" y="2278501"/>
            <a:ext cx="8533162" cy="36317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Students creating digital resumes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Job seekers showcasing skills to recruiters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Developers &amp; designers displaying projects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Employers/recruiters evaluating candidates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9;p7">
            <a:extLst>
              <a:ext uri="{FF2B5EF4-FFF2-40B4-BE49-F238E27FC236}">
                <a16:creationId xmlns:a16="http://schemas.microsoft.com/office/drawing/2014/main" id="{5D45C1E4-93B9-A927-50F8-D7427F2E9D1A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160;p7">
            <a:extLst>
              <a:ext uri="{FF2B5EF4-FFF2-40B4-BE49-F238E27FC236}">
                <a16:creationId xmlns:a16="http://schemas.microsoft.com/office/drawing/2014/main" id="{E7F552A9-163D-D7A7-4D33-AC5E7112DAC6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61;p7">
            <a:extLst>
              <a:ext uri="{FF2B5EF4-FFF2-40B4-BE49-F238E27FC236}">
                <a16:creationId xmlns:a16="http://schemas.microsoft.com/office/drawing/2014/main" id="{7EC2DEC9-319F-84F8-6EC1-5E5630F1190B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162;p7">
            <a:extLst>
              <a:ext uri="{FF2B5EF4-FFF2-40B4-BE49-F238E27FC236}">
                <a16:creationId xmlns:a16="http://schemas.microsoft.com/office/drawing/2014/main" id="{4CABA892-FD8C-F81C-A709-DA992F59AC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8168" y="857880"/>
            <a:ext cx="9763204" cy="5754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22" rIns="0" bIns="0" anchor="t" anchorCtr="0" compatLnSpc="1">
            <a:spAutoFit/>
          </a:bodyPr>
          <a:lstStyle/>
          <a:p>
            <a:pPr marL="12701" lvl="0"/>
            <a:r>
              <a:rPr lang="en-US" sz="3600"/>
              <a:t>TOOLS AND TECHNIQUES</a:t>
            </a:r>
          </a:p>
        </p:txBody>
      </p:sp>
      <p:pic>
        <p:nvPicPr>
          <p:cNvPr id="6" name="Google Shape;163;p7">
            <a:extLst>
              <a:ext uri="{FF2B5EF4-FFF2-40B4-BE49-F238E27FC236}">
                <a16:creationId xmlns:a16="http://schemas.microsoft.com/office/drawing/2014/main" id="{32F10E87-2073-55A7-D99A-9AB39720CC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Google Shape;164;p7">
            <a:extLst>
              <a:ext uri="{FF2B5EF4-FFF2-40B4-BE49-F238E27FC236}">
                <a16:creationId xmlns:a16="http://schemas.microsoft.com/office/drawing/2014/main" id="{EEF1403D-7691-760E-2EDE-86BF74FC1118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96" cy="191703"/>
          </a:xfrm>
          <a:prstGeom prst="rect">
            <a:avLst/>
          </a:prstGeom>
          <a:noFill/>
          <a:ln/>
        </p:spPr>
        <p:txBody>
          <a:bodyPr vert="horz" wrap="square" lIns="0" tIns="697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953B36-254C-4970-AF5E-DD877F46E549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Google Shape;165;p7">
            <a:extLst>
              <a:ext uri="{FF2B5EF4-FFF2-40B4-BE49-F238E27FC236}">
                <a16:creationId xmlns:a16="http://schemas.microsoft.com/office/drawing/2014/main" id="{4E1D1DE3-B022-A3A4-6919-2E46F1EB01CA}"/>
              </a:ext>
            </a:extLst>
          </p:cNvPr>
          <p:cNvSpPr txBox="1"/>
          <p:nvPr/>
        </p:nvSpPr>
        <p:spPr>
          <a:xfrm>
            <a:off x="676271" y="2108505"/>
            <a:ext cx="9645091" cy="38779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HTML5, CSS3, JavaScript – for structure, design, and interactivity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0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Bootstrap – for responsive layout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0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GitHub Pages – for hosting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0;p8">
            <a:extLst>
              <a:ext uri="{FF2B5EF4-FFF2-40B4-BE49-F238E27FC236}">
                <a16:creationId xmlns:a16="http://schemas.microsoft.com/office/drawing/2014/main" id="{1FAF4100-D42A-F393-C38C-1A141018B5F9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pic>
        <p:nvPicPr>
          <p:cNvPr id="3" name="Google Shape;171;p8">
            <a:extLst>
              <a:ext uri="{FF2B5EF4-FFF2-40B4-BE49-F238E27FC236}">
                <a16:creationId xmlns:a16="http://schemas.microsoft.com/office/drawing/2014/main" id="{AD64C146-36EC-E79D-022C-99918B7A7EA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Google Shape;172;p8">
            <a:extLst>
              <a:ext uri="{FF2B5EF4-FFF2-40B4-BE49-F238E27FC236}">
                <a16:creationId xmlns:a16="http://schemas.microsoft.com/office/drawing/2014/main" id="{F848F25A-BB64-3A18-2B40-1BD8C16E688C}"/>
              </a:ext>
            </a:extLst>
          </p:cNvPr>
          <p:cNvSpPr txBox="1"/>
          <p:nvPr/>
        </p:nvSpPr>
        <p:spPr>
          <a:xfrm>
            <a:off x="11277222" y="6473339"/>
            <a:ext cx="228600" cy="1917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7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01506A7-FE25-4BDB-B9CB-B06ACFBBF39D}" type="slidenum">
              <a:t>8</a:t>
            </a:fld>
            <a:endParaRPr lang="en-US" sz="1100" b="0" i="0" u="none" strike="noStrike" kern="0" cap="none" spc="0" baseline="0">
              <a:solidFill>
                <a:srgbClr val="000000"/>
              </a:solidFill>
              <a:uFillTx/>
              <a:latin typeface="Trebuchet MS"/>
              <a:ea typeface="Trebuchet MS"/>
              <a:cs typeface="Trebuchet MS"/>
            </a:endParaRPr>
          </a:p>
        </p:txBody>
      </p:sp>
      <p:sp>
        <p:nvSpPr>
          <p:cNvPr id="5" name="Google Shape;173;p8">
            <a:extLst>
              <a:ext uri="{FF2B5EF4-FFF2-40B4-BE49-F238E27FC236}">
                <a16:creationId xmlns:a16="http://schemas.microsoft.com/office/drawing/2014/main" id="{C6722CF6-0089-8AF8-10ED-2BE63101F2CD}"/>
              </a:ext>
            </a:extLst>
          </p:cNvPr>
          <p:cNvSpPr txBox="1"/>
          <p:nvPr/>
        </p:nvSpPr>
        <p:spPr>
          <a:xfrm>
            <a:off x="739777" y="291144"/>
            <a:ext cx="8794799" cy="6290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22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 i="0" u="none" strike="noStrike" kern="0" cap="none" spc="0" baseline="0"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</a:rPr>
              <a:t>POTFOLIO DESIGN AND LAYOUT</a:t>
            </a:r>
            <a:endParaRPr lang="en-US" sz="4000" b="0" i="0" u="none" strike="noStrike" kern="0" cap="none" spc="0" baseline="0">
              <a:solidFill>
                <a:srgbClr val="000000"/>
              </a:solidFill>
              <a:uFillTx/>
              <a:latin typeface="Trebuchet MS"/>
              <a:ea typeface="Trebuchet MS"/>
              <a:cs typeface="Trebuchet MS"/>
            </a:endParaRPr>
          </a:p>
        </p:txBody>
      </p:sp>
      <p:sp>
        <p:nvSpPr>
          <p:cNvPr id="6" name="Google Shape;174;p8">
            <a:extLst>
              <a:ext uri="{FF2B5EF4-FFF2-40B4-BE49-F238E27FC236}">
                <a16:creationId xmlns:a16="http://schemas.microsoft.com/office/drawing/2014/main" id="{BDCF35E3-866E-4934-2687-FBD4A875434C}"/>
              </a:ext>
            </a:extLst>
          </p:cNvPr>
          <p:cNvSpPr/>
          <p:nvPr/>
        </p:nvSpPr>
        <p:spPr>
          <a:xfrm>
            <a:off x="10058400" y="525139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175;p8">
            <a:extLst>
              <a:ext uri="{FF2B5EF4-FFF2-40B4-BE49-F238E27FC236}">
                <a16:creationId xmlns:a16="http://schemas.microsoft.com/office/drawing/2014/main" id="{D701593B-E77F-43EE-3B28-3611CC53A834}"/>
              </a:ext>
            </a:extLst>
          </p:cNvPr>
          <p:cNvSpPr txBox="1"/>
          <p:nvPr/>
        </p:nvSpPr>
        <p:spPr>
          <a:xfrm>
            <a:off x="739777" y="1590251"/>
            <a:ext cx="10233022" cy="38779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Clean and professional interface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0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Sections: Home, About, Skills, Projects, Certificates, Contact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0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Easy navigation with responsive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0;p9">
            <a:extLst>
              <a:ext uri="{FF2B5EF4-FFF2-40B4-BE49-F238E27FC236}">
                <a16:creationId xmlns:a16="http://schemas.microsoft.com/office/drawing/2014/main" id="{25D7A7AB-C73D-77FB-E214-D7AD81D5D6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197" cy="7581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FEATURES AND FUNCTIONALITY</a:t>
            </a:r>
          </a:p>
        </p:txBody>
      </p:sp>
      <p:sp>
        <p:nvSpPr>
          <p:cNvPr id="3" name="Google Shape;181;p9">
            <a:extLst>
              <a:ext uri="{FF2B5EF4-FFF2-40B4-BE49-F238E27FC236}">
                <a16:creationId xmlns:a16="http://schemas.microsoft.com/office/drawing/2014/main" id="{523608D1-FE59-F394-77C0-F59EE42AE777}"/>
              </a:ext>
            </a:extLst>
          </p:cNvPr>
          <p:cNvSpPr txBox="1"/>
          <p:nvPr/>
        </p:nvSpPr>
        <p:spPr>
          <a:xfrm>
            <a:off x="755330" y="1428429"/>
            <a:ext cx="11013883" cy="51706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Responsive across devices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Interactive navigation bar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Skills representation with progress indicators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Contact section for communication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Project and certificate showcase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322</Words>
  <Application>Microsoft Office PowerPoint</Application>
  <PresentationFormat>Widescreen</PresentationFormat>
  <Paragraphs>74</Paragraphs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</vt:lpstr>
      <vt:lpstr>PROJECT TITLE</vt:lpstr>
      <vt:lpstr>AGENDA</vt:lpstr>
      <vt:lpstr>PROBLE STATEMENT</vt:lpstr>
      <vt:lpstr>PROJEC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SURYA ARISH R</dc:creator>
  <cp:lastModifiedBy>Santhosh kumar S</cp:lastModifiedBy>
  <cp:revision>6</cp:revision>
  <dcterms:modified xsi:type="dcterms:W3CDTF">2025-09-03T04:57:38Z</dcterms:modified>
</cp:coreProperties>
</file>