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10" y="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2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2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2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2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2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2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2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84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2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2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2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9080"/>
            <a:ext cx="9140400" cy="5195520"/>
          </a:xfrm>
          <a:custGeom>
            <a:avLst/>
            <a:gdLst/>
            <a:ahLst/>
            <a:cxnLst/>
            <a:rect l="l" t="t" r="r" b="b"/>
            <a:pathLst>
              <a:path w="5740" h="3273">
                <a:moveTo>
                  <a:pt x="3193" y="1816"/>
                </a:moveTo>
                <a:lnTo>
                  <a:pt x="0" y="0"/>
                </a:lnTo>
                <a:lnTo>
                  <a:pt x="0" y="522"/>
                </a:lnTo>
                <a:lnTo>
                  <a:pt x="3037" y="1978"/>
                </a:lnTo>
                <a:lnTo>
                  <a:pt x="5740" y="3273"/>
                </a:lnTo>
                <a:lnTo>
                  <a:pt x="5740" y="3267"/>
                </a:lnTo>
                <a:lnTo>
                  <a:pt x="3193" y="1816"/>
                </a:lnTo>
                <a:lnTo>
                  <a:pt x="3193" y="1816"/>
                </a:lnTo>
                <a:close/>
              </a:path>
            </a:pathLst>
          </a:custGeom>
          <a:gradFill>
            <a:gsLst>
              <a:gs pos="0">
                <a:schemeClr val="bg2">
                  <a:gamma/>
                  <a:shade val="63529"/>
                  <a:invGamma/>
                </a:schemeClr>
              </a:gs>
              <a:gs pos="100000">
                <a:schemeClr val="bg2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236520" y="0"/>
            <a:ext cx="8903880" cy="5148000"/>
          </a:xfrm>
          <a:custGeom>
            <a:avLst/>
            <a:gdLst/>
            <a:ahLst/>
            <a:cxnLst/>
            <a:rect l="l" t="t" r="r" b="b"/>
            <a:pathLst>
              <a:path w="5591" h="3243">
                <a:moveTo>
                  <a:pt x="3163" y="1714"/>
                </a:moveTo>
                <a:lnTo>
                  <a:pt x="431" y="0"/>
                </a:lnTo>
                <a:lnTo>
                  <a:pt x="0" y="0"/>
                </a:lnTo>
                <a:lnTo>
                  <a:pt x="3086" y="1786"/>
                </a:lnTo>
                <a:lnTo>
                  <a:pt x="5591" y="3243"/>
                </a:lnTo>
                <a:lnTo>
                  <a:pt x="5591" y="3237"/>
                </a:lnTo>
                <a:lnTo>
                  <a:pt x="3163" y="1714"/>
                </a:lnTo>
                <a:lnTo>
                  <a:pt x="3163" y="1714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60784"/>
                  <a:invGamma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5450040"/>
            <a:ext cx="6409800" cy="302760"/>
          </a:xfrm>
          <a:custGeom>
            <a:avLst/>
            <a:gdLst/>
            <a:ahLst/>
            <a:cxnLst/>
            <a:rect l="l" t="t" r="r" b="b"/>
            <a:pathLst>
              <a:path w="4042" h="192">
                <a:moveTo>
                  <a:pt x="0" y="156"/>
                </a:moveTo>
                <a:lnTo>
                  <a:pt x="4042" y="192"/>
                </a:lnTo>
                <a:lnTo>
                  <a:pt x="4042" y="144"/>
                </a:lnTo>
                <a:lnTo>
                  <a:pt x="0" y="0"/>
                </a:lnTo>
                <a:lnTo>
                  <a:pt x="0" y="156"/>
                </a:lnTo>
                <a:lnTo>
                  <a:pt x="0" y="156"/>
                </a:lnTo>
                <a:close/>
              </a:path>
            </a:pathLst>
          </a:custGeom>
          <a:gradFill>
            <a:gsLst>
              <a:gs pos="0">
                <a:schemeClr val="bg2">
                  <a:gamma/>
                  <a:shade val="75686"/>
                  <a:invGamma/>
                </a:schemeClr>
              </a:gs>
              <a:gs pos="100000">
                <a:schemeClr val="bg2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410160" y="5678640"/>
            <a:ext cx="2730240" cy="102960"/>
          </a:xfrm>
          <a:custGeom>
            <a:avLst/>
            <a:gdLst/>
            <a:ahLst/>
            <a:cxnLst/>
            <a:rect l="l" t="t" r="r" b="b"/>
            <a:pathLst>
              <a:path w="1722" h="66">
                <a:moveTo>
                  <a:pt x="1722" y="66"/>
                </a:moveTo>
                <a:lnTo>
                  <a:pt x="1722" y="60"/>
                </a:lnTo>
                <a:lnTo>
                  <a:pt x="0" y="0"/>
                </a:lnTo>
                <a:lnTo>
                  <a:pt x="0" y="48"/>
                </a:lnTo>
                <a:lnTo>
                  <a:pt x="1722" y="66"/>
                </a:lnTo>
                <a:lnTo>
                  <a:pt x="1722" y="66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5915160"/>
            <a:ext cx="7594200" cy="522000"/>
          </a:xfrm>
          <a:custGeom>
            <a:avLst/>
            <a:gdLst/>
            <a:ahLst/>
            <a:cxnLst/>
            <a:rect l="l" t="t" r="r" b="b"/>
            <a:pathLst>
              <a:path w="4789" h="329">
                <a:moveTo>
                  <a:pt x="0" y="329"/>
                </a:moveTo>
                <a:lnTo>
                  <a:pt x="4789" y="77"/>
                </a:lnTo>
                <a:lnTo>
                  <a:pt x="4789" y="0"/>
                </a:lnTo>
                <a:lnTo>
                  <a:pt x="0" y="107"/>
                </a:lnTo>
                <a:lnTo>
                  <a:pt x="0" y="329"/>
                </a:lnTo>
                <a:lnTo>
                  <a:pt x="0" y="329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81961"/>
                  <a:invGamma/>
                </a:schemeClr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7594560" y="5877000"/>
            <a:ext cx="1545840" cy="159840"/>
          </a:xfrm>
          <a:custGeom>
            <a:avLst/>
            <a:gdLst/>
            <a:ahLst/>
            <a:cxnLst/>
            <a:rect l="l" t="t" r="r" b="b"/>
            <a:pathLst>
              <a:path w="975" h="101">
                <a:moveTo>
                  <a:pt x="975" y="48"/>
                </a:moveTo>
                <a:lnTo>
                  <a:pt x="975" y="0"/>
                </a:lnTo>
                <a:lnTo>
                  <a:pt x="0" y="24"/>
                </a:lnTo>
                <a:lnTo>
                  <a:pt x="0" y="101"/>
                </a:lnTo>
                <a:lnTo>
                  <a:pt x="975" y="48"/>
                </a:lnTo>
                <a:lnTo>
                  <a:pt x="975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5745240" y="6056280"/>
            <a:ext cx="3395160" cy="313920"/>
          </a:xfrm>
          <a:custGeom>
            <a:avLst/>
            <a:gdLst/>
            <a:ahLst/>
            <a:cxnLst/>
            <a:rect l="l" t="t" r="r" b="b"/>
            <a:pathLst>
              <a:path w="2141" h="198">
                <a:moveTo>
                  <a:pt x="2141" y="0"/>
                </a:moveTo>
                <a:lnTo>
                  <a:pt x="0" y="156"/>
                </a:lnTo>
                <a:lnTo>
                  <a:pt x="0" y="198"/>
                </a:lnTo>
                <a:lnTo>
                  <a:pt x="2141" y="0"/>
                </a:lnTo>
                <a:lnTo>
                  <a:pt x="214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0" y="6303960"/>
            <a:ext cx="5744880" cy="552240"/>
          </a:xfrm>
          <a:custGeom>
            <a:avLst/>
            <a:gdLst/>
            <a:ahLst/>
            <a:cxnLst/>
            <a:rect l="l" t="t" r="r" b="b"/>
            <a:pathLst>
              <a:path w="3623" h="348">
                <a:moveTo>
                  <a:pt x="0" y="348"/>
                </a:moveTo>
                <a:lnTo>
                  <a:pt x="311" y="348"/>
                </a:lnTo>
                <a:lnTo>
                  <a:pt x="3623" y="42"/>
                </a:lnTo>
                <a:lnTo>
                  <a:pt x="3623" y="0"/>
                </a:lnTo>
                <a:lnTo>
                  <a:pt x="0" y="264"/>
                </a:lnTo>
                <a:lnTo>
                  <a:pt x="0" y="348"/>
                </a:lnTo>
                <a:lnTo>
                  <a:pt x="0" y="348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72549"/>
                  <a:invGamma/>
                </a:schemeClr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3328920" y="6418440"/>
            <a:ext cx="3990600" cy="437760"/>
          </a:xfrm>
          <a:custGeom>
            <a:avLst/>
            <a:gdLst/>
            <a:ahLst/>
            <a:cxnLst/>
            <a:rect l="l" t="t" r="r" b="b"/>
            <a:pathLst>
              <a:path w="2517" h="276">
                <a:moveTo>
                  <a:pt x="2182" y="276"/>
                </a:moveTo>
                <a:lnTo>
                  <a:pt x="2517" y="204"/>
                </a:lnTo>
                <a:lnTo>
                  <a:pt x="2260" y="0"/>
                </a:lnTo>
                <a:lnTo>
                  <a:pt x="0" y="276"/>
                </a:lnTo>
                <a:lnTo>
                  <a:pt x="2182" y="276"/>
                </a:lnTo>
                <a:lnTo>
                  <a:pt x="2182" y="2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6912000" y="6141960"/>
            <a:ext cx="2228400" cy="599760"/>
          </a:xfrm>
          <a:custGeom>
            <a:avLst/>
            <a:gdLst/>
            <a:ahLst/>
            <a:cxnLst/>
            <a:rect l="l" t="t" r="r" b="b"/>
            <a:pathLst>
              <a:path w="1405" h="378">
                <a:moveTo>
                  <a:pt x="1405" y="126"/>
                </a:moveTo>
                <a:lnTo>
                  <a:pt x="1405" y="0"/>
                </a:lnTo>
                <a:lnTo>
                  <a:pt x="0" y="174"/>
                </a:lnTo>
                <a:lnTo>
                  <a:pt x="257" y="378"/>
                </a:lnTo>
                <a:lnTo>
                  <a:pt x="1405" y="126"/>
                </a:lnTo>
                <a:lnTo>
                  <a:pt x="1405" y="126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gamma/>
                  <a:tint val="96863"/>
                  <a:invGamma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7985160" y="5002200"/>
            <a:ext cx="1155240" cy="380520"/>
          </a:xfrm>
          <a:custGeom>
            <a:avLst/>
            <a:gdLst/>
            <a:ahLst/>
            <a:cxnLst/>
            <a:rect l="l" t="t" r="r" b="b"/>
            <a:pathLst>
              <a:path w="729" h="240">
                <a:moveTo>
                  <a:pt x="729" y="240"/>
                </a:moveTo>
                <a:lnTo>
                  <a:pt x="0" y="0"/>
                </a:lnTo>
                <a:lnTo>
                  <a:pt x="0" y="6"/>
                </a:lnTo>
                <a:lnTo>
                  <a:pt x="729" y="240"/>
                </a:lnTo>
                <a:lnTo>
                  <a:pt x="729" y="2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2359080"/>
            <a:ext cx="7984800" cy="2652480"/>
          </a:xfrm>
          <a:custGeom>
            <a:avLst/>
            <a:gdLst/>
            <a:ahLst/>
            <a:cxnLst/>
            <a:rect l="l" t="t" r="r" b="b"/>
            <a:pathLst>
              <a:path w="5035" h="1672">
                <a:moveTo>
                  <a:pt x="0" y="72"/>
                </a:moveTo>
                <a:lnTo>
                  <a:pt x="5035" y="1672"/>
                </a:lnTo>
                <a:lnTo>
                  <a:pt x="5035" y="1666"/>
                </a:lnTo>
                <a:lnTo>
                  <a:pt x="0" y="0"/>
                </a:lnTo>
                <a:lnTo>
                  <a:pt x="0" y="72"/>
                </a:lnTo>
                <a:lnTo>
                  <a:pt x="0" y="72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54510"/>
                  <a:invGamma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7985160" y="4840200"/>
            <a:ext cx="1155240" cy="504360"/>
          </a:xfrm>
          <a:custGeom>
            <a:avLst/>
            <a:gdLst/>
            <a:ahLst/>
            <a:cxnLst/>
            <a:rect l="l" t="t" r="r" b="b"/>
            <a:pathLst>
              <a:path w="729" h="318">
                <a:moveTo>
                  <a:pt x="729" y="318"/>
                </a:moveTo>
                <a:lnTo>
                  <a:pt x="729" y="312"/>
                </a:lnTo>
                <a:lnTo>
                  <a:pt x="0" y="0"/>
                </a:lnTo>
                <a:lnTo>
                  <a:pt x="0" y="54"/>
                </a:lnTo>
                <a:lnTo>
                  <a:pt x="729" y="318"/>
                </a:lnTo>
                <a:lnTo>
                  <a:pt x="729" y="31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0" y="1454040"/>
            <a:ext cx="7984800" cy="3471480"/>
          </a:xfrm>
          <a:custGeom>
            <a:avLst/>
            <a:gdLst/>
            <a:ahLst/>
            <a:cxnLst/>
            <a:rect l="l" t="t" r="r" b="b"/>
            <a:pathLst>
              <a:path w="5035" h="2188">
                <a:moveTo>
                  <a:pt x="0" y="396"/>
                </a:moveTo>
                <a:lnTo>
                  <a:pt x="5035" y="2188"/>
                </a:lnTo>
                <a:lnTo>
                  <a:pt x="5035" y="2134"/>
                </a:lnTo>
                <a:lnTo>
                  <a:pt x="0" y="0"/>
                </a:lnTo>
                <a:lnTo>
                  <a:pt x="0" y="396"/>
                </a:lnTo>
                <a:lnTo>
                  <a:pt x="0" y="396"/>
                </a:lnTo>
                <a:close/>
              </a:path>
            </a:pathLst>
          </a:custGeom>
          <a:gradFill>
            <a:gsLst>
              <a:gs pos="0">
                <a:schemeClr val="bg2">
                  <a:gamma/>
                  <a:shade val="66667"/>
                  <a:invGamma/>
                </a:schemeClr>
              </a:gs>
              <a:gs pos="100000">
                <a:schemeClr val="bg2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3641760" y="0"/>
            <a:ext cx="5014440" cy="4325400"/>
          </a:xfrm>
          <a:custGeom>
            <a:avLst/>
            <a:gdLst/>
            <a:ahLst/>
            <a:cxnLst/>
            <a:rect l="l" t="t" r="r" b="b"/>
            <a:pathLst>
              <a:path w="3163" h="2727">
                <a:moveTo>
                  <a:pt x="0" y="0"/>
                </a:moveTo>
                <a:lnTo>
                  <a:pt x="3145" y="2727"/>
                </a:lnTo>
                <a:lnTo>
                  <a:pt x="3163" y="2704"/>
                </a:lnTo>
                <a:lnTo>
                  <a:pt x="10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69804"/>
                  <a:invGamma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8628120" y="4289400"/>
            <a:ext cx="512280" cy="474480"/>
          </a:xfrm>
          <a:custGeom>
            <a:avLst/>
            <a:gdLst/>
            <a:ahLst/>
            <a:cxnLst/>
            <a:rect l="l" t="t" r="r" b="b"/>
            <a:pathLst>
              <a:path w="323" h="299">
                <a:moveTo>
                  <a:pt x="323" y="299"/>
                </a:moveTo>
                <a:lnTo>
                  <a:pt x="323" y="263"/>
                </a:lnTo>
                <a:lnTo>
                  <a:pt x="18" y="0"/>
                </a:lnTo>
                <a:lnTo>
                  <a:pt x="0" y="23"/>
                </a:lnTo>
                <a:lnTo>
                  <a:pt x="323" y="299"/>
                </a:lnTo>
                <a:lnTo>
                  <a:pt x="323" y="299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gamma/>
                  <a:tint val="94118"/>
                  <a:invGamma/>
                </a:schemeClr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8694720" y="4108320"/>
            <a:ext cx="445680" cy="531360"/>
          </a:xfrm>
          <a:custGeom>
            <a:avLst/>
            <a:gdLst/>
            <a:ahLst/>
            <a:cxnLst/>
            <a:rect l="l" t="t" r="r" b="b"/>
            <a:pathLst>
              <a:path w="281" h="335">
                <a:moveTo>
                  <a:pt x="281" y="335"/>
                </a:moveTo>
                <a:lnTo>
                  <a:pt x="281" y="173"/>
                </a:lnTo>
                <a:lnTo>
                  <a:pt x="96" y="0"/>
                </a:lnTo>
                <a:lnTo>
                  <a:pt x="0" y="90"/>
                </a:lnTo>
                <a:lnTo>
                  <a:pt x="281" y="335"/>
                </a:lnTo>
                <a:lnTo>
                  <a:pt x="281" y="3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3895560" y="0"/>
            <a:ext cx="4951080" cy="4250880"/>
          </a:xfrm>
          <a:custGeom>
            <a:avLst/>
            <a:gdLst/>
            <a:ahLst/>
            <a:cxnLst/>
            <a:rect l="l" t="t" r="r" b="b"/>
            <a:pathLst>
              <a:path w="3122" h="2680">
                <a:moveTo>
                  <a:pt x="0" y="0"/>
                </a:moveTo>
                <a:lnTo>
                  <a:pt x="3026" y="2680"/>
                </a:lnTo>
                <a:lnTo>
                  <a:pt x="3122" y="2590"/>
                </a:lnTo>
                <a:lnTo>
                  <a:pt x="383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8931240" y="4022640"/>
            <a:ext cx="209160" cy="209160"/>
          </a:xfrm>
          <a:custGeom>
            <a:avLst/>
            <a:gdLst/>
            <a:ahLst/>
            <a:cxnLst/>
            <a:rect l="l" t="t" r="r" b="b"/>
            <a:pathLst>
              <a:path w="132" h="132">
                <a:moveTo>
                  <a:pt x="132" y="132"/>
                </a:moveTo>
                <a:lnTo>
                  <a:pt x="0" y="0"/>
                </a:lnTo>
                <a:lnTo>
                  <a:pt x="0" y="0"/>
                </a:lnTo>
                <a:lnTo>
                  <a:pt x="132" y="132"/>
                </a:lnTo>
                <a:lnTo>
                  <a:pt x="132" y="132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4940280" y="0"/>
            <a:ext cx="3990600" cy="4022280"/>
          </a:xfrm>
          <a:custGeom>
            <a:avLst/>
            <a:gdLst/>
            <a:ahLst/>
            <a:cxnLst/>
            <a:rect l="l" t="t" r="r" b="b"/>
            <a:pathLst>
              <a:path w="2517" h="2536">
                <a:moveTo>
                  <a:pt x="0" y="0"/>
                </a:moveTo>
                <a:lnTo>
                  <a:pt x="2517" y="2536"/>
                </a:lnTo>
                <a:lnTo>
                  <a:pt x="2517" y="2536"/>
                </a:lnTo>
                <a:lnTo>
                  <a:pt x="66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51373"/>
                  <a:invGamma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5537160" y="0"/>
            <a:ext cx="3489120" cy="3936600"/>
          </a:xfrm>
          <a:custGeom>
            <a:avLst/>
            <a:gdLst/>
            <a:ahLst/>
            <a:cxnLst/>
            <a:rect l="l" t="t" r="r" b="b"/>
            <a:pathLst>
              <a:path w="2200" h="2482">
                <a:moveTo>
                  <a:pt x="0" y="0"/>
                </a:moveTo>
                <a:lnTo>
                  <a:pt x="2188" y="2482"/>
                </a:lnTo>
                <a:lnTo>
                  <a:pt x="2200" y="2476"/>
                </a:lnTo>
                <a:lnTo>
                  <a:pt x="317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gamma/>
                  <a:shade val="78824"/>
                  <a:invGamma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9007560" y="3927600"/>
            <a:ext cx="132840" cy="151920"/>
          </a:xfrm>
          <a:custGeom>
            <a:avLst/>
            <a:gdLst/>
            <a:ahLst/>
            <a:cxnLst/>
            <a:rect l="l" t="t" r="r" b="b"/>
            <a:pathLst>
              <a:path w="84" h="96">
                <a:moveTo>
                  <a:pt x="84" y="96"/>
                </a:moveTo>
                <a:lnTo>
                  <a:pt x="84" y="90"/>
                </a:lnTo>
                <a:lnTo>
                  <a:pt x="12" y="0"/>
                </a:lnTo>
                <a:lnTo>
                  <a:pt x="0" y="6"/>
                </a:lnTo>
                <a:lnTo>
                  <a:pt x="84" y="96"/>
                </a:lnTo>
                <a:lnTo>
                  <a:pt x="84" y="96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gamma/>
                  <a:tint val="90980"/>
                  <a:invGamma/>
                </a:schemeClr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8894880" y="1349280"/>
            <a:ext cx="245880" cy="818640"/>
          </a:xfrm>
          <a:custGeom>
            <a:avLst/>
            <a:gdLst/>
            <a:ahLst/>
            <a:cxnLst/>
            <a:rect l="l" t="t" r="r" b="b"/>
            <a:pathLst>
              <a:path w="155" h="516">
                <a:moveTo>
                  <a:pt x="155" y="516"/>
                </a:moveTo>
                <a:lnTo>
                  <a:pt x="155" y="204"/>
                </a:lnTo>
                <a:lnTo>
                  <a:pt x="77" y="0"/>
                </a:lnTo>
                <a:lnTo>
                  <a:pt x="0" y="192"/>
                </a:lnTo>
                <a:lnTo>
                  <a:pt x="155" y="516"/>
                </a:lnTo>
                <a:lnTo>
                  <a:pt x="155" y="5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8107200" y="0"/>
            <a:ext cx="909360" cy="1653840"/>
          </a:xfrm>
          <a:custGeom>
            <a:avLst/>
            <a:gdLst/>
            <a:ahLst/>
            <a:cxnLst/>
            <a:rect l="l" t="t" r="r" b="b"/>
            <a:pathLst>
              <a:path w="574" h="1043">
                <a:moveTo>
                  <a:pt x="0" y="0"/>
                </a:moveTo>
                <a:lnTo>
                  <a:pt x="497" y="1043"/>
                </a:lnTo>
                <a:lnTo>
                  <a:pt x="574" y="851"/>
                </a:lnTo>
                <a:lnTo>
                  <a:pt x="251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gamma/>
                  <a:shade val="66667"/>
                  <a:invGamma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8589960" y="0"/>
            <a:ext cx="541080" cy="1263240"/>
          </a:xfrm>
          <a:custGeom>
            <a:avLst/>
            <a:gdLst/>
            <a:ahLst/>
            <a:cxnLst/>
            <a:rect l="l" t="t" r="r" b="b"/>
            <a:pathLst>
              <a:path w="341" h="797">
                <a:moveTo>
                  <a:pt x="144" y="0"/>
                </a:moveTo>
                <a:lnTo>
                  <a:pt x="0" y="0"/>
                </a:lnTo>
                <a:lnTo>
                  <a:pt x="287" y="797"/>
                </a:lnTo>
                <a:lnTo>
                  <a:pt x="341" y="653"/>
                </a:lnTo>
                <a:lnTo>
                  <a:pt x="144" y="0"/>
                </a:lnTo>
                <a:lnTo>
                  <a:pt x="144" y="0"/>
                </a:lnTo>
                <a:close/>
              </a:path>
            </a:pathLst>
          </a:custGeom>
          <a:gradFill>
            <a:gsLst>
              <a:gs pos="0">
                <a:schemeClr val="bg2">
                  <a:gamma/>
                  <a:shade val="69804"/>
                  <a:invGamma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6"/>
          <p:cNvSpPr/>
          <p:nvPr/>
        </p:nvSpPr>
        <p:spPr>
          <a:xfrm>
            <a:off x="9045720" y="1036800"/>
            <a:ext cx="95040" cy="493200"/>
          </a:xfrm>
          <a:custGeom>
            <a:avLst/>
            <a:gdLst/>
            <a:ahLst/>
            <a:cxnLst/>
            <a:rect l="l" t="t" r="r" b="b"/>
            <a:pathLst>
              <a:path w="60" h="312">
                <a:moveTo>
                  <a:pt x="0" y="144"/>
                </a:moveTo>
                <a:lnTo>
                  <a:pt x="60" y="312"/>
                </a:lnTo>
                <a:lnTo>
                  <a:pt x="60" y="6"/>
                </a:lnTo>
                <a:lnTo>
                  <a:pt x="54" y="0"/>
                </a:lnTo>
                <a:lnTo>
                  <a:pt x="0" y="144"/>
                </a:lnTo>
                <a:lnTo>
                  <a:pt x="0" y="1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27"/>
          <p:cNvSpPr/>
          <p:nvPr/>
        </p:nvSpPr>
        <p:spPr>
          <a:xfrm>
            <a:off x="3240" y="2541600"/>
            <a:ext cx="9131040" cy="2958840"/>
          </a:xfrm>
          <a:custGeom>
            <a:avLst/>
            <a:gdLst/>
            <a:ahLst/>
            <a:cxnLst/>
            <a:rect l="l" t="t" r="r" b="b"/>
            <a:pathLst>
              <a:path w="5740" h="1864">
                <a:moveTo>
                  <a:pt x="0" y="371"/>
                </a:moveTo>
                <a:lnTo>
                  <a:pt x="5740" y="1864"/>
                </a:lnTo>
                <a:lnTo>
                  <a:pt x="5740" y="1834"/>
                </a:lnTo>
                <a:lnTo>
                  <a:pt x="0" y="0"/>
                </a:lnTo>
                <a:lnTo>
                  <a:pt x="0" y="371"/>
                </a:lnTo>
                <a:lnTo>
                  <a:pt x="0" y="371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63529"/>
                  <a:invGamma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9134640" y="5529240"/>
            <a:ext cx="9000" cy="9000"/>
          </a:xfrm>
          <a:custGeom>
            <a:avLst/>
            <a:gdLst/>
            <a:ahLst/>
            <a:cxnLst/>
            <a:rect l="l" t="t" r="r" b="b"/>
            <a:pathLst>
              <a:path w="6" h="6">
                <a:moveTo>
                  <a:pt x="6" y="6"/>
                </a:moveTo>
                <a:lnTo>
                  <a:pt x="0" y="0"/>
                </a:lnTo>
                <a:lnTo>
                  <a:pt x="0" y="6"/>
                </a:lnTo>
                <a:lnTo>
                  <a:pt x="6" y="6"/>
                </a:lnTo>
                <a:lnTo>
                  <a:pt x="6" y="6"/>
                </a:lnTo>
                <a:close/>
              </a:path>
            </a:pathLst>
          </a:custGeom>
          <a:solidFill>
            <a:srgbClr val="18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9"/>
          <p:cNvSpPr/>
          <p:nvPr/>
        </p:nvSpPr>
        <p:spPr>
          <a:xfrm>
            <a:off x="3240" y="3416400"/>
            <a:ext cx="9131040" cy="2122200"/>
          </a:xfrm>
          <a:custGeom>
            <a:avLst/>
            <a:gdLst/>
            <a:ahLst/>
            <a:cxnLst/>
            <a:rect l="l" t="t" r="r" b="b"/>
            <a:pathLst>
              <a:path w="5740" h="1337">
                <a:moveTo>
                  <a:pt x="0" y="366"/>
                </a:moveTo>
                <a:lnTo>
                  <a:pt x="5740" y="1337"/>
                </a:lnTo>
                <a:lnTo>
                  <a:pt x="5740" y="1331"/>
                </a:lnTo>
                <a:lnTo>
                  <a:pt x="0" y="0"/>
                </a:lnTo>
                <a:lnTo>
                  <a:pt x="0" y="366"/>
                </a:lnTo>
                <a:lnTo>
                  <a:pt x="0" y="366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60784"/>
                  <a:invGamma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30"/>
          <p:cNvSpPr/>
          <p:nvPr/>
        </p:nvSpPr>
        <p:spPr>
          <a:xfrm>
            <a:off x="3240" y="5043600"/>
            <a:ext cx="9131040" cy="657000"/>
          </a:xfrm>
          <a:custGeom>
            <a:avLst/>
            <a:gdLst/>
            <a:ahLst/>
            <a:cxnLst/>
            <a:rect l="l" t="t" r="r" b="b"/>
            <a:pathLst>
              <a:path w="5740" h="414">
                <a:moveTo>
                  <a:pt x="0" y="48"/>
                </a:moveTo>
                <a:lnTo>
                  <a:pt x="5740" y="414"/>
                </a:lnTo>
                <a:lnTo>
                  <a:pt x="5740" y="402"/>
                </a:lnTo>
                <a:lnTo>
                  <a:pt x="0" y="0"/>
                </a:lnTo>
                <a:lnTo>
                  <a:pt x="0" y="48"/>
                </a:lnTo>
                <a:lnTo>
                  <a:pt x="0" y="48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84706"/>
                  <a:invGamma/>
                </a:schemeClr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1"/>
          <p:cNvSpPr/>
          <p:nvPr/>
        </p:nvSpPr>
        <p:spPr>
          <a:xfrm>
            <a:off x="2058840" y="0"/>
            <a:ext cx="7075080" cy="5043240"/>
          </a:xfrm>
          <a:custGeom>
            <a:avLst/>
            <a:gdLst/>
            <a:ahLst/>
            <a:cxnLst/>
            <a:rect l="l" t="t" r="r" b="b"/>
            <a:pathLst>
              <a:path w="4448" h="3177">
                <a:moveTo>
                  <a:pt x="0" y="0"/>
                </a:moveTo>
                <a:lnTo>
                  <a:pt x="4448" y="3177"/>
                </a:lnTo>
                <a:lnTo>
                  <a:pt x="4448" y="3153"/>
                </a:lnTo>
                <a:lnTo>
                  <a:pt x="125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48627"/>
                  <a:invGamma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2"/>
          <p:cNvSpPr/>
          <p:nvPr/>
        </p:nvSpPr>
        <p:spPr>
          <a:xfrm>
            <a:off x="5272200" y="0"/>
            <a:ext cx="3862080" cy="4149360"/>
          </a:xfrm>
          <a:custGeom>
            <a:avLst/>
            <a:gdLst/>
            <a:ahLst/>
            <a:cxnLst/>
            <a:rect l="l" t="t" r="r" b="b"/>
            <a:pathLst>
              <a:path w="2428" h="2614">
                <a:moveTo>
                  <a:pt x="0" y="0"/>
                </a:moveTo>
                <a:lnTo>
                  <a:pt x="2428" y="2614"/>
                </a:lnTo>
                <a:lnTo>
                  <a:pt x="2428" y="2608"/>
                </a:lnTo>
                <a:lnTo>
                  <a:pt x="66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84706"/>
                  <a:invGamma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3"/>
          <p:cNvSpPr/>
          <p:nvPr/>
        </p:nvSpPr>
        <p:spPr>
          <a:xfrm>
            <a:off x="6270480" y="0"/>
            <a:ext cx="2863440" cy="3911400"/>
          </a:xfrm>
          <a:custGeom>
            <a:avLst/>
            <a:gdLst/>
            <a:ahLst/>
            <a:cxnLst/>
            <a:rect l="l" t="t" r="r" b="b"/>
            <a:pathLst>
              <a:path w="1800" h="2464">
                <a:moveTo>
                  <a:pt x="485" y="0"/>
                </a:moveTo>
                <a:lnTo>
                  <a:pt x="0" y="0"/>
                </a:lnTo>
                <a:lnTo>
                  <a:pt x="1800" y="2464"/>
                </a:lnTo>
                <a:lnTo>
                  <a:pt x="1800" y="2248"/>
                </a:lnTo>
                <a:lnTo>
                  <a:pt x="1794" y="2248"/>
                </a:lnTo>
                <a:lnTo>
                  <a:pt x="485" y="0"/>
                </a:lnTo>
                <a:lnTo>
                  <a:pt x="485" y="0"/>
                </a:lnTo>
                <a:close/>
              </a:path>
            </a:pathLst>
          </a:custGeom>
          <a:gradFill>
            <a:gsLst>
              <a:gs pos="0">
                <a:schemeClr val="bg2">
                  <a:gamma/>
                  <a:shade val="78824"/>
                  <a:invGamma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4"/>
          <p:cNvSpPr/>
          <p:nvPr/>
        </p:nvSpPr>
        <p:spPr>
          <a:xfrm>
            <a:off x="7174080" y="0"/>
            <a:ext cx="1960200" cy="3292200"/>
          </a:xfrm>
          <a:custGeom>
            <a:avLst/>
            <a:gdLst/>
            <a:ahLst/>
            <a:cxnLst/>
            <a:rect l="l" t="t" r="r" b="b"/>
            <a:pathLst>
              <a:path w="1232" h="2074">
                <a:moveTo>
                  <a:pt x="0" y="0"/>
                </a:moveTo>
                <a:lnTo>
                  <a:pt x="1232" y="2074"/>
                </a:lnTo>
                <a:lnTo>
                  <a:pt x="1232" y="2038"/>
                </a:lnTo>
                <a:lnTo>
                  <a:pt x="4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57647"/>
                  <a:invGamma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5"/>
          <p:cNvSpPr/>
          <p:nvPr/>
        </p:nvSpPr>
        <p:spPr>
          <a:xfrm>
            <a:off x="7451640" y="0"/>
            <a:ext cx="1682280" cy="3072960"/>
          </a:xfrm>
          <a:custGeom>
            <a:avLst/>
            <a:gdLst/>
            <a:ahLst/>
            <a:cxnLst/>
            <a:rect l="l" t="t" r="r" b="b"/>
            <a:pathLst>
              <a:path w="1058" h="1936">
                <a:moveTo>
                  <a:pt x="0" y="0"/>
                </a:moveTo>
                <a:lnTo>
                  <a:pt x="1058" y="1936"/>
                </a:lnTo>
                <a:lnTo>
                  <a:pt x="1058" y="1930"/>
                </a:lnTo>
                <a:lnTo>
                  <a:pt x="5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72549"/>
                  <a:invGamma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6"/>
          <p:cNvSpPr/>
          <p:nvPr/>
        </p:nvSpPr>
        <p:spPr>
          <a:xfrm>
            <a:off x="7907400" y="0"/>
            <a:ext cx="1226880" cy="2360160"/>
          </a:xfrm>
          <a:custGeom>
            <a:avLst/>
            <a:gdLst/>
            <a:ahLst/>
            <a:cxnLst/>
            <a:rect l="l" t="t" r="r" b="b"/>
            <a:pathLst>
              <a:path w="771" h="1487">
                <a:moveTo>
                  <a:pt x="771" y="1433"/>
                </a:moveTo>
                <a:lnTo>
                  <a:pt x="42" y="0"/>
                </a:lnTo>
                <a:lnTo>
                  <a:pt x="0" y="0"/>
                </a:lnTo>
                <a:lnTo>
                  <a:pt x="771" y="1487"/>
                </a:lnTo>
                <a:lnTo>
                  <a:pt x="771" y="1433"/>
                </a:lnTo>
                <a:lnTo>
                  <a:pt x="771" y="1433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78824"/>
                  <a:invGamma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7"/>
          <p:cNvSpPr/>
          <p:nvPr/>
        </p:nvSpPr>
        <p:spPr>
          <a:xfrm>
            <a:off x="0" y="2590920"/>
            <a:ext cx="5825880" cy="2084040"/>
          </a:xfrm>
          <a:custGeom>
            <a:avLst/>
            <a:gdLst/>
            <a:ahLst/>
            <a:cxnLst/>
            <a:rect l="l" t="t" r="r" b="b"/>
            <a:pathLst>
              <a:path w="3659" h="1313">
                <a:moveTo>
                  <a:pt x="0" y="0"/>
                </a:moveTo>
                <a:lnTo>
                  <a:pt x="0" y="366"/>
                </a:lnTo>
                <a:lnTo>
                  <a:pt x="3635" y="1313"/>
                </a:lnTo>
                <a:lnTo>
                  <a:pt x="3647" y="1235"/>
                </a:lnTo>
                <a:lnTo>
                  <a:pt x="3659" y="116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72549"/>
                  <a:invGamma/>
                </a:schemeClr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38"/>
          <p:cNvSpPr/>
          <p:nvPr/>
        </p:nvSpPr>
        <p:spPr>
          <a:xfrm>
            <a:off x="5788080" y="4437000"/>
            <a:ext cx="3352320" cy="1103040"/>
          </a:xfrm>
          <a:custGeom>
            <a:avLst/>
            <a:gdLst/>
            <a:ahLst/>
            <a:cxnLst/>
            <a:rect l="l" t="t" r="r" b="b"/>
            <a:pathLst>
              <a:path w="2105" h="695">
                <a:moveTo>
                  <a:pt x="2105" y="665"/>
                </a:moveTo>
                <a:lnTo>
                  <a:pt x="24" y="0"/>
                </a:lnTo>
                <a:lnTo>
                  <a:pt x="12" y="72"/>
                </a:lnTo>
                <a:lnTo>
                  <a:pt x="0" y="150"/>
                </a:lnTo>
                <a:lnTo>
                  <a:pt x="2105" y="695"/>
                </a:lnTo>
                <a:lnTo>
                  <a:pt x="2105" y="665"/>
                </a:lnTo>
                <a:lnTo>
                  <a:pt x="2105" y="665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gamma/>
                  <a:tint val="90980"/>
                  <a:invGamma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39"/>
          <p:cNvSpPr/>
          <p:nvPr/>
        </p:nvSpPr>
        <p:spPr>
          <a:xfrm>
            <a:off x="0" y="19080"/>
            <a:ext cx="9140400" cy="5195520"/>
          </a:xfrm>
          <a:custGeom>
            <a:avLst/>
            <a:gdLst/>
            <a:ahLst/>
            <a:cxnLst/>
            <a:rect l="l" t="t" r="r" b="b"/>
            <a:pathLst>
              <a:path w="5740" h="3273">
                <a:moveTo>
                  <a:pt x="3193" y="1816"/>
                </a:moveTo>
                <a:lnTo>
                  <a:pt x="0" y="0"/>
                </a:lnTo>
                <a:lnTo>
                  <a:pt x="0" y="522"/>
                </a:lnTo>
                <a:lnTo>
                  <a:pt x="3037" y="1978"/>
                </a:lnTo>
                <a:lnTo>
                  <a:pt x="5740" y="3273"/>
                </a:lnTo>
                <a:lnTo>
                  <a:pt x="5740" y="3267"/>
                </a:lnTo>
                <a:lnTo>
                  <a:pt x="3193" y="1816"/>
                </a:lnTo>
                <a:lnTo>
                  <a:pt x="3193" y="1816"/>
                </a:lnTo>
                <a:close/>
              </a:path>
            </a:pathLst>
          </a:custGeom>
          <a:gradFill>
            <a:gsLst>
              <a:gs pos="0">
                <a:schemeClr val="bg2">
                  <a:gamma/>
                  <a:shade val="63529"/>
                  <a:invGamma/>
                </a:schemeClr>
              </a:gs>
              <a:gs pos="100000">
                <a:schemeClr val="bg2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40"/>
          <p:cNvSpPr/>
          <p:nvPr/>
        </p:nvSpPr>
        <p:spPr>
          <a:xfrm>
            <a:off x="236520" y="0"/>
            <a:ext cx="8903880" cy="5148000"/>
          </a:xfrm>
          <a:custGeom>
            <a:avLst/>
            <a:gdLst/>
            <a:ahLst/>
            <a:cxnLst/>
            <a:rect l="l" t="t" r="r" b="b"/>
            <a:pathLst>
              <a:path w="5591" h="3243">
                <a:moveTo>
                  <a:pt x="3163" y="1714"/>
                </a:moveTo>
                <a:lnTo>
                  <a:pt x="431" y="0"/>
                </a:lnTo>
                <a:lnTo>
                  <a:pt x="0" y="0"/>
                </a:lnTo>
                <a:lnTo>
                  <a:pt x="3086" y="1786"/>
                </a:lnTo>
                <a:lnTo>
                  <a:pt x="5591" y="3243"/>
                </a:lnTo>
                <a:lnTo>
                  <a:pt x="5591" y="3237"/>
                </a:lnTo>
                <a:lnTo>
                  <a:pt x="3163" y="1714"/>
                </a:lnTo>
                <a:lnTo>
                  <a:pt x="3163" y="1714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60784"/>
                  <a:invGamma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41"/>
          <p:cNvSpPr/>
          <p:nvPr/>
        </p:nvSpPr>
        <p:spPr>
          <a:xfrm>
            <a:off x="0" y="5450040"/>
            <a:ext cx="6409800" cy="302760"/>
          </a:xfrm>
          <a:custGeom>
            <a:avLst/>
            <a:gdLst/>
            <a:ahLst/>
            <a:cxnLst/>
            <a:rect l="l" t="t" r="r" b="b"/>
            <a:pathLst>
              <a:path w="4042" h="192">
                <a:moveTo>
                  <a:pt x="0" y="156"/>
                </a:moveTo>
                <a:lnTo>
                  <a:pt x="4042" y="192"/>
                </a:lnTo>
                <a:lnTo>
                  <a:pt x="4042" y="144"/>
                </a:lnTo>
                <a:lnTo>
                  <a:pt x="0" y="0"/>
                </a:lnTo>
                <a:lnTo>
                  <a:pt x="0" y="156"/>
                </a:lnTo>
                <a:lnTo>
                  <a:pt x="0" y="156"/>
                </a:lnTo>
                <a:close/>
              </a:path>
            </a:pathLst>
          </a:custGeom>
          <a:gradFill>
            <a:gsLst>
              <a:gs pos="0">
                <a:schemeClr val="bg2">
                  <a:gamma/>
                  <a:shade val="75686"/>
                  <a:invGamma/>
                </a:schemeClr>
              </a:gs>
              <a:gs pos="100000">
                <a:schemeClr val="bg2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2"/>
          <p:cNvSpPr/>
          <p:nvPr/>
        </p:nvSpPr>
        <p:spPr>
          <a:xfrm>
            <a:off x="6410160" y="5678640"/>
            <a:ext cx="2730240" cy="102960"/>
          </a:xfrm>
          <a:custGeom>
            <a:avLst/>
            <a:gdLst/>
            <a:ahLst/>
            <a:cxnLst/>
            <a:rect l="l" t="t" r="r" b="b"/>
            <a:pathLst>
              <a:path w="1722" h="66">
                <a:moveTo>
                  <a:pt x="1722" y="66"/>
                </a:moveTo>
                <a:lnTo>
                  <a:pt x="1722" y="60"/>
                </a:lnTo>
                <a:lnTo>
                  <a:pt x="0" y="0"/>
                </a:lnTo>
                <a:lnTo>
                  <a:pt x="0" y="48"/>
                </a:lnTo>
                <a:lnTo>
                  <a:pt x="1722" y="66"/>
                </a:lnTo>
                <a:lnTo>
                  <a:pt x="1722" y="66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3"/>
          <p:cNvSpPr/>
          <p:nvPr/>
        </p:nvSpPr>
        <p:spPr>
          <a:xfrm>
            <a:off x="0" y="5915160"/>
            <a:ext cx="7594200" cy="522000"/>
          </a:xfrm>
          <a:custGeom>
            <a:avLst/>
            <a:gdLst/>
            <a:ahLst/>
            <a:cxnLst/>
            <a:rect l="l" t="t" r="r" b="b"/>
            <a:pathLst>
              <a:path w="4789" h="329">
                <a:moveTo>
                  <a:pt x="0" y="329"/>
                </a:moveTo>
                <a:lnTo>
                  <a:pt x="4789" y="77"/>
                </a:lnTo>
                <a:lnTo>
                  <a:pt x="4789" y="0"/>
                </a:lnTo>
                <a:lnTo>
                  <a:pt x="0" y="107"/>
                </a:lnTo>
                <a:lnTo>
                  <a:pt x="0" y="329"/>
                </a:lnTo>
                <a:lnTo>
                  <a:pt x="0" y="329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81961"/>
                  <a:invGamma/>
                </a:schemeClr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4"/>
          <p:cNvSpPr/>
          <p:nvPr/>
        </p:nvSpPr>
        <p:spPr>
          <a:xfrm>
            <a:off x="7594560" y="5877000"/>
            <a:ext cx="1545840" cy="159840"/>
          </a:xfrm>
          <a:custGeom>
            <a:avLst/>
            <a:gdLst/>
            <a:ahLst/>
            <a:cxnLst/>
            <a:rect l="l" t="t" r="r" b="b"/>
            <a:pathLst>
              <a:path w="975" h="101">
                <a:moveTo>
                  <a:pt x="975" y="48"/>
                </a:moveTo>
                <a:lnTo>
                  <a:pt x="975" y="0"/>
                </a:lnTo>
                <a:lnTo>
                  <a:pt x="0" y="24"/>
                </a:lnTo>
                <a:lnTo>
                  <a:pt x="0" y="101"/>
                </a:lnTo>
                <a:lnTo>
                  <a:pt x="975" y="48"/>
                </a:lnTo>
                <a:lnTo>
                  <a:pt x="975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5"/>
          <p:cNvSpPr/>
          <p:nvPr/>
        </p:nvSpPr>
        <p:spPr>
          <a:xfrm>
            <a:off x="5745240" y="6056280"/>
            <a:ext cx="3395160" cy="313920"/>
          </a:xfrm>
          <a:custGeom>
            <a:avLst/>
            <a:gdLst/>
            <a:ahLst/>
            <a:cxnLst/>
            <a:rect l="l" t="t" r="r" b="b"/>
            <a:pathLst>
              <a:path w="2141" h="198">
                <a:moveTo>
                  <a:pt x="2141" y="0"/>
                </a:moveTo>
                <a:lnTo>
                  <a:pt x="0" y="156"/>
                </a:lnTo>
                <a:lnTo>
                  <a:pt x="0" y="198"/>
                </a:lnTo>
                <a:lnTo>
                  <a:pt x="2141" y="0"/>
                </a:lnTo>
                <a:lnTo>
                  <a:pt x="214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6"/>
          <p:cNvSpPr/>
          <p:nvPr/>
        </p:nvSpPr>
        <p:spPr>
          <a:xfrm>
            <a:off x="0" y="6303960"/>
            <a:ext cx="5744880" cy="552240"/>
          </a:xfrm>
          <a:custGeom>
            <a:avLst/>
            <a:gdLst/>
            <a:ahLst/>
            <a:cxnLst/>
            <a:rect l="l" t="t" r="r" b="b"/>
            <a:pathLst>
              <a:path w="3623" h="348">
                <a:moveTo>
                  <a:pt x="0" y="348"/>
                </a:moveTo>
                <a:lnTo>
                  <a:pt x="311" y="348"/>
                </a:lnTo>
                <a:lnTo>
                  <a:pt x="3623" y="42"/>
                </a:lnTo>
                <a:lnTo>
                  <a:pt x="3623" y="0"/>
                </a:lnTo>
                <a:lnTo>
                  <a:pt x="0" y="264"/>
                </a:lnTo>
                <a:lnTo>
                  <a:pt x="0" y="348"/>
                </a:lnTo>
                <a:lnTo>
                  <a:pt x="0" y="348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72549"/>
                  <a:invGamma/>
                </a:schemeClr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7"/>
          <p:cNvSpPr/>
          <p:nvPr/>
        </p:nvSpPr>
        <p:spPr>
          <a:xfrm>
            <a:off x="3328920" y="6418440"/>
            <a:ext cx="3990600" cy="437760"/>
          </a:xfrm>
          <a:custGeom>
            <a:avLst/>
            <a:gdLst/>
            <a:ahLst/>
            <a:cxnLst/>
            <a:rect l="l" t="t" r="r" b="b"/>
            <a:pathLst>
              <a:path w="2517" h="276">
                <a:moveTo>
                  <a:pt x="2182" y="276"/>
                </a:moveTo>
                <a:lnTo>
                  <a:pt x="2517" y="204"/>
                </a:lnTo>
                <a:lnTo>
                  <a:pt x="2260" y="0"/>
                </a:lnTo>
                <a:lnTo>
                  <a:pt x="0" y="276"/>
                </a:lnTo>
                <a:lnTo>
                  <a:pt x="2182" y="276"/>
                </a:lnTo>
                <a:lnTo>
                  <a:pt x="2182" y="2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8"/>
          <p:cNvSpPr/>
          <p:nvPr/>
        </p:nvSpPr>
        <p:spPr>
          <a:xfrm>
            <a:off x="6912000" y="6141960"/>
            <a:ext cx="2228400" cy="599760"/>
          </a:xfrm>
          <a:custGeom>
            <a:avLst/>
            <a:gdLst/>
            <a:ahLst/>
            <a:cxnLst/>
            <a:rect l="l" t="t" r="r" b="b"/>
            <a:pathLst>
              <a:path w="1405" h="378">
                <a:moveTo>
                  <a:pt x="1405" y="126"/>
                </a:moveTo>
                <a:lnTo>
                  <a:pt x="1405" y="0"/>
                </a:lnTo>
                <a:lnTo>
                  <a:pt x="0" y="174"/>
                </a:lnTo>
                <a:lnTo>
                  <a:pt x="257" y="378"/>
                </a:lnTo>
                <a:lnTo>
                  <a:pt x="1405" y="126"/>
                </a:lnTo>
                <a:lnTo>
                  <a:pt x="1405" y="126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gamma/>
                  <a:tint val="96863"/>
                  <a:invGamma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9"/>
          <p:cNvSpPr/>
          <p:nvPr/>
        </p:nvSpPr>
        <p:spPr>
          <a:xfrm>
            <a:off x="7985160" y="5002200"/>
            <a:ext cx="1155240" cy="380520"/>
          </a:xfrm>
          <a:custGeom>
            <a:avLst/>
            <a:gdLst/>
            <a:ahLst/>
            <a:cxnLst/>
            <a:rect l="l" t="t" r="r" b="b"/>
            <a:pathLst>
              <a:path w="729" h="240">
                <a:moveTo>
                  <a:pt x="729" y="240"/>
                </a:moveTo>
                <a:lnTo>
                  <a:pt x="0" y="0"/>
                </a:lnTo>
                <a:lnTo>
                  <a:pt x="0" y="6"/>
                </a:lnTo>
                <a:lnTo>
                  <a:pt x="729" y="240"/>
                </a:lnTo>
                <a:lnTo>
                  <a:pt x="729" y="2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50"/>
          <p:cNvSpPr/>
          <p:nvPr/>
        </p:nvSpPr>
        <p:spPr>
          <a:xfrm>
            <a:off x="0" y="2359080"/>
            <a:ext cx="7984800" cy="2652480"/>
          </a:xfrm>
          <a:custGeom>
            <a:avLst/>
            <a:gdLst/>
            <a:ahLst/>
            <a:cxnLst/>
            <a:rect l="l" t="t" r="r" b="b"/>
            <a:pathLst>
              <a:path w="5035" h="1672">
                <a:moveTo>
                  <a:pt x="0" y="72"/>
                </a:moveTo>
                <a:lnTo>
                  <a:pt x="5035" y="1672"/>
                </a:lnTo>
                <a:lnTo>
                  <a:pt x="5035" y="1666"/>
                </a:lnTo>
                <a:lnTo>
                  <a:pt x="0" y="0"/>
                </a:lnTo>
                <a:lnTo>
                  <a:pt x="0" y="72"/>
                </a:lnTo>
                <a:lnTo>
                  <a:pt x="0" y="72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54510"/>
                  <a:invGamma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1"/>
          <p:cNvSpPr/>
          <p:nvPr/>
        </p:nvSpPr>
        <p:spPr>
          <a:xfrm>
            <a:off x="7985160" y="4840200"/>
            <a:ext cx="1155240" cy="504360"/>
          </a:xfrm>
          <a:custGeom>
            <a:avLst/>
            <a:gdLst/>
            <a:ahLst/>
            <a:cxnLst/>
            <a:rect l="l" t="t" r="r" b="b"/>
            <a:pathLst>
              <a:path w="729" h="318">
                <a:moveTo>
                  <a:pt x="729" y="318"/>
                </a:moveTo>
                <a:lnTo>
                  <a:pt x="729" y="312"/>
                </a:lnTo>
                <a:lnTo>
                  <a:pt x="0" y="0"/>
                </a:lnTo>
                <a:lnTo>
                  <a:pt x="0" y="54"/>
                </a:lnTo>
                <a:lnTo>
                  <a:pt x="729" y="318"/>
                </a:lnTo>
                <a:lnTo>
                  <a:pt x="729" y="31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2"/>
          <p:cNvSpPr/>
          <p:nvPr/>
        </p:nvSpPr>
        <p:spPr>
          <a:xfrm>
            <a:off x="0" y="1454040"/>
            <a:ext cx="7984800" cy="3471480"/>
          </a:xfrm>
          <a:custGeom>
            <a:avLst/>
            <a:gdLst/>
            <a:ahLst/>
            <a:cxnLst/>
            <a:rect l="l" t="t" r="r" b="b"/>
            <a:pathLst>
              <a:path w="5035" h="2188">
                <a:moveTo>
                  <a:pt x="0" y="396"/>
                </a:moveTo>
                <a:lnTo>
                  <a:pt x="5035" y="2188"/>
                </a:lnTo>
                <a:lnTo>
                  <a:pt x="5035" y="2134"/>
                </a:lnTo>
                <a:lnTo>
                  <a:pt x="0" y="0"/>
                </a:lnTo>
                <a:lnTo>
                  <a:pt x="0" y="396"/>
                </a:lnTo>
                <a:lnTo>
                  <a:pt x="0" y="396"/>
                </a:lnTo>
                <a:close/>
              </a:path>
            </a:pathLst>
          </a:custGeom>
          <a:gradFill>
            <a:gsLst>
              <a:gs pos="0">
                <a:schemeClr val="bg2">
                  <a:gamma/>
                  <a:shade val="66667"/>
                  <a:invGamma/>
                </a:schemeClr>
              </a:gs>
              <a:gs pos="100000">
                <a:schemeClr val="bg2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3"/>
          <p:cNvSpPr/>
          <p:nvPr/>
        </p:nvSpPr>
        <p:spPr>
          <a:xfrm>
            <a:off x="3641760" y="0"/>
            <a:ext cx="5014440" cy="4325400"/>
          </a:xfrm>
          <a:custGeom>
            <a:avLst/>
            <a:gdLst/>
            <a:ahLst/>
            <a:cxnLst/>
            <a:rect l="l" t="t" r="r" b="b"/>
            <a:pathLst>
              <a:path w="3163" h="2727">
                <a:moveTo>
                  <a:pt x="0" y="0"/>
                </a:moveTo>
                <a:lnTo>
                  <a:pt x="3145" y="2727"/>
                </a:lnTo>
                <a:lnTo>
                  <a:pt x="3163" y="2704"/>
                </a:lnTo>
                <a:lnTo>
                  <a:pt x="10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69804"/>
                  <a:invGamma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4"/>
          <p:cNvSpPr/>
          <p:nvPr/>
        </p:nvSpPr>
        <p:spPr>
          <a:xfrm>
            <a:off x="8628120" y="4289400"/>
            <a:ext cx="512280" cy="474480"/>
          </a:xfrm>
          <a:custGeom>
            <a:avLst/>
            <a:gdLst/>
            <a:ahLst/>
            <a:cxnLst/>
            <a:rect l="l" t="t" r="r" b="b"/>
            <a:pathLst>
              <a:path w="323" h="299">
                <a:moveTo>
                  <a:pt x="323" y="299"/>
                </a:moveTo>
                <a:lnTo>
                  <a:pt x="323" y="263"/>
                </a:lnTo>
                <a:lnTo>
                  <a:pt x="18" y="0"/>
                </a:lnTo>
                <a:lnTo>
                  <a:pt x="0" y="23"/>
                </a:lnTo>
                <a:lnTo>
                  <a:pt x="323" y="299"/>
                </a:lnTo>
                <a:lnTo>
                  <a:pt x="323" y="299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gamma/>
                  <a:tint val="94118"/>
                  <a:invGamma/>
                </a:schemeClr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5"/>
          <p:cNvSpPr/>
          <p:nvPr/>
        </p:nvSpPr>
        <p:spPr>
          <a:xfrm>
            <a:off x="8694720" y="4108320"/>
            <a:ext cx="445680" cy="531360"/>
          </a:xfrm>
          <a:custGeom>
            <a:avLst/>
            <a:gdLst/>
            <a:ahLst/>
            <a:cxnLst/>
            <a:rect l="l" t="t" r="r" b="b"/>
            <a:pathLst>
              <a:path w="281" h="335">
                <a:moveTo>
                  <a:pt x="281" y="335"/>
                </a:moveTo>
                <a:lnTo>
                  <a:pt x="281" y="173"/>
                </a:lnTo>
                <a:lnTo>
                  <a:pt x="96" y="0"/>
                </a:lnTo>
                <a:lnTo>
                  <a:pt x="0" y="90"/>
                </a:lnTo>
                <a:lnTo>
                  <a:pt x="281" y="335"/>
                </a:lnTo>
                <a:lnTo>
                  <a:pt x="281" y="3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6"/>
          <p:cNvSpPr/>
          <p:nvPr/>
        </p:nvSpPr>
        <p:spPr>
          <a:xfrm>
            <a:off x="3895560" y="0"/>
            <a:ext cx="4951080" cy="4250880"/>
          </a:xfrm>
          <a:custGeom>
            <a:avLst/>
            <a:gdLst/>
            <a:ahLst/>
            <a:cxnLst/>
            <a:rect l="l" t="t" r="r" b="b"/>
            <a:pathLst>
              <a:path w="3122" h="2680">
                <a:moveTo>
                  <a:pt x="0" y="0"/>
                </a:moveTo>
                <a:lnTo>
                  <a:pt x="3026" y="2680"/>
                </a:lnTo>
                <a:lnTo>
                  <a:pt x="3122" y="2590"/>
                </a:lnTo>
                <a:lnTo>
                  <a:pt x="383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57"/>
          <p:cNvSpPr/>
          <p:nvPr/>
        </p:nvSpPr>
        <p:spPr>
          <a:xfrm>
            <a:off x="8931240" y="4022640"/>
            <a:ext cx="209160" cy="209160"/>
          </a:xfrm>
          <a:custGeom>
            <a:avLst/>
            <a:gdLst/>
            <a:ahLst/>
            <a:cxnLst/>
            <a:rect l="l" t="t" r="r" b="b"/>
            <a:pathLst>
              <a:path w="132" h="132">
                <a:moveTo>
                  <a:pt x="132" y="132"/>
                </a:moveTo>
                <a:lnTo>
                  <a:pt x="0" y="0"/>
                </a:lnTo>
                <a:lnTo>
                  <a:pt x="0" y="0"/>
                </a:lnTo>
                <a:lnTo>
                  <a:pt x="132" y="132"/>
                </a:lnTo>
                <a:lnTo>
                  <a:pt x="132" y="132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8"/>
          <p:cNvSpPr/>
          <p:nvPr/>
        </p:nvSpPr>
        <p:spPr>
          <a:xfrm>
            <a:off x="4940280" y="0"/>
            <a:ext cx="3990600" cy="4022280"/>
          </a:xfrm>
          <a:custGeom>
            <a:avLst/>
            <a:gdLst/>
            <a:ahLst/>
            <a:cxnLst/>
            <a:rect l="l" t="t" r="r" b="b"/>
            <a:pathLst>
              <a:path w="2517" h="2536">
                <a:moveTo>
                  <a:pt x="0" y="0"/>
                </a:moveTo>
                <a:lnTo>
                  <a:pt x="2517" y="2536"/>
                </a:lnTo>
                <a:lnTo>
                  <a:pt x="2517" y="2536"/>
                </a:lnTo>
                <a:lnTo>
                  <a:pt x="66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51373"/>
                  <a:invGamma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9"/>
          <p:cNvSpPr/>
          <p:nvPr/>
        </p:nvSpPr>
        <p:spPr>
          <a:xfrm>
            <a:off x="5537160" y="0"/>
            <a:ext cx="3489120" cy="3936600"/>
          </a:xfrm>
          <a:custGeom>
            <a:avLst/>
            <a:gdLst/>
            <a:ahLst/>
            <a:cxnLst/>
            <a:rect l="l" t="t" r="r" b="b"/>
            <a:pathLst>
              <a:path w="2200" h="2482">
                <a:moveTo>
                  <a:pt x="0" y="0"/>
                </a:moveTo>
                <a:lnTo>
                  <a:pt x="2188" y="2482"/>
                </a:lnTo>
                <a:lnTo>
                  <a:pt x="2200" y="2476"/>
                </a:lnTo>
                <a:lnTo>
                  <a:pt x="317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gamma/>
                  <a:shade val="78824"/>
                  <a:invGamma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60"/>
          <p:cNvSpPr/>
          <p:nvPr/>
        </p:nvSpPr>
        <p:spPr>
          <a:xfrm>
            <a:off x="9007560" y="3927600"/>
            <a:ext cx="132840" cy="151920"/>
          </a:xfrm>
          <a:custGeom>
            <a:avLst/>
            <a:gdLst/>
            <a:ahLst/>
            <a:cxnLst/>
            <a:rect l="l" t="t" r="r" b="b"/>
            <a:pathLst>
              <a:path w="84" h="96">
                <a:moveTo>
                  <a:pt x="84" y="96"/>
                </a:moveTo>
                <a:lnTo>
                  <a:pt x="84" y="90"/>
                </a:lnTo>
                <a:lnTo>
                  <a:pt x="12" y="0"/>
                </a:lnTo>
                <a:lnTo>
                  <a:pt x="0" y="6"/>
                </a:lnTo>
                <a:lnTo>
                  <a:pt x="84" y="96"/>
                </a:lnTo>
                <a:lnTo>
                  <a:pt x="84" y="96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gamma/>
                  <a:tint val="90980"/>
                  <a:invGamma/>
                </a:schemeClr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61"/>
          <p:cNvSpPr/>
          <p:nvPr/>
        </p:nvSpPr>
        <p:spPr>
          <a:xfrm>
            <a:off x="8894880" y="1349280"/>
            <a:ext cx="245880" cy="818640"/>
          </a:xfrm>
          <a:custGeom>
            <a:avLst/>
            <a:gdLst/>
            <a:ahLst/>
            <a:cxnLst/>
            <a:rect l="l" t="t" r="r" b="b"/>
            <a:pathLst>
              <a:path w="155" h="516">
                <a:moveTo>
                  <a:pt x="155" y="516"/>
                </a:moveTo>
                <a:lnTo>
                  <a:pt x="155" y="204"/>
                </a:lnTo>
                <a:lnTo>
                  <a:pt x="77" y="0"/>
                </a:lnTo>
                <a:lnTo>
                  <a:pt x="0" y="192"/>
                </a:lnTo>
                <a:lnTo>
                  <a:pt x="155" y="516"/>
                </a:lnTo>
                <a:lnTo>
                  <a:pt x="155" y="5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2"/>
          <p:cNvSpPr/>
          <p:nvPr/>
        </p:nvSpPr>
        <p:spPr>
          <a:xfrm>
            <a:off x="8107200" y="0"/>
            <a:ext cx="909360" cy="1653840"/>
          </a:xfrm>
          <a:custGeom>
            <a:avLst/>
            <a:gdLst/>
            <a:ahLst/>
            <a:cxnLst/>
            <a:rect l="l" t="t" r="r" b="b"/>
            <a:pathLst>
              <a:path w="574" h="1043">
                <a:moveTo>
                  <a:pt x="0" y="0"/>
                </a:moveTo>
                <a:lnTo>
                  <a:pt x="497" y="1043"/>
                </a:lnTo>
                <a:lnTo>
                  <a:pt x="574" y="851"/>
                </a:lnTo>
                <a:lnTo>
                  <a:pt x="251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gamma/>
                  <a:shade val="66667"/>
                  <a:invGamma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3"/>
          <p:cNvSpPr/>
          <p:nvPr/>
        </p:nvSpPr>
        <p:spPr>
          <a:xfrm>
            <a:off x="8589960" y="0"/>
            <a:ext cx="541080" cy="1263240"/>
          </a:xfrm>
          <a:custGeom>
            <a:avLst/>
            <a:gdLst/>
            <a:ahLst/>
            <a:cxnLst/>
            <a:rect l="l" t="t" r="r" b="b"/>
            <a:pathLst>
              <a:path w="341" h="797">
                <a:moveTo>
                  <a:pt x="144" y="0"/>
                </a:moveTo>
                <a:lnTo>
                  <a:pt x="0" y="0"/>
                </a:lnTo>
                <a:lnTo>
                  <a:pt x="287" y="797"/>
                </a:lnTo>
                <a:lnTo>
                  <a:pt x="341" y="653"/>
                </a:lnTo>
                <a:lnTo>
                  <a:pt x="144" y="0"/>
                </a:lnTo>
                <a:lnTo>
                  <a:pt x="144" y="0"/>
                </a:lnTo>
                <a:close/>
              </a:path>
            </a:pathLst>
          </a:custGeom>
          <a:gradFill>
            <a:gsLst>
              <a:gs pos="0">
                <a:schemeClr val="bg2">
                  <a:gamma/>
                  <a:shade val="69804"/>
                  <a:invGamma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4"/>
          <p:cNvSpPr/>
          <p:nvPr/>
        </p:nvSpPr>
        <p:spPr>
          <a:xfrm>
            <a:off x="9045720" y="1036800"/>
            <a:ext cx="95040" cy="493200"/>
          </a:xfrm>
          <a:custGeom>
            <a:avLst/>
            <a:gdLst/>
            <a:ahLst/>
            <a:cxnLst/>
            <a:rect l="l" t="t" r="r" b="b"/>
            <a:pathLst>
              <a:path w="60" h="312">
                <a:moveTo>
                  <a:pt x="0" y="144"/>
                </a:moveTo>
                <a:lnTo>
                  <a:pt x="60" y="312"/>
                </a:lnTo>
                <a:lnTo>
                  <a:pt x="60" y="6"/>
                </a:lnTo>
                <a:lnTo>
                  <a:pt x="54" y="0"/>
                </a:lnTo>
                <a:lnTo>
                  <a:pt x="0" y="144"/>
                </a:lnTo>
                <a:lnTo>
                  <a:pt x="0" y="1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5"/>
          <p:cNvSpPr/>
          <p:nvPr/>
        </p:nvSpPr>
        <p:spPr>
          <a:xfrm>
            <a:off x="3240" y="2541600"/>
            <a:ext cx="9131040" cy="2958840"/>
          </a:xfrm>
          <a:custGeom>
            <a:avLst/>
            <a:gdLst/>
            <a:ahLst/>
            <a:cxnLst/>
            <a:rect l="l" t="t" r="r" b="b"/>
            <a:pathLst>
              <a:path w="5740" h="1864">
                <a:moveTo>
                  <a:pt x="0" y="371"/>
                </a:moveTo>
                <a:lnTo>
                  <a:pt x="5740" y="1864"/>
                </a:lnTo>
                <a:lnTo>
                  <a:pt x="5740" y="1834"/>
                </a:lnTo>
                <a:lnTo>
                  <a:pt x="0" y="0"/>
                </a:lnTo>
                <a:lnTo>
                  <a:pt x="0" y="371"/>
                </a:lnTo>
                <a:lnTo>
                  <a:pt x="0" y="371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63529"/>
                  <a:invGamma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6"/>
          <p:cNvSpPr/>
          <p:nvPr/>
        </p:nvSpPr>
        <p:spPr>
          <a:xfrm>
            <a:off x="9134640" y="5529240"/>
            <a:ext cx="9000" cy="9000"/>
          </a:xfrm>
          <a:custGeom>
            <a:avLst/>
            <a:gdLst/>
            <a:ahLst/>
            <a:cxnLst/>
            <a:rect l="l" t="t" r="r" b="b"/>
            <a:pathLst>
              <a:path w="6" h="6">
                <a:moveTo>
                  <a:pt x="6" y="6"/>
                </a:moveTo>
                <a:lnTo>
                  <a:pt x="0" y="0"/>
                </a:lnTo>
                <a:lnTo>
                  <a:pt x="0" y="6"/>
                </a:lnTo>
                <a:lnTo>
                  <a:pt x="6" y="6"/>
                </a:lnTo>
                <a:lnTo>
                  <a:pt x="6" y="6"/>
                </a:lnTo>
                <a:close/>
              </a:path>
            </a:pathLst>
          </a:custGeom>
          <a:solidFill>
            <a:srgbClr val="18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67"/>
          <p:cNvSpPr/>
          <p:nvPr/>
        </p:nvSpPr>
        <p:spPr>
          <a:xfrm>
            <a:off x="3240" y="3416400"/>
            <a:ext cx="9131040" cy="2122200"/>
          </a:xfrm>
          <a:custGeom>
            <a:avLst/>
            <a:gdLst/>
            <a:ahLst/>
            <a:cxnLst/>
            <a:rect l="l" t="t" r="r" b="b"/>
            <a:pathLst>
              <a:path w="5740" h="1337">
                <a:moveTo>
                  <a:pt x="0" y="366"/>
                </a:moveTo>
                <a:lnTo>
                  <a:pt x="5740" y="1337"/>
                </a:lnTo>
                <a:lnTo>
                  <a:pt x="5740" y="1331"/>
                </a:lnTo>
                <a:lnTo>
                  <a:pt x="0" y="0"/>
                </a:lnTo>
                <a:lnTo>
                  <a:pt x="0" y="366"/>
                </a:lnTo>
                <a:lnTo>
                  <a:pt x="0" y="366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60784"/>
                  <a:invGamma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8"/>
          <p:cNvSpPr/>
          <p:nvPr/>
        </p:nvSpPr>
        <p:spPr>
          <a:xfrm>
            <a:off x="3240" y="5043600"/>
            <a:ext cx="9131040" cy="657000"/>
          </a:xfrm>
          <a:custGeom>
            <a:avLst/>
            <a:gdLst/>
            <a:ahLst/>
            <a:cxnLst/>
            <a:rect l="l" t="t" r="r" b="b"/>
            <a:pathLst>
              <a:path w="5740" h="414">
                <a:moveTo>
                  <a:pt x="0" y="48"/>
                </a:moveTo>
                <a:lnTo>
                  <a:pt x="5740" y="414"/>
                </a:lnTo>
                <a:lnTo>
                  <a:pt x="5740" y="402"/>
                </a:lnTo>
                <a:lnTo>
                  <a:pt x="0" y="0"/>
                </a:lnTo>
                <a:lnTo>
                  <a:pt x="0" y="48"/>
                </a:lnTo>
                <a:lnTo>
                  <a:pt x="0" y="48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84706"/>
                  <a:invGamma/>
                </a:schemeClr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69"/>
          <p:cNvSpPr/>
          <p:nvPr/>
        </p:nvSpPr>
        <p:spPr>
          <a:xfrm>
            <a:off x="2058840" y="0"/>
            <a:ext cx="7075080" cy="5043240"/>
          </a:xfrm>
          <a:custGeom>
            <a:avLst/>
            <a:gdLst/>
            <a:ahLst/>
            <a:cxnLst/>
            <a:rect l="l" t="t" r="r" b="b"/>
            <a:pathLst>
              <a:path w="4448" h="3177">
                <a:moveTo>
                  <a:pt x="0" y="0"/>
                </a:moveTo>
                <a:lnTo>
                  <a:pt x="4448" y="3177"/>
                </a:lnTo>
                <a:lnTo>
                  <a:pt x="4448" y="3153"/>
                </a:lnTo>
                <a:lnTo>
                  <a:pt x="125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48627"/>
                  <a:invGamma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70"/>
          <p:cNvSpPr/>
          <p:nvPr/>
        </p:nvSpPr>
        <p:spPr>
          <a:xfrm>
            <a:off x="5272200" y="0"/>
            <a:ext cx="3862080" cy="4149360"/>
          </a:xfrm>
          <a:custGeom>
            <a:avLst/>
            <a:gdLst/>
            <a:ahLst/>
            <a:cxnLst/>
            <a:rect l="l" t="t" r="r" b="b"/>
            <a:pathLst>
              <a:path w="2428" h="2614">
                <a:moveTo>
                  <a:pt x="0" y="0"/>
                </a:moveTo>
                <a:lnTo>
                  <a:pt x="2428" y="2614"/>
                </a:lnTo>
                <a:lnTo>
                  <a:pt x="2428" y="2608"/>
                </a:lnTo>
                <a:lnTo>
                  <a:pt x="66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84706"/>
                  <a:invGamma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71"/>
          <p:cNvSpPr/>
          <p:nvPr/>
        </p:nvSpPr>
        <p:spPr>
          <a:xfrm>
            <a:off x="6270480" y="0"/>
            <a:ext cx="2863440" cy="3911400"/>
          </a:xfrm>
          <a:custGeom>
            <a:avLst/>
            <a:gdLst/>
            <a:ahLst/>
            <a:cxnLst/>
            <a:rect l="l" t="t" r="r" b="b"/>
            <a:pathLst>
              <a:path w="1800" h="2464">
                <a:moveTo>
                  <a:pt x="485" y="0"/>
                </a:moveTo>
                <a:lnTo>
                  <a:pt x="0" y="0"/>
                </a:lnTo>
                <a:lnTo>
                  <a:pt x="1800" y="2464"/>
                </a:lnTo>
                <a:lnTo>
                  <a:pt x="1800" y="2248"/>
                </a:lnTo>
                <a:lnTo>
                  <a:pt x="1794" y="2248"/>
                </a:lnTo>
                <a:lnTo>
                  <a:pt x="485" y="0"/>
                </a:lnTo>
                <a:lnTo>
                  <a:pt x="485" y="0"/>
                </a:lnTo>
                <a:close/>
              </a:path>
            </a:pathLst>
          </a:custGeom>
          <a:gradFill>
            <a:gsLst>
              <a:gs pos="0">
                <a:schemeClr val="bg2">
                  <a:gamma/>
                  <a:shade val="78824"/>
                  <a:invGamma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2"/>
          <p:cNvSpPr/>
          <p:nvPr/>
        </p:nvSpPr>
        <p:spPr>
          <a:xfrm>
            <a:off x="7174080" y="0"/>
            <a:ext cx="1960200" cy="3292200"/>
          </a:xfrm>
          <a:custGeom>
            <a:avLst/>
            <a:gdLst/>
            <a:ahLst/>
            <a:cxnLst/>
            <a:rect l="l" t="t" r="r" b="b"/>
            <a:pathLst>
              <a:path w="1232" h="2074">
                <a:moveTo>
                  <a:pt x="0" y="0"/>
                </a:moveTo>
                <a:lnTo>
                  <a:pt x="1232" y="2074"/>
                </a:lnTo>
                <a:lnTo>
                  <a:pt x="1232" y="2038"/>
                </a:lnTo>
                <a:lnTo>
                  <a:pt x="4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57647"/>
                  <a:invGamma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3"/>
          <p:cNvSpPr/>
          <p:nvPr/>
        </p:nvSpPr>
        <p:spPr>
          <a:xfrm>
            <a:off x="7451640" y="0"/>
            <a:ext cx="1682280" cy="3072960"/>
          </a:xfrm>
          <a:custGeom>
            <a:avLst/>
            <a:gdLst/>
            <a:ahLst/>
            <a:cxnLst/>
            <a:rect l="l" t="t" r="r" b="b"/>
            <a:pathLst>
              <a:path w="1058" h="1936">
                <a:moveTo>
                  <a:pt x="0" y="0"/>
                </a:moveTo>
                <a:lnTo>
                  <a:pt x="1058" y="1936"/>
                </a:lnTo>
                <a:lnTo>
                  <a:pt x="1058" y="1930"/>
                </a:lnTo>
                <a:lnTo>
                  <a:pt x="5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72549"/>
                  <a:invGamma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4"/>
          <p:cNvSpPr/>
          <p:nvPr/>
        </p:nvSpPr>
        <p:spPr>
          <a:xfrm>
            <a:off x="7907400" y="0"/>
            <a:ext cx="1226880" cy="2360160"/>
          </a:xfrm>
          <a:custGeom>
            <a:avLst/>
            <a:gdLst/>
            <a:ahLst/>
            <a:cxnLst/>
            <a:rect l="l" t="t" r="r" b="b"/>
            <a:pathLst>
              <a:path w="771" h="1487">
                <a:moveTo>
                  <a:pt x="771" y="1433"/>
                </a:moveTo>
                <a:lnTo>
                  <a:pt x="42" y="0"/>
                </a:lnTo>
                <a:lnTo>
                  <a:pt x="0" y="0"/>
                </a:lnTo>
                <a:lnTo>
                  <a:pt x="771" y="1487"/>
                </a:lnTo>
                <a:lnTo>
                  <a:pt x="771" y="1433"/>
                </a:lnTo>
                <a:lnTo>
                  <a:pt x="771" y="1433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78824"/>
                  <a:invGamma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75"/>
          <p:cNvSpPr/>
          <p:nvPr/>
        </p:nvSpPr>
        <p:spPr>
          <a:xfrm>
            <a:off x="0" y="2590920"/>
            <a:ext cx="5825880" cy="2084040"/>
          </a:xfrm>
          <a:custGeom>
            <a:avLst/>
            <a:gdLst/>
            <a:ahLst/>
            <a:cxnLst/>
            <a:rect l="l" t="t" r="r" b="b"/>
            <a:pathLst>
              <a:path w="3659" h="1313">
                <a:moveTo>
                  <a:pt x="0" y="0"/>
                </a:moveTo>
                <a:lnTo>
                  <a:pt x="0" y="366"/>
                </a:lnTo>
                <a:lnTo>
                  <a:pt x="3635" y="1313"/>
                </a:lnTo>
                <a:lnTo>
                  <a:pt x="3647" y="1235"/>
                </a:lnTo>
                <a:lnTo>
                  <a:pt x="3659" y="116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gamma/>
                  <a:shade val="72549"/>
                  <a:invGamma/>
                </a:schemeClr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6"/>
          <p:cNvSpPr/>
          <p:nvPr/>
        </p:nvSpPr>
        <p:spPr>
          <a:xfrm>
            <a:off x="5788080" y="4437000"/>
            <a:ext cx="3352320" cy="1103040"/>
          </a:xfrm>
          <a:custGeom>
            <a:avLst/>
            <a:gdLst/>
            <a:ahLst/>
            <a:cxnLst/>
            <a:rect l="l" t="t" r="r" b="b"/>
            <a:pathLst>
              <a:path w="2105" h="695">
                <a:moveTo>
                  <a:pt x="2105" y="665"/>
                </a:moveTo>
                <a:lnTo>
                  <a:pt x="24" y="0"/>
                </a:lnTo>
                <a:lnTo>
                  <a:pt x="12" y="72"/>
                </a:lnTo>
                <a:lnTo>
                  <a:pt x="0" y="150"/>
                </a:lnTo>
                <a:lnTo>
                  <a:pt x="2105" y="695"/>
                </a:lnTo>
                <a:lnTo>
                  <a:pt x="2105" y="665"/>
                </a:lnTo>
                <a:lnTo>
                  <a:pt x="2105" y="665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gamma/>
                  <a:tint val="90980"/>
                  <a:invGamma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PlaceHolder 77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240" cy="18284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AU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77" name="PlaceHolder 78"/>
          <p:cNvSpPr>
            <a:spLocks noGrp="1"/>
          </p:cNvSpPr>
          <p:nvPr>
            <p:ph type="dt"/>
          </p:nvPr>
        </p:nvSpPr>
        <p:spPr>
          <a:xfrm>
            <a:off x="457200" y="6243480"/>
            <a:ext cx="2133360" cy="456840"/>
          </a:xfrm>
          <a:prstGeom prst="rect">
            <a:avLst/>
          </a:prstGeom>
        </p:spPr>
        <p:txBody>
          <a:bodyPr anchor="b"/>
          <a:lstStyle/>
          <a:p>
            <a:endParaRPr lang="en-AU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79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 anchor="b"/>
          <a:lstStyle/>
          <a:p>
            <a:endParaRPr lang="en-AU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80"/>
          <p:cNvSpPr>
            <a:spLocks noGrp="1"/>
          </p:cNvSpPr>
          <p:nvPr>
            <p:ph type="sldNum"/>
          </p:nvPr>
        </p:nvSpPr>
        <p:spPr>
          <a:xfrm>
            <a:off x="6553080" y="6243480"/>
            <a:ext cx="213336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0D70968C-3A2D-4CAE-8C68-F0765AA492EB}" type="slidenum">
              <a:rPr lang="en-AU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8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7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67640" y="404640"/>
            <a:ext cx="8229240" cy="1828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AU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KONTENA SHOW CASE</a:t>
            </a:r>
            <a:endParaRPr lang="en-A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755640" y="2349000"/>
            <a:ext cx="7704360" cy="177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AU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Presented By :SANTHOSH KUMAR HIREKERUR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971640" y="260640"/>
            <a:ext cx="7488360" cy="115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Walk through “docker-compose.xml” file</a:t>
            </a:r>
            <a:endParaRPr lang="en-A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539640" y="1412640"/>
            <a:ext cx="8424720" cy="367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743040">
              <a:lnSpc>
                <a:spcPct val="100000"/>
              </a:lnSpc>
              <a:spcBef>
                <a:spcPts val="210"/>
              </a:spcBef>
            </a:pP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210"/>
              </a:spcBef>
            </a:pPr>
            <a:r>
              <a:rPr lang="en-AU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root@AUS-INFRA-D1-0:~# cat docker-compose.yml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210"/>
              </a:spcBef>
            </a:pPr>
            <a:r>
              <a:rPr lang="en-AU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version: '2'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210"/>
              </a:spcBef>
            </a:pPr>
            <a:r>
              <a:rPr lang="en-AU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services: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210"/>
              </a:spcBef>
            </a:pPr>
            <a:r>
              <a:rPr lang="en-AU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agent: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210"/>
              </a:spcBef>
            </a:pPr>
            <a:r>
              <a:rPr lang="en-AU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container_name: kontena-agent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210"/>
              </a:spcBef>
            </a:pPr>
            <a:r>
              <a:rPr lang="en-AU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image: kontena/agent:latest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210"/>
              </a:spcBef>
            </a:pPr>
            <a:r>
              <a:rPr lang="en-AU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network_mode: host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210"/>
              </a:spcBef>
            </a:pPr>
            <a:r>
              <a:rPr lang="en-AU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restart: unless-stopped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210"/>
              </a:spcBef>
            </a:pPr>
            <a:r>
              <a:rPr lang="en-AU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environment: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281"/>
              </a:spcBef>
            </a:pPr>
            <a:r>
              <a:rPr lang="en-AU" sz="105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lang="en-AU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KONTENA_URI=wss://10.61.40.100:443/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210"/>
              </a:spcBef>
            </a:pPr>
            <a:r>
              <a:rPr lang="en-AU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- </a:t>
            </a:r>
            <a:r>
              <a:rPr lang="en-AU" sz="105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KONTENA_TOKEN=N7aYiEFCYlMuf9efAofT+x+VQBNfofElE3Ps3pQXZH/Jw51B8ZFBQ/tWNTAVt5mL3QEgIroBGLsTxZSB6z3fPg==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210"/>
              </a:spcBef>
            </a:pPr>
            <a:r>
              <a:rPr lang="en-AU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- KONTENA_PEER_INTERFACE=eth0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210"/>
              </a:spcBef>
            </a:pPr>
            <a:r>
              <a:rPr lang="en-AU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- KONTENA_PUBLIC_IP=10.61.40.107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210"/>
              </a:spcBef>
            </a:pPr>
            <a:r>
              <a:rPr lang="en-AU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volumes: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210"/>
              </a:spcBef>
            </a:pPr>
            <a:r>
              <a:rPr lang="en-AU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- /var/run/docker.sock:/var/run/docker.sock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210"/>
              </a:spcBef>
            </a:pP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2123640" y="5553360"/>
            <a:ext cx="576036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AU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How  the right master uri and taken values fetched here?  </a:t>
            </a:r>
            <a:endParaRPr lang="en-AU" sz="4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Picture 4"/>
          <p:cNvPicPr/>
          <p:nvPr/>
        </p:nvPicPr>
        <p:blipFill>
          <a:blip r:embed="rId2"/>
          <a:stretch/>
        </p:blipFill>
        <p:spPr>
          <a:xfrm>
            <a:off x="279720" y="5013000"/>
            <a:ext cx="1583640" cy="1192320"/>
          </a:xfrm>
          <a:prstGeom prst="rect">
            <a:avLst/>
          </a:prstGeom>
          <a:ln>
            <a:noFill/>
          </a:ln>
        </p:spPr>
      </p:pic>
      <p:sp>
        <p:nvSpPr>
          <p:cNvPr id="211" name="CustomShape 4"/>
          <p:cNvSpPr/>
          <p:nvPr/>
        </p:nvSpPr>
        <p:spPr>
          <a:xfrm>
            <a:off x="1187640" y="6205680"/>
            <a:ext cx="547200" cy="6519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475640" y="404640"/>
            <a:ext cx="6063840" cy="683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WEBHOOK </a:t>
            </a:r>
            <a:endParaRPr lang="en-A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Picture 7"/>
          <p:cNvPicPr/>
          <p:nvPr/>
        </p:nvPicPr>
        <p:blipFill>
          <a:blip r:embed="rId2"/>
          <a:stretch/>
        </p:blipFill>
        <p:spPr>
          <a:xfrm>
            <a:off x="179640" y="1412640"/>
            <a:ext cx="1800000" cy="1295640"/>
          </a:xfrm>
          <a:prstGeom prst="rect">
            <a:avLst/>
          </a:prstGeom>
          <a:ln>
            <a:noFill/>
          </a:ln>
        </p:spPr>
      </p:pic>
      <p:pic>
        <p:nvPicPr>
          <p:cNvPr id="214" name="Picture 9"/>
          <p:cNvPicPr/>
          <p:nvPr/>
        </p:nvPicPr>
        <p:blipFill>
          <a:blip r:embed="rId3"/>
          <a:stretch/>
        </p:blipFill>
        <p:spPr>
          <a:xfrm>
            <a:off x="3636000" y="1823760"/>
            <a:ext cx="1511640" cy="473760"/>
          </a:xfrm>
          <a:prstGeom prst="rect">
            <a:avLst/>
          </a:prstGeom>
          <a:ln>
            <a:noFill/>
          </a:ln>
        </p:spPr>
      </p:pic>
      <p:pic>
        <p:nvPicPr>
          <p:cNvPr id="215" name="Picture 10"/>
          <p:cNvPicPr/>
          <p:nvPr/>
        </p:nvPicPr>
        <p:blipFill>
          <a:blip r:embed="rId4"/>
          <a:stretch/>
        </p:blipFill>
        <p:spPr>
          <a:xfrm>
            <a:off x="6876360" y="1501920"/>
            <a:ext cx="2005560" cy="151164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1763640" y="2421000"/>
            <a:ext cx="5256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3"/>
          <p:cNvSpPr/>
          <p:nvPr/>
        </p:nvSpPr>
        <p:spPr>
          <a:xfrm>
            <a:off x="3132000" y="2483640"/>
            <a:ext cx="338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 push grid-routes.json</a:t>
            </a:r>
          </a:p>
        </p:txBody>
      </p:sp>
      <p:pic>
        <p:nvPicPr>
          <p:cNvPr id="218" name="Picture 15"/>
          <p:cNvPicPr/>
          <p:nvPr/>
        </p:nvPicPr>
        <p:blipFill>
          <a:blip r:embed="rId5"/>
          <a:stretch/>
        </p:blipFill>
        <p:spPr>
          <a:xfrm>
            <a:off x="7088760" y="3774960"/>
            <a:ext cx="1580400" cy="1024200"/>
          </a:xfrm>
          <a:prstGeom prst="rect">
            <a:avLst/>
          </a:prstGeom>
          <a:ln>
            <a:noFill/>
          </a:ln>
        </p:spPr>
      </p:pic>
      <p:sp>
        <p:nvSpPr>
          <p:cNvPr id="219" name="CustomShape 4"/>
          <p:cNvSpPr/>
          <p:nvPr/>
        </p:nvSpPr>
        <p:spPr>
          <a:xfrm>
            <a:off x="7373520" y="456696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200" b="0" strike="noStrike" spc="-1">
                <a:solidFill>
                  <a:srgbClr val="000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webhook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7879320" y="3069000"/>
            <a:ext cx="360" cy="68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1" name="Picture 18"/>
          <p:cNvPicPr/>
          <p:nvPr/>
        </p:nvPicPr>
        <p:blipFill>
          <a:blip r:embed="rId6"/>
          <a:stretch/>
        </p:blipFill>
        <p:spPr>
          <a:xfrm>
            <a:off x="395640" y="3429000"/>
            <a:ext cx="2133360" cy="1350360"/>
          </a:xfrm>
          <a:prstGeom prst="rect">
            <a:avLst/>
          </a:prstGeom>
          <a:ln>
            <a:noFill/>
          </a:ln>
        </p:spPr>
      </p:pic>
      <p:sp>
        <p:nvSpPr>
          <p:cNvPr id="222" name="CustomShape 6"/>
          <p:cNvSpPr/>
          <p:nvPr/>
        </p:nvSpPr>
        <p:spPr>
          <a:xfrm>
            <a:off x="385560" y="4876200"/>
            <a:ext cx="223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./init-server.sh</a:t>
            </a:r>
          </a:p>
        </p:txBody>
      </p:sp>
      <p:sp>
        <p:nvSpPr>
          <p:cNvPr id="223" name="CustomShape 7"/>
          <p:cNvSpPr/>
          <p:nvPr/>
        </p:nvSpPr>
        <p:spPr>
          <a:xfrm flipH="1">
            <a:off x="2571480" y="4203720"/>
            <a:ext cx="4517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8"/>
          <p:cNvSpPr/>
          <p:nvPr/>
        </p:nvSpPr>
        <p:spPr>
          <a:xfrm>
            <a:off x="3385080" y="3652200"/>
            <a:ext cx="289008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Curl  </a:t>
            </a:r>
            <a:r>
              <a:rPr lang="en-AU" sz="9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KONTENA_URI and KONTENA_TOKEN  </a:t>
            </a:r>
            <a:r>
              <a:rPr lang="en-AU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9"/>
          <p:cNvSpPr/>
          <p:nvPr/>
        </p:nvSpPr>
        <p:spPr>
          <a:xfrm>
            <a:off x="2483640" y="3924360"/>
            <a:ext cx="4536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10"/>
          <p:cNvSpPr/>
          <p:nvPr/>
        </p:nvSpPr>
        <p:spPr>
          <a:xfrm>
            <a:off x="3378960" y="4203720"/>
            <a:ext cx="289008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Get  </a:t>
            </a:r>
            <a:r>
              <a:rPr lang="en-AU" sz="9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KONTENA_URI and KONTENA_TOKEN  </a:t>
            </a:r>
            <a:r>
              <a:rPr lang="en-AU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1"/>
          <p:cNvSpPr/>
          <p:nvPr/>
        </p:nvSpPr>
        <p:spPr>
          <a:xfrm>
            <a:off x="2571480" y="4566960"/>
            <a:ext cx="1208160" cy="6447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12"/>
          <p:cNvSpPr/>
          <p:nvPr/>
        </p:nvSpPr>
        <p:spPr>
          <a:xfrm>
            <a:off x="3777480" y="5105520"/>
            <a:ext cx="3026520" cy="322200"/>
          </a:xfrm>
          <a:prstGeom prst="rect">
            <a:avLst/>
          </a:prstGeom>
          <a:solidFill>
            <a:schemeClr val="tx2"/>
          </a:solidFill>
          <a:ln w="9360">
            <a:solidFill>
              <a:srgbClr val="08080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AU" sz="1200" b="0" strike="noStrike" spc="-1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Update docker-compose.xml file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Line 13"/>
          <p:cNvSpPr/>
          <p:nvPr/>
        </p:nvSpPr>
        <p:spPr>
          <a:xfrm>
            <a:off x="0" y="3212640"/>
            <a:ext cx="91440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539720" y="116640"/>
            <a:ext cx="6063840" cy="683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TRAEFIK</a:t>
            </a:r>
            <a:endParaRPr lang="en-A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Picture 1"/>
          <p:cNvPicPr/>
          <p:nvPr/>
        </p:nvPicPr>
        <p:blipFill>
          <a:blip r:embed="rId2"/>
          <a:stretch/>
        </p:blipFill>
        <p:spPr>
          <a:xfrm>
            <a:off x="0" y="980640"/>
            <a:ext cx="9143640" cy="574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539720" y="116640"/>
            <a:ext cx="6063840" cy="683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 REGISTRY</a:t>
            </a:r>
            <a:endParaRPr lang="en-A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3" name="Picture 2"/>
          <p:cNvPicPr/>
          <p:nvPr/>
        </p:nvPicPr>
        <p:blipFill>
          <a:blip r:embed="rId2"/>
          <a:stretch/>
        </p:blipFill>
        <p:spPr>
          <a:xfrm>
            <a:off x="251640" y="1556640"/>
            <a:ext cx="8676000" cy="346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403640" y="332640"/>
            <a:ext cx="6063840" cy="683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GOGS</a:t>
            </a:r>
            <a:endParaRPr lang="en-A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5" name="Picture 2"/>
          <p:cNvPicPr/>
          <p:nvPr/>
        </p:nvPicPr>
        <p:blipFill>
          <a:blip r:embed="rId2"/>
          <a:stretch/>
        </p:blipFill>
        <p:spPr>
          <a:xfrm>
            <a:off x="72000" y="1546200"/>
            <a:ext cx="9036000" cy="376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251640" y="404640"/>
            <a:ext cx="8229240" cy="13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lang="en-A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755640" y="1628640"/>
            <a:ext cx="7704360" cy="1944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743040">
              <a:lnSpc>
                <a:spcPct val="100000"/>
              </a:lnSpc>
              <a:spcBef>
                <a:spcPts val="159"/>
              </a:spcBef>
            </a:pP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20"/>
              </a:spcBef>
              <a:buBlip>
                <a:blip r:embed="rId2"/>
              </a:buBlip>
            </a:pPr>
            <a:r>
              <a:rPr lang="en-AU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 Kontena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20"/>
              </a:spcBef>
              <a:buBlip>
                <a:blip r:embed="rId2"/>
              </a:buBlip>
            </a:pPr>
            <a:r>
              <a:rPr lang="en-AU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 Project Architecture  and “KONTENA.IO”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20"/>
              </a:spcBef>
              <a:buBlip>
                <a:blip r:embed="rId2"/>
              </a:buBlip>
            </a:pPr>
            <a:r>
              <a:rPr lang="en-AU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nodes using templet (ADD,DELETE,AUTO DETECT)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20"/>
              </a:spcBef>
              <a:buBlip>
                <a:blip r:embed="rId2"/>
              </a:buBlip>
            </a:pPr>
            <a:r>
              <a:rPr lang="en-AU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Infra Services (Reverse proxy, webhook,gogs,registry,registry Web)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20"/>
              </a:spcBef>
              <a:buBlip>
                <a:blip r:embed="rId2"/>
              </a:buBlip>
            </a:pPr>
            <a:r>
              <a:rPr lang="en-AU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 Services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20"/>
              </a:spcBef>
              <a:buBlip>
                <a:blip r:embed="rId2"/>
              </a:buBlip>
            </a:pPr>
            <a:r>
              <a:rPr lang="en-AU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 “KONTENA CLI”  and Some important commands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403640" y="620640"/>
            <a:ext cx="6063840" cy="683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 Kontena</a:t>
            </a:r>
            <a:endParaRPr lang="en-A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2"/>
          <p:cNvPicPr/>
          <p:nvPr/>
        </p:nvPicPr>
        <p:blipFill>
          <a:blip r:embed="rId2"/>
          <a:stretch/>
        </p:blipFill>
        <p:spPr>
          <a:xfrm>
            <a:off x="803160" y="1736640"/>
            <a:ext cx="7536960" cy="338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2"/>
          <p:cNvPicPr/>
          <p:nvPr/>
        </p:nvPicPr>
        <p:blipFill>
          <a:blip r:embed="rId2"/>
          <a:stretch/>
        </p:blipFill>
        <p:spPr>
          <a:xfrm>
            <a:off x="29880" y="12240"/>
            <a:ext cx="9113760" cy="6845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/>
          <p:cNvPicPr/>
          <p:nvPr/>
        </p:nvPicPr>
        <p:blipFill>
          <a:blip r:embed="rId2"/>
          <a:stretch/>
        </p:blipFill>
        <p:spPr>
          <a:xfrm>
            <a:off x="0" y="54000"/>
            <a:ext cx="9143640" cy="675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482120" y="260640"/>
            <a:ext cx="6833880" cy="683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MINIMUM GRID (Multi-Host VPN)
Deployments</a:t>
            </a:r>
            <a:endParaRPr lang="en-A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Line 2"/>
          <p:cNvSpPr/>
          <p:nvPr/>
        </p:nvSpPr>
        <p:spPr>
          <a:xfrm>
            <a:off x="107280" y="1196640"/>
            <a:ext cx="89290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300960" y="1700640"/>
            <a:ext cx="8532720" cy="35445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tx2">
              <a:lumMod val="9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6" name="Picture 19"/>
          <p:cNvPicPr/>
          <p:nvPr/>
        </p:nvPicPr>
        <p:blipFill>
          <a:blip r:embed="rId2"/>
          <a:stretch/>
        </p:blipFill>
        <p:spPr>
          <a:xfrm>
            <a:off x="6131520" y="2026440"/>
            <a:ext cx="1439640" cy="898200"/>
          </a:xfrm>
          <a:prstGeom prst="rect">
            <a:avLst/>
          </a:prstGeom>
          <a:ln>
            <a:noFill/>
          </a:ln>
        </p:spPr>
      </p:pic>
      <p:sp>
        <p:nvSpPr>
          <p:cNvPr id="127" name="CustomShape 4"/>
          <p:cNvSpPr/>
          <p:nvPr/>
        </p:nvSpPr>
        <p:spPr>
          <a:xfrm>
            <a:off x="2123640" y="2138040"/>
            <a:ext cx="39960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registry</a:t>
            </a:r>
            <a:r>
              <a:rPr lang="en-AU" sz="12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.&lt;gridName&gt;.kontena.cookapac.com (Store image)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Picture 20"/>
          <p:cNvPicPr/>
          <p:nvPr/>
        </p:nvPicPr>
        <p:blipFill>
          <a:blip r:embed="rId3"/>
          <a:stretch/>
        </p:blipFill>
        <p:spPr>
          <a:xfrm>
            <a:off x="6581520" y="3641040"/>
            <a:ext cx="1580400" cy="1024200"/>
          </a:xfrm>
          <a:prstGeom prst="rect">
            <a:avLst/>
          </a:prstGeom>
          <a:ln>
            <a:noFill/>
          </a:ln>
        </p:spPr>
      </p:pic>
      <p:sp>
        <p:nvSpPr>
          <p:cNvPr id="129" name="CustomShape 5"/>
          <p:cNvSpPr/>
          <p:nvPr/>
        </p:nvSpPr>
        <p:spPr>
          <a:xfrm>
            <a:off x="6581520" y="4448160"/>
            <a:ext cx="18295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200" b="0" strike="noStrike" spc="-1">
                <a:solidFill>
                  <a:srgbClr val="000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service2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2123640" y="2431800"/>
            <a:ext cx="39960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registryWeb</a:t>
            </a:r>
            <a:r>
              <a:rPr lang="en-AU" sz="12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.&lt;gridName&gt;.kontena.cookapac.com (web)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Picture 37"/>
          <p:cNvPicPr/>
          <p:nvPr/>
        </p:nvPicPr>
        <p:blipFill>
          <a:blip r:embed="rId3"/>
          <a:stretch/>
        </p:blipFill>
        <p:spPr>
          <a:xfrm>
            <a:off x="1333440" y="2973240"/>
            <a:ext cx="1580400" cy="1024200"/>
          </a:xfrm>
          <a:prstGeom prst="rect">
            <a:avLst/>
          </a:prstGeom>
          <a:ln>
            <a:noFill/>
          </a:ln>
        </p:spPr>
      </p:pic>
      <p:sp>
        <p:nvSpPr>
          <p:cNvPr id="132" name="CustomShape 7"/>
          <p:cNvSpPr/>
          <p:nvPr/>
        </p:nvSpPr>
        <p:spPr>
          <a:xfrm>
            <a:off x="1333440" y="3780360"/>
            <a:ext cx="18295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200" b="0" strike="noStrike" spc="-1">
                <a:solidFill>
                  <a:srgbClr val="000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Inner-load balancer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45"/>
          <p:cNvPicPr/>
          <p:nvPr/>
        </p:nvPicPr>
        <p:blipFill>
          <a:blip r:embed="rId3"/>
          <a:stretch/>
        </p:blipFill>
        <p:spPr>
          <a:xfrm>
            <a:off x="6282360" y="3065760"/>
            <a:ext cx="1580400" cy="1024200"/>
          </a:xfrm>
          <a:prstGeom prst="rect">
            <a:avLst/>
          </a:prstGeom>
          <a:ln>
            <a:noFill/>
          </a:ln>
        </p:spPr>
      </p:pic>
      <p:sp>
        <p:nvSpPr>
          <p:cNvPr id="134" name="CustomShape 8"/>
          <p:cNvSpPr/>
          <p:nvPr/>
        </p:nvSpPr>
        <p:spPr>
          <a:xfrm>
            <a:off x="6282360" y="3872880"/>
            <a:ext cx="18295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200" b="0" strike="noStrike" spc="-1">
                <a:solidFill>
                  <a:srgbClr val="000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service1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Line 9"/>
          <p:cNvSpPr/>
          <p:nvPr/>
        </p:nvSpPr>
        <p:spPr>
          <a:xfrm>
            <a:off x="2913840" y="3356640"/>
            <a:ext cx="3368520" cy="284400"/>
          </a:xfrm>
          <a:prstGeom prst="line">
            <a:avLst/>
          </a:prstGeom>
          <a:ln w="12600">
            <a:solidFill>
              <a:srgbClr val="080808"/>
            </a:solidFill>
            <a:custDash>
              <a:ds d="3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Line 10"/>
          <p:cNvSpPr/>
          <p:nvPr/>
        </p:nvSpPr>
        <p:spPr>
          <a:xfrm>
            <a:off x="2913840" y="3641040"/>
            <a:ext cx="3667320" cy="806760"/>
          </a:xfrm>
          <a:prstGeom prst="line">
            <a:avLst/>
          </a:prstGeom>
          <a:ln w="12600">
            <a:solidFill>
              <a:srgbClr val="080808"/>
            </a:solidFill>
            <a:custDash>
              <a:ds d="3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Line 11"/>
          <p:cNvSpPr/>
          <p:nvPr/>
        </p:nvSpPr>
        <p:spPr>
          <a:xfrm flipV="1">
            <a:off x="2897280" y="2708640"/>
            <a:ext cx="3186720" cy="290160"/>
          </a:xfrm>
          <a:prstGeom prst="line">
            <a:avLst/>
          </a:prstGeom>
          <a:ln w="12600">
            <a:solidFill>
              <a:srgbClr val="080808"/>
            </a:solidFill>
            <a:custDash>
              <a:ds d="3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12"/>
          <p:cNvSpPr/>
          <p:nvPr/>
        </p:nvSpPr>
        <p:spPr>
          <a:xfrm rot="21387000">
            <a:off x="3772440" y="2915280"/>
            <a:ext cx="216684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900" b="0" strike="noStrike" spc="-1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</a:t>
            </a:r>
            <a:r>
              <a:rPr lang="en-AU" sz="900" b="0" strike="noStrike" spc="-1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Custom image repository-&gt;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Picture 37"/>
          <p:cNvPicPr/>
          <p:nvPr/>
        </p:nvPicPr>
        <p:blipFill>
          <a:blip r:embed="rId3"/>
          <a:stretch/>
        </p:blipFill>
        <p:spPr>
          <a:xfrm>
            <a:off x="3672000" y="4752000"/>
            <a:ext cx="1580400" cy="1024200"/>
          </a:xfrm>
          <a:prstGeom prst="rect">
            <a:avLst/>
          </a:prstGeom>
          <a:ln>
            <a:noFill/>
          </a:ln>
        </p:spPr>
      </p:pic>
      <p:sp>
        <p:nvSpPr>
          <p:cNvPr id="140" name="CustomShape 13"/>
          <p:cNvSpPr/>
          <p:nvPr/>
        </p:nvSpPr>
        <p:spPr>
          <a:xfrm>
            <a:off x="3672000" y="5559120"/>
            <a:ext cx="182952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200" b="0" strike="noStrike" spc="-1">
                <a:solidFill>
                  <a:srgbClr val="000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Outer-load balancer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Line 14"/>
          <p:cNvSpPr/>
          <p:nvPr/>
        </p:nvSpPr>
        <p:spPr>
          <a:xfrm flipV="1">
            <a:off x="5252400" y="4448160"/>
            <a:ext cx="1329120" cy="591840"/>
          </a:xfrm>
          <a:prstGeom prst="line">
            <a:avLst/>
          </a:prstGeom>
          <a:ln w="12600">
            <a:solidFill>
              <a:srgbClr val="080808"/>
            </a:solidFill>
            <a:custDash>
              <a:ds d="3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5"/>
          <p:cNvSpPr/>
          <p:nvPr/>
        </p:nvSpPr>
        <p:spPr>
          <a:xfrm>
            <a:off x="3672000" y="4729320"/>
            <a:ext cx="182952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200" b="0" strike="noStrike" spc="-1">
                <a:solidFill>
                  <a:srgbClr val="000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*.&lt;gridName&gt;.kontena.cookapac.com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200240" y="1244880"/>
            <a:ext cx="7818120" cy="26679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1220400" y="4005000"/>
            <a:ext cx="7818120" cy="26679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TextShape 3"/>
          <p:cNvSpPr txBox="1"/>
          <p:nvPr/>
        </p:nvSpPr>
        <p:spPr>
          <a:xfrm>
            <a:off x="1340640" y="260640"/>
            <a:ext cx="6833880" cy="683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DNS ROUTING (Example)</a:t>
            </a:r>
            <a:endParaRPr lang="en-A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7"/>
          <p:cNvPicPr/>
          <p:nvPr/>
        </p:nvPicPr>
        <p:blipFill>
          <a:blip r:embed="rId2"/>
          <a:stretch/>
        </p:blipFill>
        <p:spPr>
          <a:xfrm>
            <a:off x="4913280" y="1366560"/>
            <a:ext cx="791640" cy="798120"/>
          </a:xfrm>
          <a:prstGeom prst="rect">
            <a:avLst/>
          </a:prstGeom>
          <a:ln>
            <a:noFill/>
          </a:ln>
        </p:spPr>
      </p:pic>
      <p:pic>
        <p:nvPicPr>
          <p:cNvPr id="147" name="Picture 36"/>
          <p:cNvPicPr/>
          <p:nvPr/>
        </p:nvPicPr>
        <p:blipFill>
          <a:blip r:embed="rId3"/>
          <a:stretch/>
        </p:blipFill>
        <p:spPr>
          <a:xfrm>
            <a:off x="-36360" y="520200"/>
            <a:ext cx="1295640" cy="983880"/>
          </a:xfrm>
          <a:prstGeom prst="rect">
            <a:avLst/>
          </a:prstGeom>
          <a:ln>
            <a:noFill/>
          </a:ln>
        </p:spPr>
      </p:pic>
      <p:sp>
        <p:nvSpPr>
          <p:cNvPr id="148" name="CustomShape 4"/>
          <p:cNvSpPr/>
          <p:nvPr/>
        </p:nvSpPr>
        <p:spPr>
          <a:xfrm rot="21597600">
            <a:off x="1118160" y="1004760"/>
            <a:ext cx="42480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2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registryWeb.</a:t>
            </a:r>
            <a:r>
              <a:rPr lang="en-AU" sz="1200" b="0" i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cbr-dev.</a:t>
            </a:r>
            <a:r>
              <a:rPr lang="en-AU" sz="1200" b="1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kontena.cookapac.com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1046160" y="1283760"/>
            <a:ext cx="3866760" cy="4816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360">
            <a:solidFill>
              <a:srgbClr val="080808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6"/>
          <p:cNvSpPr/>
          <p:nvPr/>
        </p:nvSpPr>
        <p:spPr>
          <a:xfrm>
            <a:off x="4945320" y="2440800"/>
            <a:ext cx="1234440" cy="5396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AU" sz="1400" b="0" strike="noStrike" spc="-1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cbr-dev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6518520" y="2426760"/>
            <a:ext cx="1511640" cy="5396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>
              <a:lumMod val="60000"/>
              <a:lumOff val="4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AU" sz="1400" b="0" strike="noStrike" spc="-1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&lt;gridname&gt;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8"/>
          <p:cNvSpPr/>
          <p:nvPr/>
        </p:nvSpPr>
        <p:spPr>
          <a:xfrm>
            <a:off x="6671160" y="2579040"/>
            <a:ext cx="1511640" cy="5396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>
              <a:lumMod val="60000"/>
              <a:lumOff val="4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AU" sz="1400" b="0" strike="noStrike" spc="-1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&lt;gridname&gt;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6823440" y="2731320"/>
            <a:ext cx="1511640" cy="5396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>
              <a:lumMod val="60000"/>
              <a:lumOff val="4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AU" sz="1400" b="0" strike="noStrike" spc="-1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&lt;gridname&gt;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0"/>
          <p:cNvSpPr/>
          <p:nvPr/>
        </p:nvSpPr>
        <p:spPr>
          <a:xfrm>
            <a:off x="5843160" y="1492200"/>
            <a:ext cx="1583640" cy="3402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11"/>
          <p:cNvSpPr/>
          <p:nvPr/>
        </p:nvSpPr>
        <p:spPr>
          <a:xfrm>
            <a:off x="5801760" y="1440720"/>
            <a:ext cx="2156760" cy="3916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Frontend (public)</a:t>
            </a:r>
          </a:p>
        </p:txBody>
      </p:sp>
      <p:sp>
        <p:nvSpPr>
          <p:cNvPr id="156" name="Line 12"/>
          <p:cNvSpPr/>
          <p:nvPr/>
        </p:nvSpPr>
        <p:spPr>
          <a:xfrm>
            <a:off x="5438520" y="2164680"/>
            <a:ext cx="360" cy="276120"/>
          </a:xfrm>
          <a:prstGeom prst="line">
            <a:avLst/>
          </a:prstGeom>
          <a:ln w="12600">
            <a:solidFill>
              <a:srgbClr val="08080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Line 13"/>
          <p:cNvSpPr/>
          <p:nvPr/>
        </p:nvSpPr>
        <p:spPr>
          <a:xfrm>
            <a:off x="5590800" y="1832760"/>
            <a:ext cx="1575720" cy="760320"/>
          </a:xfrm>
          <a:prstGeom prst="line">
            <a:avLst/>
          </a:prstGeom>
          <a:ln w="12600">
            <a:solidFill>
              <a:srgbClr val="080808"/>
            </a:solidFill>
            <a:custDash>
              <a:ds d="3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8" name="Picture 77"/>
          <p:cNvPicPr/>
          <p:nvPr/>
        </p:nvPicPr>
        <p:blipFill>
          <a:blip r:embed="rId4"/>
          <a:stretch/>
        </p:blipFill>
        <p:spPr>
          <a:xfrm>
            <a:off x="7203240" y="4353120"/>
            <a:ext cx="1145520" cy="714600"/>
          </a:xfrm>
          <a:prstGeom prst="rect">
            <a:avLst/>
          </a:prstGeom>
          <a:ln>
            <a:noFill/>
          </a:ln>
        </p:spPr>
      </p:pic>
      <p:pic>
        <p:nvPicPr>
          <p:cNvPr id="159" name="Picture 78"/>
          <p:cNvPicPr/>
          <p:nvPr/>
        </p:nvPicPr>
        <p:blipFill>
          <a:blip r:embed="rId5"/>
          <a:stretch/>
        </p:blipFill>
        <p:spPr>
          <a:xfrm>
            <a:off x="2433600" y="4646880"/>
            <a:ext cx="1580400" cy="1024200"/>
          </a:xfrm>
          <a:prstGeom prst="rect">
            <a:avLst/>
          </a:prstGeom>
          <a:ln>
            <a:noFill/>
          </a:ln>
        </p:spPr>
      </p:pic>
      <p:sp>
        <p:nvSpPr>
          <p:cNvPr id="160" name="CustomShape 14"/>
          <p:cNvSpPr/>
          <p:nvPr/>
        </p:nvSpPr>
        <p:spPr>
          <a:xfrm>
            <a:off x="2405160" y="5694840"/>
            <a:ext cx="16088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200" b="0" strike="noStrike" spc="-1">
                <a:solidFill>
                  <a:srgbClr val="000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Outer-load balancer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5"/>
          <p:cNvSpPr/>
          <p:nvPr/>
        </p:nvSpPr>
        <p:spPr>
          <a:xfrm>
            <a:off x="3425400" y="4027680"/>
            <a:ext cx="2156760" cy="3916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backend (private)</a:t>
            </a:r>
          </a:p>
        </p:txBody>
      </p:sp>
      <p:sp>
        <p:nvSpPr>
          <p:cNvPr id="162" name="CustomShape 16"/>
          <p:cNvSpPr/>
          <p:nvPr/>
        </p:nvSpPr>
        <p:spPr>
          <a:xfrm rot="21597600">
            <a:off x="2796840" y="2185200"/>
            <a:ext cx="264132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9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*.</a:t>
            </a:r>
            <a:r>
              <a:rPr lang="en-AU" sz="900" b="1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cbr-dev.</a:t>
            </a:r>
            <a:r>
              <a:rPr lang="en-AU" sz="900" b="0" i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kontena.cookapac.com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7"/>
          <p:cNvSpPr/>
          <p:nvPr/>
        </p:nvSpPr>
        <p:spPr>
          <a:xfrm rot="21597600">
            <a:off x="4049640" y="4557240"/>
            <a:ext cx="270648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9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registryWeb</a:t>
            </a:r>
            <a:r>
              <a:rPr lang="en-AU" sz="9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AU" sz="900" b="0" i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cbr-dev.kontena.cookapac.com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8"/>
          <p:cNvSpPr/>
          <p:nvPr/>
        </p:nvSpPr>
        <p:spPr>
          <a:xfrm flipV="1">
            <a:off x="4049640" y="4788360"/>
            <a:ext cx="3153240" cy="36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C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5" name="Picture 29"/>
          <p:cNvPicPr/>
          <p:nvPr/>
        </p:nvPicPr>
        <p:blipFill>
          <a:blip r:embed="rId6"/>
          <a:stretch/>
        </p:blipFill>
        <p:spPr>
          <a:xfrm>
            <a:off x="5845320" y="5117760"/>
            <a:ext cx="1314000" cy="853560"/>
          </a:xfrm>
          <a:prstGeom prst="rect">
            <a:avLst/>
          </a:prstGeom>
          <a:ln>
            <a:noFill/>
          </a:ln>
        </p:spPr>
      </p:pic>
      <p:pic>
        <p:nvPicPr>
          <p:cNvPr id="166" name="Picture 30"/>
          <p:cNvPicPr/>
          <p:nvPr/>
        </p:nvPicPr>
        <p:blipFill>
          <a:blip r:embed="rId6"/>
          <a:stretch/>
        </p:blipFill>
        <p:spPr>
          <a:xfrm>
            <a:off x="6127560" y="5572080"/>
            <a:ext cx="1314000" cy="853560"/>
          </a:xfrm>
          <a:prstGeom prst="rect">
            <a:avLst/>
          </a:prstGeom>
          <a:ln>
            <a:noFill/>
          </a:ln>
        </p:spPr>
      </p:pic>
      <p:sp>
        <p:nvSpPr>
          <p:cNvPr id="167" name="CustomShape 19"/>
          <p:cNvSpPr/>
          <p:nvPr/>
        </p:nvSpPr>
        <p:spPr>
          <a:xfrm rot="5400000">
            <a:off x="3207600" y="2883960"/>
            <a:ext cx="1936080" cy="1589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360">
            <a:solidFill>
              <a:srgbClr val="080808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20"/>
          <p:cNvSpPr/>
          <p:nvPr/>
        </p:nvSpPr>
        <p:spPr>
          <a:xfrm>
            <a:off x="808200" y="2449080"/>
            <a:ext cx="1163520" cy="287640"/>
          </a:xfrm>
          <a:prstGeom prst="rect">
            <a:avLst/>
          </a:prstGeom>
          <a:solidFill>
            <a:schemeClr val="tx1"/>
          </a:solidFill>
          <a:ln w="9360">
            <a:solidFill>
              <a:srgbClr val="08080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AU" sz="1800" b="0" strike="noStrike" spc="-1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cbr-infra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1"/>
          <p:cNvSpPr/>
          <p:nvPr/>
        </p:nvSpPr>
        <p:spPr>
          <a:xfrm>
            <a:off x="792360" y="5195160"/>
            <a:ext cx="1163520" cy="287640"/>
          </a:xfrm>
          <a:prstGeom prst="rect">
            <a:avLst/>
          </a:prstGeom>
          <a:solidFill>
            <a:schemeClr val="tx1"/>
          </a:solidFill>
          <a:ln w="9360">
            <a:solidFill>
              <a:srgbClr val="08080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AU" sz="1800" b="0" strike="noStrike" spc="-1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cbr-dev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79040" y="80640"/>
            <a:ext cx="2683080" cy="1079640"/>
          </a:xfrm>
          <a:prstGeom prst="cloudCallout">
            <a:avLst>
              <a:gd name="adj1" fmla="val -20833"/>
              <a:gd name="adj2" fmla="val 625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Intranet &amp; / or 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Internet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709440" y="160920"/>
            <a:ext cx="3312000" cy="683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 Access</a:t>
            </a:r>
            <a:endParaRPr lang="en-A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Line 3"/>
          <p:cNvSpPr/>
          <p:nvPr/>
        </p:nvSpPr>
        <p:spPr>
          <a:xfrm>
            <a:off x="107280" y="1556640"/>
            <a:ext cx="89290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287640" y="1700640"/>
            <a:ext cx="8532720" cy="35445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tx2">
              <a:lumMod val="9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4" name="Picture 15"/>
          <p:cNvPicPr/>
          <p:nvPr/>
        </p:nvPicPr>
        <p:blipFill>
          <a:blip r:embed="rId2"/>
          <a:stretch/>
        </p:blipFill>
        <p:spPr>
          <a:xfrm>
            <a:off x="1049400" y="2972160"/>
            <a:ext cx="1414440" cy="1464480"/>
          </a:xfrm>
          <a:prstGeom prst="rect">
            <a:avLst/>
          </a:prstGeom>
          <a:ln>
            <a:noFill/>
          </a:ln>
        </p:spPr>
      </p:pic>
      <p:pic>
        <p:nvPicPr>
          <p:cNvPr id="175" name="Picture 16"/>
          <p:cNvPicPr/>
          <p:nvPr/>
        </p:nvPicPr>
        <p:blipFill>
          <a:blip r:embed="rId2"/>
          <a:stretch/>
        </p:blipFill>
        <p:spPr>
          <a:xfrm>
            <a:off x="592200" y="2781000"/>
            <a:ext cx="1414440" cy="1464480"/>
          </a:xfrm>
          <a:prstGeom prst="rect">
            <a:avLst/>
          </a:prstGeom>
          <a:ln>
            <a:noFill/>
          </a:ln>
        </p:spPr>
      </p:pic>
      <p:pic>
        <p:nvPicPr>
          <p:cNvPr id="176" name="Picture 17"/>
          <p:cNvPicPr/>
          <p:nvPr/>
        </p:nvPicPr>
        <p:blipFill>
          <a:blip r:embed="rId3"/>
          <a:stretch/>
        </p:blipFill>
        <p:spPr>
          <a:xfrm>
            <a:off x="6231600" y="1845000"/>
            <a:ext cx="1367640" cy="935640"/>
          </a:xfrm>
          <a:prstGeom prst="rect">
            <a:avLst/>
          </a:prstGeom>
          <a:ln>
            <a:noFill/>
          </a:ln>
        </p:spPr>
      </p:pic>
      <p:pic>
        <p:nvPicPr>
          <p:cNvPr id="177" name="Picture 19"/>
          <p:cNvPicPr/>
          <p:nvPr/>
        </p:nvPicPr>
        <p:blipFill>
          <a:blip r:embed="rId4"/>
          <a:stretch/>
        </p:blipFill>
        <p:spPr>
          <a:xfrm>
            <a:off x="6159600" y="2925000"/>
            <a:ext cx="1439640" cy="898200"/>
          </a:xfrm>
          <a:prstGeom prst="rect">
            <a:avLst/>
          </a:prstGeom>
          <a:ln>
            <a:noFill/>
          </a:ln>
        </p:spPr>
      </p:pic>
      <p:pic>
        <p:nvPicPr>
          <p:cNvPr id="178" name="Picture 20"/>
          <p:cNvPicPr/>
          <p:nvPr/>
        </p:nvPicPr>
        <p:blipFill>
          <a:blip r:embed="rId5"/>
          <a:stretch/>
        </p:blipFill>
        <p:spPr>
          <a:xfrm>
            <a:off x="6231600" y="4077000"/>
            <a:ext cx="1580400" cy="1024200"/>
          </a:xfrm>
          <a:prstGeom prst="rect">
            <a:avLst/>
          </a:prstGeom>
          <a:ln>
            <a:noFill/>
          </a:ln>
        </p:spPr>
      </p:pic>
      <p:sp>
        <p:nvSpPr>
          <p:cNvPr id="179" name="CustomShape 5"/>
          <p:cNvSpPr/>
          <p:nvPr/>
        </p:nvSpPr>
        <p:spPr>
          <a:xfrm flipV="1">
            <a:off x="2464200" y="2312280"/>
            <a:ext cx="3767040" cy="82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C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6"/>
          <p:cNvSpPr/>
          <p:nvPr/>
        </p:nvSpPr>
        <p:spPr>
          <a:xfrm>
            <a:off x="2464200" y="3374280"/>
            <a:ext cx="3695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C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7"/>
          <p:cNvSpPr/>
          <p:nvPr/>
        </p:nvSpPr>
        <p:spPr>
          <a:xfrm>
            <a:off x="2475360" y="3827520"/>
            <a:ext cx="3755880" cy="969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C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8"/>
          <p:cNvSpPr/>
          <p:nvPr/>
        </p:nvSpPr>
        <p:spPr>
          <a:xfrm rot="20940600">
            <a:off x="2473200" y="2417040"/>
            <a:ext cx="35280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gogs</a:t>
            </a:r>
            <a:r>
              <a:rPr lang="en-AU" sz="12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.kontena.cookapac.com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9"/>
          <p:cNvSpPr/>
          <p:nvPr/>
        </p:nvSpPr>
        <p:spPr>
          <a:xfrm>
            <a:off x="2626200" y="3080160"/>
            <a:ext cx="38894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registryweb</a:t>
            </a:r>
            <a:r>
              <a:rPr lang="en-AU" sz="12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.cbr-infra.kontena.cookapac.com (view)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0"/>
          <p:cNvSpPr/>
          <p:nvPr/>
        </p:nvSpPr>
        <p:spPr>
          <a:xfrm rot="189000">
            <a:off x="2624760" y="3589200"/>
            <a:ext cx="40374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registry</a:t>
            </a:r>
            <a:r>
              <a:rPr lang="en-AU" sz="12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cbr-infra.kontena.cookapac.com (Store image)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1"/>
          <p:cNvSpPr/>
          <p:nvPr/>
        </p:nvSpPr>
        <p:spPr>
          <a:xfrm rot="975000">
            <a:off x="2734560" y="4486680"/>
            <a:ext cx="350892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webhook</a:t>
            </a:r>
            <a:r>
              <a:rPr lang="en-AU" sz="12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.kontena.cookapac.com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gridDiscovery</a:t>
            </a:r>
            <a:r>
              <a:rPr lang="en-AU" sz="12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.kontena.cookapac.com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2"/>
          <p:cNvSpPr/>
          <p:nvPr/>
        </p:nvSpPr>
        <p:spPr>
          <a:xfrm flipH="1">
            <a:off x="1114920" y="620640"/>
            <a:ext cx="700200" cy="230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080808"/>
            </a:solidFill>
            <a:custDash>
              <a:ds d="1000000" sp="4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3"/>
          <p:cNvSpPr/>
          <p:nvPr/>
        </p:nvSpPr>
        <p:spPr>
          <a:xfrm flipH="1">
            <a:off x="1299600" y="844920"/>
            <a:ext cx="668880" cy="2007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080808"/>
            </a:solidFill>
            <a:custDash>
              <a:ds d="1000000" sp="4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14"/>
          <p:cNvSpPr/>
          <p:nvPr/>
        </p:nvSpPr>
        <p:spPr>
          <a:xfrm flipH="1">
            <a:off x="1547640" y="925560"/>
            <a:ext cx="704160" cy="199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080808"/>
            </a:solidFill>
            <a:custDash>
              <a:ds d="1000000" sp="4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15"/>
          <p:cNvSpPr/>
          <p:nvPr/>
        </p:nvSpPr>
        <p:spPr>
          <a:xfrm flipH="1">
            <a:off x="1834200" y="781560"/>
            <a:ext cx="654480" cy="229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080808"/>
            </a:solidFill>
            <a:custDash>
              <a:ds d="1000000" sp="4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16"/>
          <p:cNvSpPr/>
          <p:nvPr/>
        </p:nvSpPr>
        <p:spPr>
          <a:xfrm>
            <a:off x="1043640" y="1196640"/>
            <a:ext cx="2193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requests</a:t>
            </a:r>
          </a:p>
        </p:txBody>
      </p:sp>
      <p:sp>
        <p:nvSpPr>
          <p:cNvPr id="191" name="Line 17"/>
          <p:cNvSpPr/>
          <p:nvPr/>
        </p:nvSpPr>
        <p:spPr>
          <a:xfrm>
            <a:off x="107280" y="5373000"/>
            <a:ext cx="89290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18"/>
          <p:cNvSpPr/>
          <p:nvPr/>
        </p:nvSpPr>
        <p:spPr>
          <a:xfrm>
            <a:off x="1074600" y="4938840"/>
            <a:ext cx="22176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2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CBR-INFRA GRID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9"/>
          <p:cNvSpPr/>
          <p:nvPr/>
        </p:nvSpPr>
        <p:spPr>
          <a:xfrm>
            <a:off x="467640" y="5552640"/>
            <a:ext cx="8370720" cy="11883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tx2">
              <a:lumMod val="9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20"/>
          <p:cNvSpPr/>
          <p:nvPr/>
        </p:nvSpPr>
        <p:spPr>
          <a:xfrm>
            <a:off x="1143000" y="6413400"/>
            <a:ext cx="2217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4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CBR-DEV GRID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Picture 58"/>
          <p:cNvPicPr/>
          <p:nvPr/>
        </p:nvPicPr>
        <p:blipFill>
          <a:blip r:embed="rId6"/>
          <a:stretch/>
        </p:blipFill>
        <p:spPr>
          <a:xfrm>
            <a:off x="6660360" y="5661360"/>
            <a:ext cx="1314000" cy="853560"/>
          </a:xfrm>
          <a:prstGeom prst="rect">
            <a:avLst/>
          </a:prstGeom>
          <a:ln>
            <a:noFill/>
          </a:ln>
        </p:spPr>
      </p:pic>
      <p:sp>
        <p:nvSpPr>
          <p:cNvPr id="196" name="CustomShape 21"/>
          <p:cNvSpPr/>
          <p:nvPr/>
        </p:nvSpPr>
        <p:spPr>
          <a:xfrm>
            <a:off x="1847880" y="4368600"/>
            <a:ext cx="4830480" cy="204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080808"/>
            </a:solidFill>
            <a:custDash>
              <a:ds d="1000000" sp="4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22"/>
          <p:cNvSpPr/>
          <p:nvPr/>
        </p:nvSpPr>
        <p:spPr>
          <a:xfrm>
            <a:off x="6516360" y="486900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200" b="0" strike="noStrike" spc="-1">
                <a:solidFill>
                  <a:srgbClr val="000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webhook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3"/>
          <p:cNvSpPr/>
          <p:nvPr/>
        </p:nvSpPr>
        <p:spPr>
          <a:xfrm flipH="1">
            <a:off x="1451880" y="925560"/>
            <a:ext cx="668880" cy="2007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080808"/>
            </a:solidFill>
            <a:custDash>
              <a:ds d="1000000" sp="4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24"/>
          <p:cNvSpPr/>
          <p:nvPr/>
        </p:nvSpPr>
        <p:spPr>
          <a:xfrm>
            <a:off x="6678720" y="627480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200" b="0" strike="noStrike" spc="-1">
                <a:solidFill>
                  <a:srgbClr val="000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whoami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5"/>
          <p:cNvSpPr/>
          <p:nvPr/>
        </p:nvSpPr>
        <p:spPr>
          <a:xfrm rot="975000">
            <a:off x="3503520" y="5972760"/>
            <a:ext cx="3240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whomami</a:t>
            </a:r>
            <a:r>
              <a:rPr lang="en-AU" sz="12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.cbr-dev.kontena.cookapac.com</a:t>
            </a:r>
            <a:endParaRPr lang="en-AU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971640" y="260640"/>
            <a:ext cx="7488360" cy="115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 to add new grid nodes?</a:t>
            </a:r>
            <a:endParaRPr lang="en-A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539640" y="1412640"/>
            <a:ext cx="8424720" cy="2664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28880" lvl="1" indent="-2854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Wingdings" charset="2"/>
              <a:buChar char=""/>
            </a:pPr>
            <a:r>
              <a:rPr lang="en-AU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to Vmware Vsphere chose the “master” templet 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28880" lvl="1" indent="-2854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Wingdings" charset="2"/>
              <a:buChar char=""/>
            </a:pPr>
            <a:r>
              <a:rPr lang="en-AU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VM machine from master templet with proper IP 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28880" lvl="1" indent="-2854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Wingdings" charset="2"/>
              <a:buChar char=""/>
            </a:pPr>
            <a:r>
              <a:rPr lang="en-AU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first login   &gt;&gt; “ls”  command list below files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241"/>
              </a:spcBef>
            </a:pPr>
            <a:r>
              <a:rPr lang="en-AU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AU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certificates env.sh  init-server.sh  prepare_ubuntu_template.sh  README.md  template.yml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28880" lvl="1" indent="-2854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Wingdings" charset="2"/>
              <a:buChar char=""/>
            </a:pPr>
            <a:r>
              <a:rPr lang="en-AU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Execute ./init-server.sh 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360"/>
              </a:spcBef>
            </a:pPr>
            <a:r>
              <a:rPr lang="en-AU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</a:t>
            </a:r>
            <a:r>
              <a:rPr lang="en-AU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script creates “docker-compose.xml”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17100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Wingdings" charset="2"/>
              <a:buChar char=""/>
            </a:pPr>
            <a:r>
              <a:rPr lang="en-AU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AU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Executre docker-compose up -d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241"/>
              </a:spcBef>
            </a:pPr>
            <a:r>
              <a:rPr lang="en-AU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360"/>
              </a:spcBef>
            </a:pP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641"/>
              </a:spcBef>
            </a:pP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1835640" y="4833000"/>
            <a:ext cx="712836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AU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Note:Make sure before execute the “init” script “webhook” docker is running. </a:t>
            </a:r>
            <a:endParaRPr lang="en-AU" sz="4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4" name="Picture 2"/>
          <p:cNvPicPr/>
          <p:nvPr/>
        </p:nvPicPr>
        <p:blipFill>
          <a:blip r:embed="rId2"/>
          <a:stretch/>
        </p:blipFill>
        <p:spPr>
          <a:xfrm>
            <a:off x="279720" y="4437000"/>
            <a:ext cx="1583640" cy="1192320"/>
          </a:xfrm>
          <a:prstGeom prst="rect">
            <a:avLst/>
          </a:prstGeom>
          <a:ln>
            <a:noFill/>
          </a:ln>
        </p:spPr>
      </p:pic>
      <p:sp>
        <p:nvSpPr>
          <p:cNvPr id="205" name="CustomShape 4"/>
          <p:cNvSpPr/>
          <p:nvPr/>
        </p:nvSpPr>
        <p:spPr>
          <a:xfrm>
            <a:off x="2771640" y="5630400"/>
            <a:ext cx="547200" cy="863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5"/>
          <p:cNvSpPr/>
          <p:nvPr/>
        </p:nvSpPr>
        <p:spPr>
          <a:xfrm>
            <a:off x="2411640" y="5260320"/>
            <a:ext cx="24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307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Cook Medical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KONTENA SHOW CASE</dc:title>
  <dc:subject/>
  <dc:creator>Kumar, Santosh</dc:creator>
  <dc:description/>
  <cp:lastModifiedBy>Kumar, Santosh</cp:lastModifiedBy>
  <cp:revision>70</cp:revision>
  <cp:lastPrinted>1601-01-01T00:00:00Z</cp:lastPrinted>
  <dcterms:created xsi:type="dcterms:W3CDTF">2017-05-09T01:22:32Z</dcterms:created>
  <dcterms:modified xsi:type="dcterms:W3CDTF">2017-05-10T03:54:31Z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Cook Medical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  <property fmtid="{D5CDD505-2E9C-101B-9397-08002B2CF9AE}" pid="13" name="_TemplateID">
    <vt:lpwstr>TC102037581033</vt:lpwstr>
  </property>
</Properties>
</file>