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57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0" y="1"/>
            <a:ext cx="9144000" cy="6856413"/>
            <a:chOff x="0" y="0"/>
            <a:chExt cx="5760" cy="4319"/>
          </a:xfrm>
        </p:grpSpPr>
        <p:sp>
          <p:nvSpPr>
            <p:cNvPr id="6451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1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1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1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1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2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3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4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455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455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6455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55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6455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AU" altLang="en-US" noProof="0" smtClean="0"/>
              <a:t>Click to edit Master title style</a:t>
            </a:r>
          </a:p>
        </p:txBody>
      </p:sp>
      <p:sp>
        <p:nvSpPr>
          <p:cNvPr id="6455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AU" altLang="en-US" noProof="0" smtClean="0"/>
              <a:t>Click to edit Master subtitle style</a:t>
            </a:r>
          </a:p>
        </p:txBody>
      </p:sp>
      <p:sp>
        <p:nvSpPr>
          <p:cNvPr id="64556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455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455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35AFFB4-72A6-4BEA-AC9A-C99FD36F3932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AB931-BCE3-49C3-95A2-95B8F196463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477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0ECD3-5E59-47F9-86AD-105A914B416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635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299E-A5A8-40CA-A75A-90600C65F93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69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FD752-47D6-4012-BE7B-32461CD2207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902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3E26D-8254-4803-981F-652329619E6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41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D0F0B-EFCA-42F8-A87F-4B2EBD792A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6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4226F-340A-4270-9670-CB347BFC18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8150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75E4C-34BF-49F6-953C-6877F5EF93D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054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7A5D7-DF76-4201-8B14-0C8D5B77862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6010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F181A-C6CE-46C3-839B-28938CA67E2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64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0" y="1"/>
            <a:ext cx="9144000" cy="6856413"/>
            <a:chOff x="0" y="0"/>
            <a:chExt cx="5760" cy="4319"/>
          </a:xfrm>
        </p:grpSpPr>
        <p:sp>
          <p:nvSpPr>
            <p:cNvPr id="6349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49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1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2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3527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6352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52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6353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6353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6353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AU" altLang="en-US"/>
          </a:p>
        </p:txBody>
      </p:sp>
      <p:sp>
        <p:nvSpPr>
          <p:cNvPr id="6353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AU" altLang="en-US"/>
          </a:p>
        </p:txBody>
      </p:sp>
      <p:sp>
        <p:nvSpPr>
          <p:cNvPr id="6353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326DA6A-711A-4AA0-87F5-EEAD6023F1D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atch.santoshkumar@gmail.com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67544" y="404664"/>
            <a:ext cx="8229600" cy="1828800"/>
          </a:xfrm>
        </p:spPr>
        <p:txBody>
          <a:bodyPr/>
          <a:lstStyle/>
          <a:p>
            <a:r>
              <a:rPr lang="en-US" dirty="0" smtClean="0"/>
              <a:t>KONTENA SHOW CASE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2348881"/>
            <a:ext cx="7704856" cy="1775048"/>
          </a:xfrm>
        </p:spPr>
        <p:txBody>
          <a:bodyPr/>
          <a:lstStyle/>
          <a:p>
            <a:r>
              <a:rPr lang="en-US" sz="1600" dirty="0" smtClean="0"/>
              <a:t>Presented By :SANTHOSH KUMAR HIREKERUR</a:t>
            </a:r>
          </a:p>
          <a:p>
            <a:endParaRPr lang="en-AU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809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51520" y="404665"/>
            <a:ext cx="8229600" cy="1368152"/>
          </a:xfrm>
        </p:spPr>
        <p:txBody>
          <a:bodyPr/>
          <a:lstStyle/>
          <a:p>
            <a:r>
              <a:rPr lang="en-US" sz="3200" dirty="0" smtClean="0"/>
              <a:t>AGENDA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1628800"/>
            <a:ext cx="7704856" cy="1944216"/>
          </a:xfrm>
        </p:spPr>
        <p:txBody>
          <a:bodyPr/>
          <a:lstStyle/>
          <a:p>
            <a:pPr lvl="1" indent="0">
              <a:buNone/>
            </a:pPr>
            <a:endParaRPr lang="en-US" sz="8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Infrastructure &amp; HA Proxy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Setting up grid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Deploying </a:t>
            </a:r>
            <a:r>
              <a:rPr lang="en-US" sz="1600" dirty="0" smtClean="0"/>
              <a:t>CBR-TEST application </a:t>
            </a:r>
            <a:r>
              <a:rPr lang="en-US" sz="1600" dirty="0" smtClean="0"/>
              <a:t>Stack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What we achieved?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/>
              <a:t>What are Remaining?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941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68333" y="1105817"/>
            <a:ext cx="7715863" cy="4323773"/>
            <a:chOff x="91440" y="335280"/>
            <a:chExt cx="6903720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784860" y="335280"/>
              <a:ext cx="6210300" cy="2819400"/>
              <a:chOff x="784860" y="335280"/>
              <a:chExt cx="6210300" cy="28194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467462" y="335280"/>
                <a:ext cx="17907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HA PROXY (Public Proxy)</a:t>
                </a:r>
                <a:endParaRPr lang="en-AU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84860" y="792480"/>
                <a:ext cx="6210300" cy="2362200"/>
                <a:chOff x="784860" y="335280"/>
                <a:chExt cx="6210300" cy="236220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784860" y="807720"/>
                  <a:ext cx="2590800" cy="1889760"/>
                  <a:chOff x="0" y="0"/>
                  <a:chExt cx="3558540" cy="227838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0" y="0"/>
                    <a:ext cx="3558540" cy="2278380"/>
                  </a:xfrm>
                  <a:prstGeom prst="round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2255520" y="358140"/>
                    <a:ext cx="861060" cy="35052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HOST1</a:t>
                    </a:r>
                    <a:endParaRPr lang="en-AU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2270761" y="876300"/>
                    <a:ext cx="1043276" cy="38862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Calibri"/>
                        <a:cs typeface="Times New Roman"/>
                      </a:rPr>
                      <a:t>HOST2</a:t>
                    </a:r>
                    <a:endParaRPr lang="en-AU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2263140" y="1432560"/>
                    <a:ext cx="883920" cy="36576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HOST3</a:t>
                    </a:r>
                    <a:endParaRPr lang="en-AU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p:grpSp>
            <p:sp>
              <p:nvSpPr>
                <p:cNvPr id="3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567826" y="2472903"/>
                  <a:ext cx="1226820" cy="180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latin typeface="Calibri"/>
                      <a:ea typeface="Calibri"/>
                      <a:cs typeface="Times New Roman"/>
                    </a:rPr>
                    <a:t>INFRA-GRID</a:t>
                  </a:r>
                  <a:endParaRPr lang="en-AU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4541520" y="754380"/>
                  <a:ext cx="2453640" cy="1943100"/>
                  <a:chOff x="0" y="0"/>
                  <a:chExt cx="3558540" cy="2159803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0" y="0"/>
                    <a:ext cx="3558540" cy="2159803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2255519" y="358140"/>
                    <a:ext cx="1028181" cy="35052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Calibri"/>
                        <a:cs typeface="Times New Roman"/>
                      </a:rPr>
                      <a:t>HOST1</a:t>
                    </a:r>
                    <a:endParaRPr lang="en-AU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2270759" y="876300"/>
                    <a:ext cx="1106383" cy="38862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Calibri"/>
                        <a:cs typeface="Times New Roman"/>
                      </a:rPr>
                      <a:t>HOST2</a:t>
                    </a:r>
                    <a:endParaRPr lang="en-AU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2263140" y="1432560"/>
                    <a:ext cx="1114002" cy="36576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Calibri"/>
                        <a:cs typeface="Times New Roman"/>
                      </a:rPr>
                      <a:t>HOST3</a:t>
                    </a:r>
                    <a:endParaRPr lang="en-AU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p:grpSp>
            <p:sp>
              <p:nvSpPr>
                <p:cNvPr id="3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79887" y="2472903"/>
                  <a:ext cx="1226820" cy="18075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dirty="0" smtClean="0">
                      <a:latin typeface="Calibri"/>
                      <a:ea typeface="Calibri"/>
                      <a:cs typeface="Times New Roman"/>
                    </a:rPr>
                    <a:t>CBR-TEST</a:t>
                  </a:r>
                  <a:endParaRPr lang="en-AU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756660" y="1432560"/>
                  <a:ext cx="1790700" cy="4572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HA PROXY (Internal Proxy)</a:t>
                  </a:r>
                  <a:endParaRPr lang="en-AU" sz="110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flipH="1">
                  <a:off x="1775460" y="335280"/>
                  <a:ext cx="1100046" cy="105156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909060" y="335280"/>
                  <a:ext cx="61734" cy="10972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935480" y="1303020"/>
                  <a:ext cx="491514" cy="2397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935480" y="1691640"/>
                  <a:ext cx="4914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935480" y="1844040"/>
                  <a:ext cx="491490" cy="19875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5570220" y="1219200"/>
                  <a:ext cx="491490" cy="23939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5570220" y="1615440"/>
                  <a:ext cx="531495" cy="800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570220" y="1775460"/>
                  <a:ext cx="491490" cy="26733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26" name="Rounded Rectangle 25"/>
            <p:cNvSpPr/>
            <p:nvPr/>
          </p:nvSpPr>
          <p:spPr>
            <a:xfrm>
              <a:off x="91440" y="1844040"/>
              <a:ext cx="1790700" cy="45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HA PROXY (Internal Proxy)</a:t>
              </a:r>
              <a:endParaRPr lang="en-AU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5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sz="quarter"/>
          </p:nvPr>
        </p:nvSpPr>
        <p:spPr>
          <a:xfrm>
            <a:off x="1475656" y="404664"/>
            <a:ext cx="6064344" cy="684076"/>
          </a:xfrm>
        </p:spPr>
        <p:txBody>
          <a:bodyPr/>
          <a:lstStyle/>
          <a:p>
            <a:r>
              <a:rPr lang="en-US" sz="3200" dirty="0" smtClean="0"/>
              <a:t>WEBHOOK </a:t>
            </a:r>
            <a:endParaRPr lang="en-AU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1800200" cy="1296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23864"/>
            <a:ext cx="1512168" cy="473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501982"/>
            <a:ext cx="2006045" cy="151216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>
            <a:off x="1763688" y="2420888"/>
            <a:ext cx="52565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3131840" y="24836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push grid-</a:t>
            </a:r>
            <a:r>
              <a:rPr lang="en-US" dirty="0" err="1" smtClean="0"/>
              <a:t>routes.json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69" y="3774792"/>
            <a:ext cx="1580818" cy="10246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73543" y="45668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webhook</a:t>
            </a:r>
            <a:endParaRPr lang="en-A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879278" y="3068960"/>
            <a:ext cx="0" cy="685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2133600" cy="13508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5584" y="4876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./init-server.sh</a:t>
            </a:r>
            <a:endParaRPr lang="en-AU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2571370" y="4203827"/>
            <a:ext cx="45174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384983" y="3652242"/>
            <a:ext cx="2890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1. Curl  </a:t>
            </a:r>
            <a:r>
              <a:rPr lang="en-US" sz="900" dirty="0" smtClean="0">
                <a:solidFill>
                  <a:srgbClr val="FF0000"/>
                </a:solidFill>
              </a:rPr>
              <a:t>KONTENA_URI and KONTENA_TOKEN  </a:t>
            </a:r>
            <a:r>
              <a:rPr lang="en-US" sz="900" dirty="0" smtClean="0"/>
              <a:t> </a:t>
            </a:r>
            <a:endParaRPr lang="en-AU" sz="9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483768" y="3924434"/>
            <a:ext cx="45365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3378892" y="4203827"/>
            <a:ext cx="2890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2. Get  </a:t>
            </a:r>
            <a:r>
              <a:rPr lang="en-US" sz="900" dirty="0" smtClean="0">
                <a:solidFill>
                  <a:srgbClr val="FF0000"/>
                </a:solidFill>
              </a:rPr>
              <a:t>KONTENA_URI and KONTENA_TOKEN  </a:t>
            </a:r>
            <a:r>
              <a:rPr lang="en-US" sz="900" dirty="0" smtClean="0"/>
              <a:t> </a:t>
            </a:r>
            <a:endParaRPr lang="en-AU" sz="900" dirty="0"/>
          </a:p>
        </p:txBody>
      </p:sp>
      <p:cxnSp>
        <p:nvCxnSpPr>
          <p:cNvPr id="32" name="Elbow Connector 31"/>
          <p:cNvCxnSpPr/>
          <p:nvPr/>
        </p:nvCxnSpPr>
        <p:spPr bwMode="auto">
          <a:xfrm>
            <a:off x="2571370" y="4566880"/>
            <a:ext cx="1208542" cy="645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2"/>
          <p:cNvSpPr/>
          <p:nvPr/>
        </p:nvSpPr>
        <p:spPr bwMode="auto">
          <a:xfrm>
            <a:off x="3777394" y="5105433"/>
            <a:ext cx="3026854" cy="32253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80808"/>
                </a:solidFill>
              </a:rPr>
              <a:t>3. Update docker-compose.xml file</a:t>
            </a: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0" y="3212976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2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467544" y="404664"/>
            <a:ext cx="8229600" cy="1828800"/>
          </a:xfrm>
        </p:spPr>
        <p:txBody>
          <a:bodyPr/>
          <a:lstStyle/>
          <a:p>
            <a:r>
              <a:rPr lang="en-US" dirty="0" smtClean="0"/>
              <a:t>KONTENA SHOW CASE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755576" y="2348881"/>
            <a:ext cx="7704856" cy="1775048"/>
          </a:xfrm>
        </p:spPr>
        <p:txBody>
          <a:bodyPr/>
          <a:lstStyle/>
          <a:p>
            <a:r>
              <a:rPr lang="en-US" sz="1600" dirty="0" smtClean="0"/>
              <a:t>Presented By :SANTHOSH KUMAR HIREKERUR</a:t>
            </a:r>
          </a:p>
          <a:p>
            <a:r>
              <a:rPr lang="en-US" sz="1600" dirty="0" smtClean="0">
                <a:hlinkClick r:id="rId3"/>
              </a:rPr>
              <a:t>catch.santoshkumar@gmail.com</a:t>
            </a:r>
            <a:endParaRPr lang="en-US" sz="1600" dirty="0" smtClean="0"/>
          </a:p>
          <a:p>
            <a:r>
              <a:rPr lang="en-US" sz="1600" dirty="0" smtClean="0"/>
              <a:t>0420- 962626</a:t>
            </a:r>
          </a:p>
          <a:p>
            <a:endParaRPr lang="en-AU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96683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 design template">
  <a:themeElements>
    <a:clrScheme name="Office Theme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 Theme 2">
    <a:dk1>
      <a:srgbClr val="000080"/>
    </a:dk1>
    <a:lt1>
      <a:srgbClr val="FFFFFF"/>
    </a:lt1>
    <a:dk2>
      <a:srgbClr val="000099"/>
    </a:dk2>
    <a:lt2>
      <a:srgbClr val="FFFFFF"/>
    </a:lt2>
    <a:accent1>
      <a:srgbClr val="3366FF"/>
    </a:accent1>
    <a:accent2>
      <a:srgbClr val="7B46D0"/>
    </a:accent2>
    <a:accent3>
      <a:srgbClr val="AAAACA"/>
    </a:accent3>
    <a:accent4>
      <a:srgbClr val="DADADA"/>
    </a:accent4>
    <a:accent5>
      <a:srgbClr val="ADB8FF"/>
    </a:accent5>
    <a:accent6>
      <a:srgbClr val="6F3FBC"/>
    </a:accent6>
    <a:hlink>
      <a:srgbClr val="86D1EC"/>
    </a:hlink>
    <a:folHlink>
      <a:srgbClr val="45C98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91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Beam design template</vt:lpstr>
      <vt:lpstr>KONTENA SHOW CASE</vt:lpstr>
      <vt:lpstr>AGENDA</vt:lpstr>
      <vt:lpstr>PowerPoint Presentation</vt:lpstr>
      <vt:lpstr>WEBHOOK </vt:lpstr>
      <vt:lpstr>KONTENA SHOW CASE</vt:lpstr>
    </vt:vector>
  </TitlesOfParts>
  <Company>Cook Medical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KONTENA SHOW CASE</dc:title>
  <dc:creator>Kumar, Santosh</dc:creator>
  <cp:lastModifiedBy>Kumar, Santosh</cp:lastModifiedBy>
  <cp:revision>79</cp:revision>
  <cp:lastPrinted>1601-01-01T00:00:00Z</cp:lastPrinted>
  <dcterms:created xsi:type="dcterms:W3CDTF">2017-05-09T01:22:32Z</dcterms:created>
  <dcterms:modified xsi:type="dcterms:W3CDTF">2017-06-15T03:25:04Z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TC102037581033</vt:lpwstr>
  </property>
</Properties>
</file>