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9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1EB6-F9B7-7842-B62C-0296B0C8CE6E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8152-6C60-D147-9FEB-E39BCCCF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E6A0-5770-4E41-BF48-9A3D1A71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4" y="0"/>
            <a:ext cx="10515600" cy="949325"/>
          </a:xfrm>
        </p:spPr>
        <p:txBody>
          <a:bodyPr>
            <a:normAutofit fontScale="90000"/>
          </a:bodyPr>
          <a:lstStyle/>
          <a:p>
            <a:r>
              <a:rPr lang="en-US" sz="3600" b="1">
                <a:latin typeface="Garamond" panose="02020404030301010803" pitchFamily="18" charset="0"/>
              </a:rPr>
              <a:t>The Effect of Pay Advances on Workers’ Financial Health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F332-B0B1-5B49-8B87-30F85E1C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5" y="828676"/>
            <a:ext cx="5629273" cy="6029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Garamond" panose="02020404030301010803" pitchFamily="18" charset="0"/>
              </a:rPr>
              <a:t>The project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Fin-Tech apps increasingly offer possibility to workers to access earned wages before pay-day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Does this improve workers’ financial health?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On the one hand: easier to face financial shocks without relying on high-interests source of loans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On the other: room for over-using the apps, especially with self-control problems</a:t>
            </a:r>
          </a:p>
          <a:p>
            <a:pPr marL="0" indent="0">
              <a:buNone/>
            </a:pPr>
            <a:r>
              <a:rPr lang="en-US" sz="2000" b="1" dirty="0">
                <a:latin typeface="Garamond" panose="02020404030301010803" pitchFamily="18" charset="0"/>
              </a:rPr>
              <a:t>What we did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Analyzing users’ reviews for the apps to understand their valuation of it – do they find them useful?</a:t>
            </a:r>
          </a:p>
          <a:p>
            <a:r>
              <a:rPr lang="en-US" sz="2000" b="1" dirty="0">
                <a:latin typeface="Garamond" panose="02020404030301010803" pitchFamily="18" charset="0"/>
              </a:rPr>
              <a:t>Challenge! </a:t>
            </a:r>
            <a:r>
              <a:rPr lang="en-US" sz="2000" dirty="0">
                <a:latin typeface="Garamond" panose="02020404030301010803" pitchFamily="18" charset="0"/>
              </a:rPr>
              <a:t>Separate out reviews about technical issues as opposed to actual content of the app.</a:t>
            </a:r>
          </a:p>
          <a:p>
            <a:pPr marL="0" indent="0">
              <a:buNone/>
            </a:pPr>
            <a:r>
              <a:rPr lang="en-US" sz="2000" b="1" dirty="0">
                <a:latin typeface="Garamond" panose="02020404030301010803" pitchFamily="18" charset="0"/>
              </a:rPr>
              <a:t>Preliminary findings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Positive reviews typically describe effects  financial health outcomes, while negative reviews tend to pertain to software issues within the app.</a:t>
            </a:r>
          </a:p>
          <a:p>
            <a:pPr marL="0" indent="0">
              <a:buNone/>
            </a:pPr>
            <a:r>
              <a:rPr lang="en-US" sz="2000" b="1" dirty="0">
                <a:latin typeface="Garamond" panose="02020404030301010803" pitchFamily="18" charset="0"/>
              </a:rPr>
              <a:t>Next steps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Partner with one such FinTech company to analyze their data + run an experiment</a:t>
            </a:r>
          </a:p>
          <a:p>
            <a:pPr marL="0" indent="0">
              <a:buNone/>
            </a:pPr>
            <a:endParaRPr lang="en-US" sz="2000" b="1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64B4E05-13BB-564B-8F3E-DA43E37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38" y="1747398"/>
            <a:ext cx="6251973" cy="33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6224</TotalTime>
  <Words>144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The Effect of Pay Advances on Workers’ Financial Health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Luisa Cefala</dc:creator>
  <cp:lastModifiedBy>Mathialagan, Santhosh M.</cp:lastModifiedBy>
  <cp:revision>6</cp:revision>
  <dcterms:created xsi:type="dcterms:W3CDTF">2020-12-02T18:48:44Z</dcterms:created>
  <dcterms:modified xsi:type="dcterms:W3CDTF">2020-12-07T04:22:44Z</dcterms:modified>
</cp:coreProperties>
</file>