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103f0010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103f0010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103f0010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103f0010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103f0010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103f0010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aspreetksohal.github.io/i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82225" y="1081650"/>
            <a:ext cx="8507700" cy="15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to Data Science   Team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Snowflakes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7"/>
            <a:ext cx="82221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											  Keshav Malpani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											  Yashika Goyal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											  Jaspreet Kaur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											  Santhosh Mani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21477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2892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4535828" y="1304875"/>
            <a:ext cx="3594679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4608675" y="1304875"/>
            <a:ext cx="3415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 &amp; </a:t>
            </a:r>
            <a:r>
              <a:rPr lang="en">
                <a:solidFill>
                  <a:schemeClr val="lt1"/>
                </a:solidFill>
              </a:rPr>
              <a:t>Problem Statement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12911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Understand the wide variety of concepts in Data Science by implementing different parts of the project: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Discovery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Extraction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Analytics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Visualization</a:t>
            </a:r>
            <a:endParaRPr b="1" sz="1600"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612275" y="1850300"/>
            <a:ext cx="340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City of Chicago. Our very own windy city!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 data science to understand which factors are influenced by crime and which factors influence it, how a business performs, and more importantly </a:t>
            </a:r>
            <a:r>
              <a:rPr b="1" lang="en" sz="1600"/>
              <a:t>which </a:t>
            </a:r>
            <a:r>
              <a:rPr b="1" lang="en" sz="1600"/>
              <a:t>restaurant</a:t>
            </a:r>
            <a:r>
              <a:rPr b="1" lang="en" sz="1600"/>
              <a:t> is the best.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4611350" y="2111775"/>
            <a:ext cx="2037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 the data from the Data Extraction phase and get the results for the 10 queries. Integrated and analyzed the data.</a:t>
            </a:r>
            <a:endParaRPr sz="16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32350" y="1304875"/>
            <a:ext cx="1888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451575"/>
            <a:ext cx="16758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Discovery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24350" y="2070575"/>
            <a:ext cx="20379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Gathered data about the City of Chicago, its people, health, </a:t>
            </a:r>
            <a:r>
              <a:rPr lang="en" sz="1600"/>
              <a:t>businesses, </a:t>
            </a:r>
            <a:r>
              <a:rPr lang="en" sz="1600"/>
              <a:t>transportation, government, census and demographics.</a:t>
            </a:r>
            <a:endParaRPr sz="1600"/>
          </a:p>
        </p:txBody>
      </p:sp>
      <p:sp>
        <p:nvSpPr>
          <p:cNvPr id="111" name="Google Shape;111;p15"/>
          <p:cNvSpPr/>
          <p:nvPr/>
        </p:nvSpPr>
        <p:spPr>
          <a:xfrm>
            <a:off x="2419850" y="1304875"/>
            <a:ext cx="20928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2752450" y="1451575"/>
            <a:ext cx="1647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2419750" y="2070575"/>
            <a:ext cx="20928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Extracted data about Business Licenses, Food Inspections, Crime, Census, Demographics from City Of Chicago and census.gov. Also scraped data from Yelp.</a:t>
            </a:r>
            <a:endParaRPr sz="1600"/>
          </a:p>
        </p:txBody>
      </p:sp>
      <p:sp>
        <p:nvSpPr>
          <p:cNvPr id="114" name="Google Shape;114;p15"/>
          <p:cNvSpPr/>
          <p:nvPr/>
        </p:nvSpPr>
        <p:spPr>
          <a:xfrm>
            <a:off x="4611350" y="1304875"/>
            <a:ext cx="2037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943850" y="1451575"/>
            <a:ext cx="1543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713525" y="1304875"/>
            <a:ext cx="2037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7022050" y="1451575"/>
            <a:ext cx="1647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734150" y="2111775"/>
            <a:ext cx="2037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Built a website that displays the integrated data using OSM. This site also includes charts for all the data analytics tasks.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Discovery</a:t>
            </a:r>
            <a:endParaRPr/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data sources excluding data.cityofchicago.org, datausa.io and census.gov.</a:t>
            </a:r>
            <a:endParaRPr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4939500" y="576850"/>
            <a:ext cx="3837000" cy="4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Chicago Community Area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Divvy Bikes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Wunderground Weather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MeteoBlue Weather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about Public Schools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IDPH Population Projections For Chicago By 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Lists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Chicago Crime 2014-2015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Shift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Made - Trees in Chicago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Licenses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Inspections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and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Data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&amp; Integration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the </a:t>
            </a:r>
            <a:r>
              <a:rPr lang="en"/>
              <a:t>relevant</a:t>
            </a:r>
            <a:r>
              <a:rPr lang="en"/>
              <a:t> data and create a reference dataset which integrates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Analytics, Feature Engineering and </a:t>
            </a:r>
            <a:r>
              <a:rPr lang="en"/>
              <a:t>Machine Learning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905150" y="542500"/>
            <a:ext cx="3837000" cy="4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types of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types of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 of Liquor Stores on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and weather relationship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statistics for age groups by census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Rating vs Inspection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 of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review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Restaurant Viability vs Failed Food Inspection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Go to Website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dynamic plots, graphs or maps for all the relevant analytics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filters to get a better understanding of the results obtained by analytics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