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Trebuchet MS" charset="1" panose="020B0603020202020204"/>
      <p:regular r:id="rId17"/>
    </p:embeddedFont>
    <p:embeddedFont>
      <p:font typeface="Trebuchet MS Bold" charset="1" panose="020B0703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Portfolio Project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577283"/>
            <a:ext cx="7212651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Name: D.Santhosh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Reg. No:24133101802521042 and NMID:645C380D9E6E29DB8784CECF6D7F4A06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Department: B. Sc. Computer Science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College: Government Arts and Science College, Gingee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University: Annamalai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731520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7" y="0"/>
                </a:lnTo>
                <a:lnTo>
                  <a:pt x="2034227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772717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7" y="0"/>
                </a:lnTo>
                <a:lnTo>
                  <a:pt x="2034227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813914" y="1760012"/>
            <a:ext cx="2034227" cy="4520504"/>
          </a:xfrm>
          <a:custGeom>
            <a:avLst/>
            <a:gdLst/>
            <a:ahLst/>
            <a:cxnLst/>
            <a:rect r="r" b="b" t="t" l="l"/>
            <a:pathLst>
              <a:path h="4520504" w="2034227">
                <a:moveTo>
                  <a:pt x="0" y="0"/>
                </a:moveTo>
                <a:lnTo>
                  <a:pt x="2034227" y="0"/>
                </a:lnTo>
                <a:lnTo>
                  <a:pt x="2034227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819148"/>
            <a:ext cx="6459728" cy="3407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digital portfolio effectively demonstrates skills, projects, and experiences in an engaging way.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It improves visibility, accessibility, and professional presence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Future enhancements: Blog integration, dark mode, and expanded project showcase.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11933" y="1000480"/>
            <a:ext cx="2881376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5FCAE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0602" y="2149779"/>
            <a:ext cx="5839291" cy="178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8"/>
              </a:lnSpc>
            </a:pPr>
            <a:r>
              <a:rPr lang="en-US" sz="384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</a:t>
            </a:r>
            <a:r>
              <a:rPr lang="en-US" sz="3840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Student digital portfolio using html, css and java script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588900" y="667773"/>
            <a:ext cx="2693077" cy="901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1"/>
              </a:lnSpc>
            </a:pPr>
            <a:r>
              <a:rPr lang="en-US" sz="57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927182"/>
            <a:ext cx="4875445" cy="461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1.Problem Statement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2.Project Overview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3.End Users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4.Tools and Technologies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5.Protfolio design and Layout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6.Features and Functionality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7.Results and Screenshots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8.Conclusion</a:t>
            </a:r>
          </a:p>
          <a:p>
            <a:pPr algn="l">
              <a:lnSpc>
                <a:spcPts val="3071"/>
              </a:lnSpc>
            </a:pPr>
            <a:r>
              <a:rPr lang="en-US" sz="2559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b="true" sz="2559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64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3205" y="1819148"/>
            <a:ext cx="6550491" cy="301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Traditional resumes and static portfolios lack interactivity, personalization, and a modern showcase of skills.</a:t>
            </a:r>
          </a:p>
          <a:p>
            <a:pPr algn="l">
              <a:lnSpc>
                <a:spcPts val="3071"/>
              </a:lnSpc>
            </a:pP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There is a need for a dynamic, responsive digital portfolio to highlight projects, skills, and experiences.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Overview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4229" y="1833777"/>
            <a:ext cx="6491563" cy="2627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 responsive web-based digital portfolio designed to present personal and professional information.</a:t>
            </a:r>
          </a:p>
          <a:p>
            <a:pPr algn="l">
              <a:lnSpc>
                <a:spcPts val="3071"/>
              </a:lnSpc>
            </a:pP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Includes sections: About, Skills, Projects, Experience, and Contact.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End Users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693883"/>
            <a:ext cx="7212651" cy="4853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986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Recruiters and Hiring Managers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Clients seeking freelance developers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Collaborators and Professional network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37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Techonologies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712044"/>
            <a:ext cx="7212651" cy="483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sz="2986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Frontend: HTML5, CSS3,JavaScript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Frameworks: React (planned) Next.js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Backend: Nods.js, Express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Database: MongoDB, PostgreSQL</a:t>
            </a:r>
          </a:p>
          <a:p>
            <a:pPr algn="l">
              <a:lnSpc>
                <a:spcPts val="3583"/>
              </a:lnSpc>
            </a:pPr>
            <a:r>
              <a:rPr lang="en-US" sz="2986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 </a:t>
            </a:r>
            <a:r>
              <a:rPr lang="en-US" b="true" sz="2986" spc="-10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Tools: GitHub, Docker, Figma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Design and Layout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1973" y="1645558"/>
            <a:ext cx="6592485" cy="2771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Clean, modern design with responsive UI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Sections: Hero, About, Skills, Projects, Experience, Contact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Interactive navigation and smooth scrolling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Accessible and mobile-friendly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341100"/>
            <a:ext cx="476843" cy="2974171"/>
            <a:chOff x="0" y="0"/>
            <a:chExt cx="635790" cy="39655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127" cy="3965448"/>
            </a:xfrm>
            <a:custGeom>
              <a:avLst/>
              <a:gdLst/>
              <a:ahLst/>
              <a:cxnLst/>
              <a:rect r="r" b="b" t="t" l="l"/>
              <a:pathLst>
                <a:path h="3965448" w="635127">
                  <a:moveTo>
                    <a:pt x="0" y="0"/>
                  </a:moveTo>
                  <a:lnTo>
                    <a:pt x="0" y="3965448"/>
                  </a:lnTo>
                  <a:lnTo>
                    <a:pt x="635127" y="39654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468767" y="-4877"/>
            <a:ext cx="4289823" cy="7324954"/>
            <a:chOff x="0" y="0"/>
            <a:chExt cx="5719764" cy="97666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921" y="5949188"/>
              <a:ext cx="5713857" cy="3816350"/>
            </a:xfrm>
            <a:custGeom>
              <a:avLst/>
              <a:gdLst/>
              <a:ahLst/>
              <a:cxnLst/>
              <a:rect r="r" b="b" t="t" l="l"/>
              <a:pathLst>
                <a:path h="3816350" w="5713857">
                  <a:moveTo>
                    <a:pt x="0" y="3805555"/>
                  </a:moveTo>
                  <a:lnTo>
                    <a:pt x="5706618" y="0"/>
                  </a:lnTo>
                  <a:lnTo>
                    <a:pt x="5713857" y="10795"/>
                  </a:lnTo>
                  <a:lnTo>
                    <a:pt x="7239" y="381635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717800" y="5334"/>
              <a:ext cx="1746758" cy="9755886"/>
            </a:xfrm>
            <a:custGeom>
              <a:avLst/>
              <a:gdLst/>
              <a:ahLst/>
              <a:cxnLst/>
              <a:rect r="r" b="b" t="t" l="l"/>
              <a:pathLst>
                <a:path h="9755886" w="1746758">
                  <a:moveTo>
                    <a:pt x="12827" y="0"/>
                  </a:moveTo>
                  <a:lnTo>
                    <a:pt x="1746758" y="9753600"/>
                  </a:lnTo>
                  <a:lnTo>
                    <a:pt x="1733931" y="9755886"/>
                  </a:lnTo>
                  <a:lnTo>
                    <a:pt x="0" y="2286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351175" y="0"/>
            <a:ext cx="2402501" cy="7315200"/>
            <a:chOff x="0" y="0"/>
            <a:chExt cx="3203335" cy="9753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194" cy="9753600"/>
            </a:xfrm>
            <a:custGeom>
              <a:avLst/>
              <a:gdLst/>
              <a:ahLst/>
              <a:cxnLst/>
              <a:rect r="r" b="b" t="t" l="l"/>
              <a:pathLst>
                <a:path h="9753600" w="3203194">
                  <a:moveTo>
                    <a:pt x="2877439" y="0"/>
                  </a:moveTo>
                  <a:lnTo>
                    <a:pt x="0" y="9753600"/>
                  </a:lnTo>
                  <a:lnTo>
                    <a:pt x="3203194" y="9753600"/>
                  </a:lnTo>
                  <a:lnTo>
                    <a:pt x="3203194" y="11684"/>
                  </a:lnTo>
                  <a:lnTo>
                    <a:pt x="2877439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7687543" y="0"/>
            <a:ext cx="2066544" cy="7315200"/>
            <a:chOff x="0" y="0"/>
            <a:chExt cx="2755392" cy="9753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4757" cy="9753600"/>
            </a:xfrm>
            <a:custGeom>
              <a:avLst/>
              <a:gdLst/>
              <a:ahLst/>
              <a:cxnLst/>
              <a:rect r="r" b="b" t="t" l="l"/>
              <a:pathLst>
                <a:path h="9753600" w="2754757">
                  <a:moveTo>
                    <a:pt x="2754757" y="0"/>
                  </a:moveTo>
                  <a:lnTo>
                    <a:pt x="0" y="0"/>
                  </a:lnTo>
                  <a:lnTo>
                    <a:pt x="1707134" y="9753600"/>
                  </a:lnTo>
                  <a:lnTo>
                    <a:pt x="2754757" y="9753600"/>
                  </a:lnTo>
                  <a:lnTo>
                    <a:pt x="2754757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081114" y="4182471"/>
            <a:ext cx="2672757" cy="3133344"/>
            <a:chOff x="0" y="0"/>
            <a:chExt cx="3563676" cy="41777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63366" cy="4177030"/>
            </a:xfrm>
            <a:custGeom>
              <a:avLst/>
              <a:gdLst/>
              <a:ahLst/>
              <a:cxnLst/>
              <a:rect r="r" b="b" t="t" l="l"/>
              <a:pathLst>
                <a:path h="4177030" w="3563366">
                  <a:moveTo>
                    <a:pt x="3563366" y="0"/>
                  </a:moveTo>
                  <a:lnTo>
                    <a:pt x="0" y="4177030"/>
                  </a:lnTo>
                  <a:lnTo>
                    <a:pt x="3563366" y="4177030"/>
                  </a:lnTo>
                  <a:lnTo>
                    <a:pt x="3563366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480397" y="0"/>
            <a:ext cx="2273808" cy="7315200"/>
            <a:chOff x="0" y="0"/>
            <a:chExt cx="3031744" cy="9753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30982" cy="9753600"/>
            </a:xfrm>
            <a:custGeom>
              <a:avLst/>
              <a:gdLst/>
              <a:ahLst/>
              <a:cxnLst/>
              <a:rect r="r" b="b" t="t" l="l"/>
              <a:pathLst>
                <a:path h="9753600" w="3030982">
                  <a:moveTo>
                    <a:pt x="3030982" y="0"/>
                  </a:moveTo>
                  <a:lnTo>
                    <a:pt x="0" y="0"/>
                  </a:lnTo>
                  <a:lnTo>
                    <a:pt x="2637028" y="9753600"/>
                  </a:lnTo>
                  <a:lnTo>
                    <a:pt x="3030982" y="9741916"/>
                  </a:lnTo>
                  <a:lnTo>
                    <a:pt x="303098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848141" y="0"/>
            <a:ext cx="905594" cy="7315200"/>
            <a:chOff x="0" y="0"/>
            <a:chExt cx="1207458" cy="9753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7262" cy="9753600"/>
            </a:xfrm>
            <a:custGeom>
              <a:avLst/>
              <a:gdLst/>
              <a:ahLst/>
              <a:cxnLst/>
              <a:rect r="r" b="b" t="t" l="l"/>
              <a:pathLst>
                <a:path h="9753600" w="1207262">
                  <a:moveTo>
                    <a:pt x="1207262" y="0"/>
                  </a:moveTo>
                  <a:lnTo>
                    <a:pt x="962152" y="0"/>
                  </a:lnTo>
                  <a:lnTo>
                    <a:pt x="0" y="9753600"/>
                  </a:lnTo>
                  <a:lnTo>
                    <a:pt x="1207262" y="9753600"/>
                  </a:lnTo>
                  <a:lnTo>
                    <a:pt x="1207262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634894" y="0"/>
            <a:ext cx="1118955" cy="7315200"/>
            <a:chOff x="0" y="0"/>
            <a:chExt cx="1491940" cy="9753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91615" cy="9753600"/>
            </a:xfrm>
            <a:custGeom>
              <a:avLst/>
              <a:gdLst/>
              <a:ahLst/>
              <a:cxnLst/>
              <a:rect r="r" b="b" t="t" l="l"/>
              <a:pathLst>
                <a:path h="9753600" w="1491615">
                  <a:moveTo>
                    <a:pt x="1491615" y="0"/>
                  </a:moveTo>
                  <a:lnTo>
                    <a:pt x="0" y="0"/>
                  </a:lnTo>
                  <a:lnTo>
                    <a:pt x="1333246" y="9753600"/>
                  </a:lnTo>
                  <a:lnTo>
                    <a:pt x="1491615" y="9753600"/>
                  </a:lnTo>
                  <a:lnTo>
                    <a:pt x="1491615" y="0"/>
                  </a:lnTo>
                  <a:close/>
                </a:path>
              </a:pathLst>
            </a:custGeom>
            <a:solidFill>
              <a:srgbClr val="226192">
                <a:alpha val="67059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605925" y="5245212"/>
            <a:ext cx="1148080" cy="2070608"/>
            <a:chOff x="0" y="0"/>
            <a:chExt cx="1530773" cy="276081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0223" cy="2759964"/>
            </a:xfrm>
            <a:custGeom>
              <a:avLst/>
              <a:gdLst/>
              <a:ahLst/>
              <a:cxnLst/>
              <a:rect r="r" b="b" t="t" l="l"/>
              <a:pathLst>
                <a:path h="2759964" w="1530223">
                  <a:moveTo>
                    <a:pt x="1530223" y="0"/>
                  </a:moveTo>
                  <a:lnTo>
                    <a:pt x="0" y="2759964"/>
                  </a:lnTo>
                  <a:lnTo>
                    <a:pt x="1530223" y="2752852"/>
                  </a:lnTo>
                  <a:lnTo>
                    <a:pt x="1530223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34229" y="674277"/>
            <a:ext cx="8285140" cy="60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spc="-10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4270" y="1702782"/>
            <a:ext cx="6424507" cy="276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Animated counters for experience, project, and stacks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Reveal animations on scroll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Smooth scrolling with sticky header offset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5FCAEE"/>
                </a:solidFill>
                <a:latin typeface="Trebuchet MS"/>
                <a:ea typeface="Trebuchet MS"/>
                <a:cs typeface="Trebuchet MS"/>
                <a:sym typeface="Trebuchet MS"/>
              </a:rPr>
              <a:t>▶	</a:t>
            </a:r>
            <a:r>
              <a:rPr lang="en-US" sz="2559" b="true">
                <a:solidFill>
                  <a:srgbClr val="40404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Contact form and external project links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DAGy7nt5eLw</dc:identifier>
  <dcterms:modified xsi:type="dcterms:W3CDTF">2011-08-01T06:04:30Z</dcterms:modified>
  <cp:revision>1</cp:revision>
  <dc:title>Digital_Portfolio_Project[1] (1).pptx</dc:title>
</cp:coreProperties>
</file>