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D42AC-5B0A-4F36-A390-F40DEE820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9DB5BB-8015-4486-A9BB-592B2C971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E77C9-0181-41B6-BF22-141381FB1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AD88C-7A83-4603-93A0-937335DB0FAD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13840-5ED8-464D-8C0B-40207DBDB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5B6CF-A4EC-4FCE-9DDC-9F417786A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D8F6-B503-453A-A5DD-59B68AFB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714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41D6B-1214-45A1-9EED-B9E1ECCDA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5389E-722A-4BEE-944D-30761A4257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ECCB5-14DB-4195-9DC0-B3D866E0D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AD88C-7A83-4603-93A0-937335DB0FAD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01C03-603B-4A8F-87C0-03792C3AF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1EEA6-7B94-4EC0-9D86-B8A222532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D8F6-B503-453A-A5DD-59B68AFB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92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B02ABA-7BBF-40EC-AD92-11CCF9FA54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7FEAEA-A654-43D7-8D93-568679136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6EC9C-2349-4968-BB5F-DFB22B870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AD88C-7A83-4603-93A0-937335DB0FAD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1D5D4-80E8-41F2-9961-B4DC3988C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D7CD3-70DF-4E25-960F-93DB31FE5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D8F6-B503-453A-A5DD-59B68AFB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18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1957-2248-4356-AAA4-0D3F57277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68EB3-CF8C-428A-8959-C5F46ECFE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75A23-5671-4498-81F2-E39AB7D96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AD88C-7A83-4603-93A0-937335DB0FAD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3A412-1A27-4D7A-A8C5-459E41DD5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5FD0F-5C4B-4457-858D-D671E8222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D8F6-B503-453A-A5DD-59B68AFB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88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E168D-EC9F-4693-A754-9B923C972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8503B-AD32-4B73-8EAA-ACFDD42EA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484DE-B57C-4DED-B583-D69EDD5E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AD88C-7A83-4603-93A0-937335DB0FAD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77EAD-A0CA-4FD2-8285-CB16A6B7E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3A3EF-0263-4F44-984E-CDFED8283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D8F6-B503-453A-A5DD-59B68AFB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38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7978C-46C7-4876-8686-614B03C82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C9A3-B932-4358-9397-604FE540E0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4DE5E-81E2-4DC2-A465-9992A41F5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39B98-AB46-4F29-A55F-5785DC589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AD88C-7A83-4603-93A0-937335DB0FAD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B2E13-3D1C-4A5B-B3D4-379BC9C4E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7C78CE-1F9E-4B74-95DC-DDBAD8EB4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D8F6-B503-453A-A5DD-59B68AFB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07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09857-47CB-42F6-8407-B9C410861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3F1BE-18FB-4B4F-92C8-45BF216DC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F6A7A1-B3CB-43CF-83F1-990337C40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61AD3A-02D0-4AAE-B7A0-A0A21E554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383B98-F387-473A-9B38-C97FF6E9EB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26185D-49B5-418E-BEA2-40656319F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AD88C-7A83-4603-93A0-937335DB0FAD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7C1787-04E1-42CF-8635-6B27BBA96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ADB89D-05AD-4DED-A83F-13F614C1A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D8F6-B503-453A-A5DD-59B68AFB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79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F442D-1A9C-427B-A8CE-FA99BF800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D8116E-D9B9-47F7-AD41-A19AA19F6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AD88C-7A83-4603-93A0-937335DB0FAD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C2F153-A77C-42E0-A667-BE9826381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50540-C21F-4B9A-9E56-7E9DCBD83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D8F6-B503-453A-A5DD-59B68AFB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9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C9CC97-1547-4BE6-9C49-3C5A48BA4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AD88C-7A83-4603-93A0-937335DB0FAD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99E63C-15BC-40EE-BC0A-DEF947B5C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29BDB-7910-45A5-9B30-EBC8AD0E1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D8F6-B503-453A-A5DD-59B68AFB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80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39BBC-930E-4D5F-AFC4-525F7D1BA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FCF99-0B74-4793-8332-4CE088275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048718-53F0-4687-AA86-E388A0637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E69E3-F375-4998-A2A1-AB9076C61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AD88C-7A83-4603-93A0-937335DB0FAD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8A27A-EC7A-4C1B-A5AC-89A25227D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BCC37-2A31-4588-88E7-DB5B96B8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D8F6-B503-453A-A5DD-59B68AFB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26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B5BB0-4306-4E5F-89F0-BFD097F71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345040-A1A7-4303-91D2-A7701BE2B8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1D2B09-15A4-40E8-863E-16A3CDBF7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68B09-96CC-4704-BE9A-FEA48D864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AD88C-7A83-4603-93A0-937335DB0FAD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92B4D-56FE-4196-9AFB-1A87DE063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952EF-5E92-4D2D-A683-92FE24C67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D8F6-B503-453A-A5DD-59B68AFB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43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27C15F-D9EC-46D7-B1E0-72F0477CA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9372E-3E3C-441E-98D1-DD5516E6B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A97B6-6CA9-4589-BCAA-D22B1295E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AD88C-7A83-4603-93A0-937335DB0FAD}" type="datetimeFigureOut">
              <a:rPr lang="en-US" smtClean="0"/>
              <a:t>12/31/2024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CD5E0-3CC8-4AAD-9109-4A9F3A96C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AB84E-5A44-4E9B-B2CD-E134A9E18A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1D8F6-B503-453A-A5DD-59B68AFB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5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BA7C0E-8CB0-4B44-9C0A-E1F34EFA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74" y="282214"/>
            <a:ext cx="6516009" cy="12098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0DF041-5518-429C-BD8F-F9794CED7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710" y="1824605"/>
            <a:ext cx="1318826" cy="44503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D720CB-D3E9-4F46-9C45-361F96B86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8402" y="1824605"/>
            <a:ext cx="1780148" cy="4590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774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F3EE91-B762-431F-B956-49753251A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94" y="415942"/>
            <a:ext cx="7240010" cy="14289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F98864-AA97-47F5-8466-93A9410ED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079" y="1903614"/>
            <a:ext cx="2014852" cy="44283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4B5D26-A775-43F1-9933-B8C0FECE2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8341" y="2007385"/>
            <a:ext cx="1598961" cy="465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086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BD54E1-A317-49DA-9C68-6F6961E44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14" y="193643"/>
            <a:ext cx="7268589" cy="15337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4EA128-36F6-43D1-AC89-C1E127A34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842" y="2007385"/>
            <a:ext cx="2128151" cy="41428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15F5DA-9F3F-4A91-B223-A04C6A2ED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8203" y="1920455"/>
            <a:ext cx="1748752" cy="390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756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4F8502-7D77-4AA1-8432-21BA03D7B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30" y="367241"/>
            <a:ext cx="6630325" cy="11907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5B9CAB-3004-40C0-AEE3-CFC0C2F9C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386" y="1904301"/>
            <a:ext cx="1324634" cy="42699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C89EDB-F6B8-4E0E-943A-6A1FBFB75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9262" y="1904301"/>
            <a:ext cx="1186263" cy="444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593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5C89EDB-F6B8-4E0E-943A-6A1FBFB75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7651" y="1669409"/>
            <a:ext cx="1258349" cy="47188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20FBA9-ACC8-49CF-A0CE-EE2CF37F4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11" y="303755"/>
            <a:ext cx="6573167" cy="12003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0AEBAF-62AC-4D2E-AE2B-A88F89EC6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2600" y="1504073"/>
            <a:ext cx="1396168" cy="505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292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A44427-3662-409C-83DE-F152B88E9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57" y="401507"/>
            <a:ext cx="6544588" cy="10383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7C846D-772A-46EA-A1AF-46EC4BC55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772" y="1593908"/>
            <a:ext cx="2396815" cy="43706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76BD68-232E-4D0A-8D43-9DBEA35573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4629" y="1675352"/>
            <a:ext cx="1582742" cy="420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587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6C18C8-F30F-47BD-B8BE-3E9CAB935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459" y="442033"/>
            <a:ext cx="6544588" cy="13432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DCF782-5173-4592-8B68-3EE9F6472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363" y="1847510"/>
            <a:ext cx="2214856" cy="43351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5FA250-E5D1-4E2B-82E2-2D04F2D46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5611" y="2148272"/>
            <a:ext cx="1327921" cy="417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251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65FB3CC-8ADF-42FF-8909-6507CF009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96" y="532700"/>
            <a:ext cx="7240010" cy="7240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5721D7-9F15-4189-A735-4CC9457EC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087" y="1882768"/>
            <a:ext cx="1875675" cy="39559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B50B2A3-4EF4-44F6-ACB0-FE3D22ABC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1438" y="1882768"/>
            <a:ext cx="1362493" cy="412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21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CE8B7B-94B7-44E8-A87F-0D3F35E40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761" y="296931"/>
            <a:ext cx="7211431" cy="13146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20FD57-C2E7-421B-B126-47CE0A1AD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370" y="1882768"/>
            <a:ext cx="2008406" cy="43049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52D04F-645B-479B-889D-3476AB4EF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769" y="2188931"/>
            <a:ext cx="1532796" cy="369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651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380E18E-2029-4317-AF7C-3B0D6029C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06" y="458811"/>
            <a:ext cx="7449590" cy="13432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E92B33-DBC6-47B6-B9D9-8F5C203A6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245" y="1878478"/>
            <a:ext cx="2032128" cy="46246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4233E5-D61E-4EA3-A528-3217289CC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0884" y="2032366"/>
            <a:ext cx="1241802" cy="464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406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256533-1DBF-4EFB-82DE-F10FF7154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880" y="335213"/>
            <a:ext cx="7287642" cy="15432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B19FBD-2E30-48EB-A53C-32E5292DC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261" y="2408646"/>
            <a:ext cx="2269175" cy="38243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D9DB7D-195A-478B-8328-061AF865A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8397" y="2333346"/>
            <a:ext cx="1702445" cy="397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031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Santhosh Murali</dc:creator>
  <cp:lastModifiedBy>Santhosh Murali</cp:lastModifiedBy>
  <cp:revision>7</cp:revision>
  <dcterms:created xsi:type="dcterms:W3CDTF">2024-12-31T13:51:08Z</dcterms:created>
  <dcterms:modified xsi:type="dcterms:W3CDTF">2024-12-31T16:41:07Z</dcterms:modified>
</cp:coreProperties>
</file>