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9" r:id="rId2"/>
    <p:sldId id="288" r:id="rId3"/>
    <p:sldId id="289" r:id="rId4"/>
    <p:sldId id="290" r:id="rId5"/>
    <p:sldId id="287" r:id="rId6"/>
    <p:sldId id="286" r:id="rId7"/>
    <p:sldId id="291" r:id="rId8"/>
    <p:sldId id="284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6"/>
    <p:restoredTop sz="94580"/>
  </p:normalViewPr>
  <p:slideViewPr>
    <p:cSldViewPr>
      <p:cViewPr varScale="1">
        <p:scale>
          <a:sx n="121" d="100"/>
          <a:sy n="121" d="100"/>
        </p:scale>
        <p:origin x="14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708779-26EB-41FF-9A9E-32A8614AC78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9A3C04-C495-48CC-AF29-1A9D00BFDE95}">
      <dgm:prSet phldrT="[Text]"/>
      <dgm:spPr/>
      <dgm:t>
        <a:bodyPr/>
        <a:lstStyle/>
        <a:p>
          <a:r>
            <a:rPr lang="en-US" dirty="0" smtClean="0"/>
            <a:t>Data Analysis</a:t>
          </a:r>
          <a:endParaRPr lang="en-US" dirty="0"/>
        </a:p>
      </dgm:t>
    </dgm:pt>
    <dgm:pt modelId="{9E6BF8A3-40B7-4C20-86AF-E38D9DEABB3A}" type="parTrans" cxnId="{D758E574-65FF-4BED-A6D9-B42D718A9E3B}">
      <dgm:prSet/>
      <dgm:spPr/>
      <dgm:t>
        <a:bodyPr/>
        <a:lstStyle/>
        <a:p>
          <a:endParaRPr lang="en-US"/>
        </a:p>
      </dgm:t>
    </dgm:pt>
    <dgm:pt modelId="{A10CDA9F-7AC5-42BD-88AC-78FA7E0AA4B5}" type="sibTrans" cxnId="{D758E574-65FF-4BED-A6D9-B42D718A9E3B}">
      <dgm:prSet/>
      <dgm:spPr/>
      <dgm:t>
        <a:bodyPr/>
        <a:lstStyle/>
        <a:p>
          <a:endParaRPr lang="en-US"/>
        </a:p>
      </dgm:t>
    </dgm:pt>
    <dgm:pt modelId="{FA69B549-DA3D-4998-9FBF-8D7A0919794A}" type="asst">
      <dgm:prSet phldrT="[Text]"/>
      <dgm:spPr/>
      <dgm:t>
        <a:bodyPr/>
        <a:lstStyle/>
        <a:p>
          <a:r>
            <a:rPr lang="en-US" dirty="0" smtClean="0"/>
            <a:t>Understanding the Past</a:t>
          </a:r>
          <a:endParaRPr lang="en-US" dirty="0"/>
        </a:p>
      </dgm:t>
    </dgm:pt>
    <dgm:pt modelId="{70E5BFF7-50E3-4523-A24C-3F687BDE9159}" type="parTrans" cxnId="{E4F9AB99-7B04-4797-A772-0D16AFB9CA1C}">
      <dgm:prSet/>
      <dgm:spPr/>
      <dgm:t>
        <a:bodyPr/>
        <a:lstStyle/>
        <a:p>
          <a:endParaRPr lang="en-US"/>
        </a:p>
      </dgm:t>
    </dgm:pt>
    <dgm:pt modelId="{CEFFBB99-0355-4FE1-8C83-1FDA93393A0D}" type="sibTrans" cxnId="{E4F9AB99-7B04-4797-A772-0D16AFB9CA1C}">
      <dgm:prSet/>
      <dgm:spPr/>
      <dgm:t>
        <a:bodyPr/>
        <a:lstStyle/>
        <a:p>
          <a:endParaRPr lang="en-US"/>
        </a:p>
      </dgm:t>
    </dgm:pt>
    <dgm:pt modelId="{838B51EC-B9B5-4788-989D-179719F93716}" type="asst">
      <dgm:prSet phldrT="[Text]"/>
      <dgm:spPr>
        <a:solidFill>
          <a:schemeClr val="bg1"/>
        </a:solidFill>
      </dgm:spPr>
      <dgm:t>
        <a:bodyPr/>
        <a:lstStyle/>
        <a:p>
          <a:endParaRPr lang="en-US" dirty="0"/>
        </a:p>
      </dgm:t>
    </dgm:pt>
    <dgm:pt modelId="{813A765B-FCED-4A32-AA49-310C4001568F}" type="parTrans" cxnId="{136F562A-F9AD-461D-B7E6-952C0099DE51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78BEE41-B831-4C53-A75C-E1DFFE6D19A7}" type="sibTrans" cxnId="{136F562A-F9AD-461D-B7E6-952C0099DE51}">
      <dgm:prSet/>
      <dgm:spPr/>
      <dgm:t>
        <a:bodyPr/>
        <a:lstStyle/>
        <a:p>
          <a:endParaRPr lang="en-US"/>
        </a:p>
      </dgm:t>
    </dgm:pt>
    <dgm:pt modelId="{B81595C0-A76F-496A-8EC9-17890D905665}" type="asst">
      <dgm:prSet phldrT="[Text]"/>
      <dgm:spPr>
        <a:solidFill>
          <a:schemeClr val="bg1"/>
        </a:solidFill>
      </dgm:spPr>
      <dgm:t>
        <a:bodyPr/>
        <a:lstStyle/>
        <a:p>
          <a:endParaRPr lang="en-US" dirty="0"/>
        </a:p>
      </dgm:t>
    </dgm:pt>
    <dgm:pt modelId="{D3A08250-9FFF-41D0-8711-19BC669B0C47}" type="parTrans" cxnId="{449AF45D-E874-4B3B-A256-6BA08DE5F70C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492D8956-CCAF-442C-A995-9F28B6BBB9F2}" type="sibTrans" cxnId="{449AF45D-E874-4B3B-A256-6BA08DE5F70C}">
      <dgm:prSet/>
      <dgm:spPr/>
      <dgm:t>
        <a:bodyPr/>
        <a:lstStyle/>
        <a:p>
          <a:endParaRPr lang="en-US"/>
        </a:p>
      </dgm:t>
    </dgm:pt>
    <dgm:pt modelId="{FF42836D-B211-4FBB-B5D4-B6A9A72ED689}" type="asst">
      <dgm:prSet phldrT="[Text]"/>
      <dgm:spPr>
        <a:solidFill>
          <a:schemeClr val="bg1"/>
        </a:solidFill>
      </dgm:spPr>
      <dgm:t>
        <a:bodyPr/>
        <a:lstStyle/>
        <a:p>
          <a:endParaRPr lang="en-US" dirty="0"/>
        </a:p>
      </dgm:t>
    </dgm:pt>
    <dgm:pt modelId="{E698E705-85AE-41BC-BB24-D6007734D499}" type="parTrans" cxnId="{287B0784-E13F-4E05-B350-A1304FE973E2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1C06CAC-B1EA-4345-9D14-FF88ED53BE8D}" type="sibTrans" cxnId="{287B0784-E13F-4E05-B350-A1304FE973E2}">
      <dgm:prSet/>
      <dgm:spPr/>
      <dgm:t>
        <a:bodyPr/>
        <a:lstStyle/>
        <a:p>
          <a:endParaRPr lang="en-US"/>
        </a:p>
      </dgm:t>
    </dgm:pt>
    <dgm:pt modelId="{4A2D6C4C-C8A6-4BF4-8254-A55BB5DDE424}" type="asst">
      <dgm:prSet phldrT="[Text]"/>
      <dgm:spPr>
        <a:solidFill>
          <a:schemeClr val="bg1"/>
        </a:solidFill>
      </dgm:spPr>
      <dgm:t>
        <a:bodyPr/>
        <a:lstStyle/>
        <a:p>
          <a:endParaRPr lang="en-US" dirty="0"/>
        </a:p>
      </dgm:t>
    </dgm:pt>
    <dgm:pt modelId="{E2410A18-A0CF-4526-86CC-57E727CD3D13}" type="parTrans" cxnId="{9078C04E-A1DC-426C-BFEB-587BF29AE8DD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0081AFF1-A60E-4698-99F9-BF2E1DFB3D1A}" type="sibTrans" cxnId="{9078C04E-A1DC-426C-BFEB-587BF29AE8DD}">
      <dgm:prSet/>
      <dgm:spPr/>
      <dgm:t>
        <a:bodyPr/>
        <a:lstStyle/>
        <a:p>
          <a:endParaRPr lang="en-US"/>
        </a:p>
      </dgm:t>
    </dgm:pt>
    <dgm:pt modelId="{94E0BF43-DF73-4554-A80D-B6B8F4E5A941}" type="asst">
      <dgm:prSet phldrT="[Text]"/>
      <dgm:spPr/>
      <dgm:t>
        <a:bodyPr/>
        <a:lstStyle/>
        <a:p>
          <a:r>
            <a:rPr lang="en-US" dirty="0" smtClean="0"/>
            <a:t>Predicting Ahead</a:t>
          </a:r>
          <a:endParaRPr lang="en-US" dirty="0"/>
        </a:p>
      </dgm:t>
    </dgm:pt>
    <dgm:pt modelId="{9DAAC728-BA38-48E2-9DF3-C39A27F0B8E4}" type="parTrans" cxnId="{A2B9DF62-CB1D-44CC-98CA-586CD1E798A7}">
      <dgm:prSet/>
      <dgm:spPr/>
      <dgm:t>
        <a:bodyPr/>
        <a:lstStyle/>
        <a:p>
          <a:endParaRPr lang="en-US"/>
        </a:p>
      </dgm:t>
    </dgm:pt>
    <dgm:pt modelId="{0D7136C3-7352-4AE4-B127-1729AE490F31}" type="sibTrans" cxnId="{A2B9DF62-CB1D-44CC-98CA-586CD1E798A7}">
      <dgm:prSet/>
      <dgm:spPr/>
      <dgm:t>
        <a:bodyPr/>
        <a:lstStyle/>
        <a:p>
          <a:endParaRPr lang="en-US"/>
        </a:p>
      </dgm:t>
    </dgm:pt>
    <dgm:pt modelId="{D396DF41-C489-4575-9D30-2613A27A8CE9}" type="asst">
      <dgm:prSet phldrT="[Text]"/>
      <dgm:spPr>
        <a:solidFill>
          <a:schemeClr val="bg1"/>
        </a:solidFill>
      </dgm:spPr>
      <dgm:t>
        <a:bodyPr/>
        <a:lstStyle/>
        <a:p>
          <a:endParaRPr lang="en-US" dirty="0"/>
        </a:p>
      </dgm:t>
    </dgm:pt>
    <dgm:pt modelId="{7E6C25EF-FEB5-4BF5-ABF3-FA88C893796E}" type="parTrans" cxnId="{680576AD-3852-45E8-B4AA-960AFC5A8D25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8581D4F-EB77-44F1-9667-C5DC00ABFD9B}" type="sibTrans" cxnId="{680576AD-3852-45E8-B4AA-960AFC5A8D25}">
      <dgm:prSet/>
      <dgm:spPr/>
      <dgm:t>
        <a:bodyPr/>
        <a:lstStyle/>
        <a:p>
          <a:endParaRPr lang="en-US"/>
        </a:p>
      </dgm:t>
    </dgm:pt>
    <dgm:pt modelId="{1A5E2808-65D7-493D-A343-4D318C47CC97}" type="asst">
      <dgm:prSet phldrT="[Text]"/>
      <dgm:spPr>
        <a:solidFill>
          <a:schemeClr val="bg1"/>
        </a:solidFill>
      </dgm:spPr>
      <dgm:t>
        <a:bodyPr/>
        <a:lstStyle/>
        <a:p>
          <a:endParaRPr lang="en-US" dirty="0"/>
        </a:p>
      </dgm:t>
    </dgm:pt>
    <dgm:pt modelId="{4DF24628-887E-4D42-A6D0-8D0421C96E17}" type="parTrans" cxnId="{5D2573B1-BDEA-4E81-B288-04450F7B3ECE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2EF9151F-E7CB-4201-81CF-54E1BEDCF82C}" type="sibTrans" cxnId="{5D2573B1-BDEA-4E81-B288-04450F7B3ECE}">
      <dgm:prSet/>
      <dgm:spPr/>
      <dgm:t>
        <a:bodyPr/>
        <a:lstStyle/>
        <a:p>
          <a:endParaRPr lang="en-US"/>
        </a:p>
      </dgm:t>
    </dgm:pt>
    <dgm:pt modelId="{2B29B92C-059D-4A5F-948E-E3B3799317E3}" type="asst">
      <dgm:prSet phldrT="[Text]"/>
      <dgm:spPr>
        <a:solidFill>
          <a:schemeClr val="bg1"/>
        </a:solidFill>
      </dgm:spPr>
      <dgm:t>
        <a:bodyPr/>
        <a:lstStyle/>
        <a:p>
          <a:endParaRPr lang="en-US" dirty="0"/>
        </a:p>
      </dgm:t>
    </dgm:pt>
    <dgm:pt modelId="{DEF973E4-E837-450B-A7D5-A705A95D8D40}" type="parTrans" cxnId="{3ECFB450-FF0C-40BB-A0DF-F035F839A4EF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F2B44148-59A0-409F-AD89-3573BA2FD089}" type="sibTrans" cxnId="{3ECFB450-FF0C-40BB-A0DF-F035F839A4EF}">
      <dgm:prSet/>
      <dgm:spPr/>
      <dgm:t>
        <a:bodyPr/>
        <a:lstStyle/>
        <a:p>
          <a:endParaRPr lang="en-US"/>
        </a:p>
      </dgm:t>
    </dgm:pt>
    <dgm:pt modelId="{73C125BD-9BE8-4EC8-9D48-46CAB2F2FBF8}" type="pres">
      <dgm:prSet presAssocID="{26708779-26EB-41FF-9A9E-32A8614AC78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DC33FC3-77A7-45EE-ADF5-BC4CD7F22624}" type="pres">
      <dgm:prSet presAssocID="{099A3C04-C495-48CC-AF29-1A9D00BFDE95}" presName="hierRoot1" presStyleCnt="0">
        <dgm:presLayoutVars>
          <dgm:hierBranch val="init"/>
        </dgm:presLayoutVars>
      </dgm:prSet>
      <dgm:spPr/>
    </dgm:pt>
    <dgm:pt modelId="{E209C6F2-81F6-4727-A49A-987CE214CF65}" type="pres">
      <dgm:prSet presAssocID="{099A3C04-C495-48CC-AF29-1A9D00BFDE95}" presName="rootComposite1" presStyleCnt="0"/>
      <dgm:spPr/>
    </dgm:pt>
    <dgm:pt modelId="{626F51C4-AB6C-4F7F-A24D-44A60EB34694}" type="pres">
      <dgm:prSet presAssocID="{099A3C04-C495-48CC-AF29-1A9D00BFDE9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D250C5-9312-434B-B2A9-C3CEBDF8ED15}" type="pres">
      <dgm:prSet presAssocID="{099A3C04-C495-48CC-AF29-1A9D00BFDE9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BFED607-D3EF-423A-B545-D2B5DBEB9346}" type="pres">
      <dgm:prSet presAssocID="{099A3C04-C495-48CC-AF29-1A9D00BFDE95}" presName="hierChild2" presStyleCnt="0"/>
      <dgm:spPr/>
    </dgm:pt>
    <dgm:pt modelId="{6FDB1EAF-A47A-430C-B3D8-E8EFFA4DB03F}" type="pres">
      <dgm:prSet presAssocID="{099A3C04-C495-48CC-AF29-1A9D00BFDE95}" presName="hierChild3" presStyleCnt="0"/>
      <dgm:spPr/>
    </dgm:pt>
    <dgm:pt modelId="{27B25006-EAD5-48A7-A17B-9F831A9E0B66}" type="pres">
      <dgm:prSet presAssocID="{70E5BFF7-50E3-4523-A24C-3F687BDE9159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87EFE1FB-1A48-46A2-A2BA-30F756EE3CA5}" type="pres">
      <dgm:prSet presAssocID="{FA69B549-DA3D-4998-9FBF-8D7A0919794A}" presName="hierRoot3" presStyleCnt="0">
        <dgm:presLayoutVars>
          <dgm:hierBranch val="init"/>
        </dgm:presLayoutVars>
      </dgm:prSet>
      <dgm:spPr/>
    </dgm:pt>
    <dgm:pt modelId="{02E45EF3-F36F-4E09-95BA-9A0331E9A460}" type="pres">
      <dgm:prSet presAssocID="{FA69B549-DA3D-4998-9FBF-8D7A0919794A}" presName="rootComposite3" presStyleCnt="0"/>
      <dgm:spPr/>
    </dgm:pt>
    <dgm:pt modelId="{E54A6652-84DD-49DD-8DA4-77FD36083F23}" type="pres">
      <dgm:prSet presAssocID="{FA69B549-DA3D-4998-9FBF-8D7A0919794A}" presName="rootText3" presStyleLbl="asst1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0AD94B-5DFB-4326-8556-7278B4ACCD50}" type="pres">
      <dgm:prSet presAssocID="{FA69B549-DA3D-4998-9FBF-8D7A0919794A}" presName="rootConnector3" presStyleLbl="asst1" presStyleIdx="0" presStyleCnt="9"/>
      <dgm:spPr/>
      <dgm:t>
        <a:bodyPr/>
        <a:lstStyle/>
        <a:p>
          <a:endParaRPr lang="en-US"/>
        </a:p>
      </dgm:t>
    </dgm:pt>
    <dgm:pt modelId="{89A55508-C113-4A22-AE68-35D647EC6524}" type="pres">
      <dgm:prSet presAssocID="{FA69B549-DA3D-4998-9FBF-8D7A0919794A}" presName="hierChild6" presStyleCnt="0"/>
      <dgm:spPr/>
    </dgm:pt>
    <dgm:pt modelId="{530B64D3-A70F-4E51-8B16-B4253E95781F}" type="pres">
      <dgm:prSet presAssocID="{FA69B549-DA3D-4998-9FBF-8D7A0919794A}" presName="hierChild7" presStyleCnt="0"/>
      <dgm:spPr/>
    </dgm:pt>
    <dgm:pt modelId="{058A592E-3BD0-414A-8B8A-B304C0F966B4}" type="pres">
      <dgm:prSet presAssocID="{E698E705-85AE-41BC-BB24-D6007734D499}" presName="Name111" presStyleLbl="parChTrans1D3" presStyleIdx="0" presStyleCnt="7"/>
      <dgm:spPr/>
      <dgm:t>
        <a:bodyPr/>
        <a:lstStyle/>
        <a:p>
          <a:endParaRPr lang="en-US"/>
        </a:p>
      </dgm:t>
    </dgm:pt>
    <dgm:pt modelId="{4106C2B8-AA58-4404-90B5-ED20408BEED2}" type="pres">
      <dgm:prSet presAssocID="{FF42836D-B211-4FBB-B5D4-B6A9A72ED689}" presName="hierRoot3" presStyleCnt="0">
        <dgm:presLayoutVars>
          <dgm:hierBranch val="init"/>
        </dgm:presLayoutVars>
      </dgm:prSet>
      <dgm:spPr/>
    </dgm:pt>
    <dgm:pt modelId="{64C38316-567D-42FB-80C8-A59692A0F2BA}" type="pres">
      <dgm:prSet presAssocID="{FF42836D-B211-4FBB-B5D4-B6A9A72ED689}" presName="rootComposite3" presStyleCnt="0"/>
      <dgm:spPr/>
    </dgm:pt>
    <dgm:pt modelId="{FB05401C-77D7-4BFB-96F5-5E449123CF9C}" type="pres">
      <dgm:prSet presAssocID="{FF42836D-B211-4FBB-B5D4-B6A9A72ED689}" presName="rootText3" presStyleLbl="asst1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827ABF-182B-44BD-A96F-ED528F46C40F}" type="pres">
      <dgm:prSet presAssocID="{FF42836D-B211-4FBB-B5D4-B6A9A72ED689}" presName="rootConnector3" presStyleLbl="asst1" presStyleIdx="1" presStyleCnt="9"/>
      <dgm:spPr/>
      <dgm:t>
        <a:bodyPr/>
        <a:lstStyle/>
        <a:p>
          <a:endParaRPr lang="en-US"/>
        </a:p>
      </dgm:t>
    </dgm:pt>
    <dgm:pt modelId="{B45FCFA5-358B-48B4-B409-46B8491B68BB}" type="pres">
      <dgm:prSet presAssocID="{FF42836D-B211-4FBB-B5D4-B6A9A72ED689}" presName="hierChild6" presStyleCnt="0"/>
      <dgm:spPr/>
    </dgm:pt>
    <dgm:pt modelId="{6A73BB63-3C8C-49F8-AD6C-7EE2C8B7E5CA}" type="pres">
      <dgm:prSet presAssocID="{FF42836D-B211-4FBB-B5D4-B6A9A72ED689}" presName="hierChild7" presStyleCnt="0"/>
      <dgm:spPr/>
    </dgm:pt>
    <dgm:pt modelId="{EED6263F-9A83-46E1-8034-A3343CE5A86B}" type="pres">
      <dgm:prSet presAssocID="{E2410A18-A0CF-4526-86CC-57E727CD3D13}" presName="Name111" presStyleLbl="parChTrans1D3" presStyleIdx="1" presStyleCnt="7"/>
      <dgm:spPr/>
      <dgm:t>
        <a:bodyPr/>
        <a:lstStyle/>
        <a:p>
          <a:endParaRPr lang="en-US"/>
        </a:p>
      </dgm:t>
    </dgm:pt>
    <dgm:pt modelId="{1953BE6F-052F-400A-BF66-A6E4B7AB3228}" type="pres">
      <dgm:prSet presAssocID="{4A2D6C4C-C8A6-4BF4-8254-A55BB5DDE424}" presName="hierRoot3" presStyleCnt="0">
        <dgm:presLayoutVars>
          <dgm:hierBranch val="init"/>
        </dgm:presLayoutVars>
      </dgm:prSet>
      <dgm:spPr/>
    </dgm:pt>
    <dgm:pt modelId="{4289DC2D-B65B-429C-B26A-3BCC0AB88962}" type="pres">
      <dgm:prSet presAssocID="{4A2D6C4C-C8A6-4BF4-8254-A55BB5DDE424}" presName="rootComposite3" presStyleCnt="0"/>
      <dgm:spPr/>
    </dgm:pt>
    <dgm:pt modelId="{C0781B8C-A6E1-47AA-A7AF-5AE0E7733B9D}" type="pres">
      <dgm:prSet presAssocID="{4A2D6C4C-C8A6-4BF4-8254-A55BB5DDE424}" presName="rootText3" presStyleLbl="asst1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C6C166-DF59-4291-A4C3-E10229AB410C}" type="pres">
      <dgm:prSet presAssocID="{4A2D6C4C-C8A6-4BF4-8254-A55BB5DDE424}" presName="rootConnector3" presStyleLbl="asst1" presStyleIdx="2" presStyleCnt="9"/>
      <dgm:spPr/>
      <dgm:t>
        <a:bodyPr/>
        <a:lstStyle/>
        <a:p>
          <a:endParaRPr lang="en-US"/>
        </a:p>
      </dgm:t>
    </dgm:pt>
    <dgm:pt modelId="{9C2E6EB8-4EC4-44F8-A95E-0264CCFD2A98}" type="pres">
      <dgm:prSet presAssocID="{4A2D6C4C-C8A6-4BF4-8254-A55BB5DDE424}" presName="hierChild6" presStyleCnt="0"/>
      <dgm:spPr/>
    </dgm:pt>
    <dgm:pt modelId="{3EF4AF3D-994E-4914-AA3F-E31A8D8CDFAD}" type="pres">
      <dgm:prSet presAssocID="{4A2D6C4C-C8A6-4BF4-8254-A55BB5DDE424}" presName="hierChild7" presStyleCnt="0"/>
      <dgm:spPr/>
    </dgm:pt>
    <dgm:pt modelId="{BAA11BF7-716D-4ED6-B371-EC61B306A4F5}" type="pres">
      <dgm:prSet presAssocID="{D3A08250-9FFF-41D0-8711-19BC669B0C47}" presName="Name111" presStyleLbl="parChTrans1D3" presStyleIdx="2" presStyleCnt="7"/>
      <dgm:spPr/>
      <dgm:t>
        <a:bodyPr/>
        <a:lstStyle/>
        <a:p>
          <a:endParaRPr lang="en-US"/>
        </a:p>
      </dgm:t>
    </dgm:pt>
    <dgm:pt modelId="{BB1DAB02-216E-402D-B248-127247FF33D9}" type="pres">
      <dgm:prSet presAssocID="{B81595C0-A76F-496A-8EC9-17890D905665}" presName="hierRoot3" presStyleCnt="0">
        <dgm:presLayoutVars>
          <dgm:hierBranch val="init"/>
        </dgm:presLayoutVars>
      </dgm:prSet>
      <dgm:spPr/>
    </dgm:pt>
    <dgm:pt modelId="{BF5DDF97-565F-4F3A-89A0-31AA7840E01E}" type="pres">
      <dgm:prSet presAssocID="{B81595C0-A76F-496A-8EC9-17890D905665}" presName="rootComposite3" presStyleCnt="0"/>
      <dgm:spPr/>
    </dgm:pt>
    <dgm:pt modelId="{79764B18-4CC3-4A49-85FB-D61EDC7504B8}" type="pres">
      <dgm:prSet presAssocID="{B81595C0-A76F-496A-8EC9-17890D905665}" presName="rootText3" presStyleLbl="asst1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15CC65-9335-4969-996C-69A93A1BDFA9}" type="pres">
      <dgm:prSet presAssocID="{B81595C0-A76F-496A-8EC9-17890D905665}" presName="rootConnector3" presStyleLbl="asst1" presStyleIdx="3" presStyleCnt="9"/>
      <dgm:spPr/>
      <dgm:t>
        <a:bodyPr/>
        <a:lstStyle/>
        <a:p>
          <a:endParaRPr lang="en-US"/>
        </a:p>
      </dgm:t>
    </dgm:pt>
    <dgm:pt modelId="{DAD7EAAE-55B0-42ED-BAA2-F1EE110C37E8}" type="pres">
      <dgm:prSet presAssocID="{B81595C0-A76F-496A-8EC9-17890D905665}" presName="hierChild6" presStyleCnt="0"/>
      <dgm:spPr/>
    </dgm:pt>
    <dgm:pt modelId="{52CD054F-5E58-4834-A34F-3848B1559282}" type="pres">
      <dgm:prSet presAssocID="{B81595C0-A76F-496A-8EC9-17890D905665}" presName="hierChild7" presStyleCnt="0"/>
      <dgm:spPr/>
    </dgm:pt>
    <dgm:pt modelId="{CF7182AB-0C38-462D-9A1D-B8FEB4043DF7}" type="pres">
      <dgm:prSet presAssocID="{9DAAC728-BA38-48E2-9DF3-C39A27F0B8E4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29C2D893-B308-4788-9161-F068299EC3B2}" type="pres">
      <dgm:prSet presAssocID="{94E0BF43-DF73-4554-A80D-B6B8F4E5A941}" presName="hierRoot3" presStyleCnt="0">
        <dgm:presLayoutVars>
          <dgm:hierBranch val="init"/>
        </dgm:presLayoutVars>
      </dgm:prSet>
      <dgm:spPr/>
    </dgm:pt>
    <dgm:pt modelId="{3566E0B6-DAFB-48A4-A4D6-28BA62F64BFB}" type="pres">
      <dgm:prSet presAssocID="{94E0BF43-DF73-4554-A80D-B6B8F4E5A941}" presName="rootComposite3" presStyleCnt="0"/>
      <dgm:spPr/>
    </dgm:pt>
    <dgm:pt modelId="{F272F570-6813-4D21-B25F-F27A6A874A9E}" type="pres">
      <dgm:prSet presAssocID="{94E0BF43-DF73-4554-A80D-B6B8F4E5A941}" presName="rootText3" presStyleLbl="asst1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18D853-E374-4AA8-A71F-58A9E7BD4505}" type="pres">
      <dgm:prSet presAssocID="{94E0BF43-DF73-4554-A80D-B6B8F4E5A941}" presName="rootConnector3" presStyleLbl="asst1" presStyleIdx="4" presStyleCnt="9"/>
      <dgm:spPr/>
      <dgm:t>
        <a:bodyPr/>
        <a:lstStyle/>
        <a:p>
          <a:endParaRPr lang="en-US"/>
        </a:p>
      </dgm:t>
    </dgm:pt>
    <dgm:pt modelId="{3403B30E-2304-41DC-B227-1C9EF49ACA39}" type="pres">
      <dgm:prSet presAssocID="{94E0BF43-DF73-4554-A80D-B6B8F4E5A941}" presName="hierChild6" presStyleCnt="0"/>
      <dgm:spPr/>
    </dgm:pt>
    <dgm:pt modelId="{C8664DC8-78B2-4851-B985-1A30CE534352}" type="pres">
      <dgm:prSet presAssocID="{94E0BF43-DF73-4554-A80D-B6B8F4E5A941}" presName="hierChild7" presStyleCnt="0"/>
      <dgm:spPr/>
    </dgm:pt>
    <dgm:pt modelId="{3DA80704-9B83-47C6-A1B2-8AFC357EF3DD}" type="pres">
      <dgm:prSet presAssocID="{7E6C25EF-FEB5-4BF5-ABF3-FA88C893796E}" presName="Name111" presStyleLbl="parChTrans1D3" presStyleIdx="3" presStyleCnt="7"/>
      <dgm:spPr/>
      <dgm:t>
        <a:bodyPr/>
        <a:lstStyle/>
        <a:p>
          <a:endParaRPr lang="en-US"/>
        </a:p>
      </dgm:t>
    </dgm:pt>
    <dgm:pt modelId="{7AAB50D4-967A-4D74-BB77-DA47A510E230}" type="pres">
      <dgm:prSet presAssocID="{D396DF41-C489-4575-9D30-2613A27A8CE9}" presName="hierRoot3" presStyleCnt="0">
        <dgm:presLayoutVars>
          <dgm:hierBranch val="init"/>
        </dgm:presLayoutVars>
      </dgm:prSet>
      <dgm:spPr/>
    </dgm:pt>
    <dgm:pt modelId="{68AD8B63-B064-4572-8D4D-73000EABD109}" type="pres">
      <dgm:prSet presAssocID="{D396DF41-C489-4575-9D30-2613A27A8CE9}" presName="rootComposite3" presStyleCnt="0"/>
      <dgm:spPr/>
    </dgm:pt>
    <dgm:pt modelId="{E338B4B5-F601-41C7-9891-ED74F3254306}" type="pres">
      <dgm:prSet presAssocID="{D396DF41-C489-4575-9D30-2613A27A8CE9}" presName="rootText3" presStyleLbl="asst1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F421CA-C78A-4FD6-ACD4-6F32AED18F7E}" type="pres">
      <dgm:prSet presAssocID="{D396DF41-C489-4575-9D30-2613A27A8CE9}" presName="rootConnector3" presStyleLbl="asst1" presStyleIdx="5" presStyleCnt="9"/>
      <dgm:spPr/>
      <dgm:t>
        <a:bodyPr/>
        <a:lstStyle/>
        <a:p>
          <a:endParaRPr lang="en-US"/>
        </a:p>
      </dgm:t>
    </dgm:pt>
    <dgm:pt modelId="{A3C58310-C450-4D47-9558-DCAE965662F0}" type="pres">
      <dgm:prSet presAssocID="{D396DF41-C489-4575-9D30-2613A27A8CE9}" presName="hierChild6" presStyleCnt="0"/>
      <dgm:spPr/>
    </dgm:pt>
    <dgm:pt modelId="{90EDAF21-027C-4FD9-B575-1F021333541D}" type="pres">
      <dgm:prSet presAssocID="{D396DF41-C489-4575-9D30-2613A27A8CE9}" presName="hierChild7" presStyleCnt="0"/>
      <dgm:spPr/>
    </dgm:pt>
    <dgm:pt modelId="{7AF0EED1-58D6-42CE-BCEC-D4274DB65A84}" type="pres">
      <dgm:prSet presAssocID="{4DF24628-887E-4D42-A6D0-8D0421C96E17}" presName="Name111" presStyleLbl="parChTrans1D3" presStyleIdx="4" presStyleCnt="7"/>
      <dgm:spPr/>
      <dgm:t>
        <a:bodyPr/>
        <a:lstStyle/>
        <a:p>
          <a:endParaRPr lang="en-US"/>
        </a:p>
      </dgm:t>
    </dgm:pt>
    <dgm:pt modelId="{C8B9EF49-4FA4-472B-B85F-DE05220007B1}" type="pres">
      <dgm:prSet presAssocID="{1A5E2808-65D7-493D-A343-4D318C47CC97}" presName="hierRoot3" presStyleCnt="0">
        <dgm:presLayoutVars>
          <dgm:hierBranch val="init"/>
        </dgm:presLayoutVars>
      </dgm:prSet>
      <dgm:spPr/>
    </dgm:pt>
    <dgm:pt modelId="{6A9957E9-191A-4A37-9EA7-A38A03D5157B}" type="pres">
      <dgm:prSet presAssocID="{1A5E2808-65D7-493D-A343-4D318C47CC97}" presName="rootComposite3" presStyleCnt="0"/>
      <dgm:spPr/>
    </dgm:pt>
    <dgm:pt modelId="{7F38BB6E-CED8-4BF5-A261-F2DE90BEB1FD}" type="pres">
      <dgm:prSet presAssocID="{1A5E2808-65D7-493D-A343-4D318C47CC97}" presName="rootText3" presStyleLbl="asst1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573A32-C33B-44B4-B0CD-26EC85C8772F}" type="pres">
      <dgm:prSet presAssocID="{1A5E2808-65D7-493D-A343-4D318C47CC97}" presName="rootConnector3" presStyleLbl="asst1" presStyleIdx="6" presStyleCnt="9"/>
      <dgm:spPr/>
      <dgm:t>
        <a:bodyPr/>
        <a:lstStyle/>
        <a:p>
          <a:endParaRPr lang="en-US"/>
        </a:p>
      </dgm:t>
    </dgm:pt>
    <dgm:pt modelId="{062033DF-655E-4AD3-8B47-C9BCBFDB8FEC}" type="pres">
      <dgm:prSet presAssocID="{1A5E2808-65D7-493D-A343-4D318C47CC97}" presName="hierChild6" presStyleCnt="0"/>
      <dgm:spPr/>
    </dgm:pt>
    <dgm:pt modelId="{8BD73FE8-EFCB-4194-A4A1-3934D6018982}" type="pres">
      <dgm:prSet presAssocID="{1A5E2808-65D7-493D-A343-4D318C47CC97}" presName="hierChild7" presStyleCnt="0"/>
      <dgm:spPr/>
    </dgm:pt>
    <dgm:pt modelId="{E7B0E26F-DD6F-434C-9208-9101471458D7}" type="pres">
      <dgm:prSet presAssocID="{DEF973E4-E837-450B-A7D5-A705A95D8D40}" presName="Name111" presStyleLbl="parChTrans1D3" presStyleIdx="5" presStyleCnt="7"/>
      <dgm:spPr/>
      <dgm:t>
        <a:bodyPr/>
        <a:lstStyle/>
        <a:p>
          <a:endParaRPr lang="en-US"/>
        </a:p>
      </dgm:t>
    </dgm:pt>
    <dgm:pt modelId="{DAA36AB6-0A73-446D-A47D-E3EEC0D87145}" type="pres">
      <dgm:prSet presAssocID="{2B29B92C-059D-4A5F-948E-E3B3799317E3}" presName="hierRoot3" presStyleCnt="0">
        <dgm:presLayoutVars>
          <dgm:hierBranch val="init"/>
        </dgm:presLayoutVars>
      </dgm:prSet>
      <dgm:spPr/>
    </dgm:pt>
    <dgm:pt modelId="{ADBF9796-2EDD-4EE7-B870-659575938ED0}" type="pres">
      <dgm:prSet presAssocID="{2B29B92C-059D-4A5F-948E-E3B3799317E3}" presName="rootComposite3" presStyleCnt="0"/>
      <dgm:spPr/>
    </dgm:pt>
    <dgm:pt modelId="{ABC35DF5-2E04-4A71-BB0C-D84AF35FBB3B}" type="pres">
      <dgm:prSet presAssocID="{2B29B92C-059D-4A5F-948E-E3B3799317E3}" presName="rootText3" presStyleLbl="asst1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7D1A9D-12BF-4ED3-8D35-EF7858E4262A}" type="pres">
      <dgm:prSet presAssocID="{2B29B92C-059D-4A5F-948E-E3B3799317E3}" presName="rootConnector3" presStyleLbl="asst1" presStyleIdx="7" presStyleCnt="9"/>
      <dgm:spPr/>
      <dgm:t>
        <a:bodyPr/>
        <a:lstStyle/>
        <a:p>
          <a:endParaRPr lang="en-US"/>
        </a:p>
      </dgm:t>
    </dgm:pt>
    <dgm:pt modelId="{B3C3CF66-ED77-42DC-93B0-11B1867D3D6A}" type="pres">
      <dgm:prSet presAssocID="{2B29B92C-059D-4A5F-948E-E3B3799317E3}" presName="hierChild6" presStyleCnt="0"/>
      <dgm:spPr/>
    </dgm:pt>
    <dgm:pt modelId="{D79C4E92-8BF9-4662-B75C-D98FEE929E62}" type="pres">
      <dgm:prSet presAssocID="{2B29B92C-059D-4A5F-948E-E3B3799317E3}" presName="hierChild7" presStyleCnt="0"/>
      <dgm:spPr/>
    </dgm:pt>
    <dgm:pt modelId="{53662581-CFE5-4966-B171-C46FA899A15D}" type="pres">
      <dgm:prSet presAssocID="{813A765B-FCED-4A32-AA49-310C4001568F}" presName="Name111" presStyleLbl="parChTrans1D3" presStyleIdx="6" presStyleCnt="7"/>
      <dgm:spPr/>
      <dgm:t>
        <a:bodyPr/>
        <a:lstStyle/>
        <a:p>
          <a:endParaRPr lang="en-US"/>
        </a:p>
      </dgm:t>
    </dgm:pt>
    <dgm:pt modelId="{DF748833-BEFE-4A9A-9535-E12953C71C7D}" type="pres">
      <dgm:prSet presAssocID="{838B51EC-B9B5-4788-989D-179719F93716}" presName="hierRoot3" presStyleCnt="0">
        <dgm:presLayoutVars>
          <dgm:hierBranch val="init"/>
        </dgm:presLayoutVars>
      </dgm:prSet>
      <dgm:spPr/>
    </dgm:pt>
    <dgm:pt modelId="{37E97285-CD93-4FD0-8701-80C1763E1F1B}" type="pres">
      <dgm:prSet presAssocID="{838B51EC-B9B5-4788-989D-179719F93716}" presName="rootComposite3" presStyleCnt="0"/>
      <dgm:spPr/>
    </dgm:pt>
    <dgm:pt modelId="{C614A3DE-D3FC-4ED6-B7C0-5402A4C72342}" type="pres">
      <dgm:prSet presAssocID="{838B51EC-B9B5-4788-989D-179719F93716}" presName="rootText3" presStyleLbl="asst1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25824D-5A92-4875-B810-05ACB8BB24CD}" type="pres">
      <dgm:prSet presAssocID="{838B51EC-B9B5-4788-989D-179719F93716}" presName="rootConnector3" presStyleLbl="asst1" presStyleIdx="8" presStyleCnt="9"/>
      <dgm:spPr/>
      <dgm:t>
        <a:bodyPr/>
        <a:lstStyle/>
        <a:p>
          <a:endParaRPr lang="en-US"/>
        </a:p>
      </dgm:t>
    </dgm:pt>
    <dgm:pt modelId="{6BAC552D-44E5-4C44-9752-7A85ECCB1D6E}" type="pres">
      <dgm:prSet presAssocID="{838B51EC-B9B5-4788-989D-179719F93716}" presName="hierChild6" presStyleCnt="0"/>
      <dgm:spPr/>
    </dgm:pt>
    <dgm:pt modelId="{BF98AE27-8E97-468A-8C0D-48284EC3E08E}" type="pres">
      <dgm:prSet presAssocID="{838B51EC-B9B5-4788-989D-179719F93716}" presName="hierChild7" presStyleCnt="0"/>
      <dgm:spPr/>
    </dgm:pt>
  </dgm:ptLst>
  <dgm:cxnLst>
    <dgm:cxn modelId="{287B0784-E13F-4E05-B350-A1304FE973E2}" srcId="{FA69B549-DA3D-4998-9FBF-8D7A0919794A}" destId="{FF42836D-B211-4FBB-B5D4-B6A9A72ED689}" srcOrd="0" destOrd="0" parTransId="{E698E705-85AE-41BC-BB24-D6007734D499}" sibTransId="{11C06CAC-B1EA-4345-9D14-FF88ED53BE8D}"/>
    <dgm:cxn modelId="{09F96171-851A-6F45-9F22-E079BC0D024B}" type="presOf" srcId="{4A2D6C4C-C8A6-4BF4-8254-A55BB5DDE424}" destId="{C0781B8C-A6E1-47AA-A7AF-5AE0E7733B9D}" srcOrd="0" destOrd="0" presId="urn:microsoft.com/office/officeart/2005/8/layout/orgChart1"/>
    <dgm:cxn modelId="{67CBA080-12D3-A94A-AD8A-C8A8E98BD8F4}" type="presOf" srcId="{7E6C25EF-FEB5-4BF5-ABF3-FA88C893796E}" destId="{3DA80704-9B83-47C6-A1B2-8AFC357EF3DD}" srcOrd="0" destOrd="0" presId="urn:microsoft.com/office/officeart/2005/8/layout/orgChart1"/>
    <dgm:cxn modelId="{5517A3BE-CED0-A241-8169-AFE8676A8D9E}" type="presOf" srcId="{2B29B92C-059D-4A5F-948E-E3B3799317E3}" destId="{517D1A9D-12BF-4ED3-8D35-EF7858E4262A}" srcOrd="1" destOrd="0" presId="urn:microsoft.com/office/officeart/2005/8/layout/orgChart1"/>
    <dgm:cxn modelId="{1D19F510-3D18-7D49-B727-13CB16ACF3D7}" type="presOf" srcId="{FA69B549-DA3D-4998-9FBF-8D7A0919794A}" destId="{E54A6652-84DD-49DD-8DA4-77FD36083F23}" srcOrd="0" destOrd="0" presId="urn:microsoft.com/office/officeart/2005/8/layout/orgChart1"/>
    <dgm:cxn modelId="{16B17D2B-6AF0-574D-9C75-A239D467EBF8}" type="presOf" srcId="{94E0BF43-DF73-4554-A80D-B6B8F4E5A941}" destId="{4918D853-E374-4AA8-A71F-58A9E7BD4505}" srcOrd="1" destOrd="0" presId="urn:microsoft.com/office/officeart/2005/8/layout/orgChart1"/>
    <dgm:cxn modelId="{D758E574-65FF-4BED-A6D9-B42D718A9E3B}" srcId="{26708779-26EB-41FF-9A9E-32A8614AC783}" destId="{099A3C04-C495-48CC-AF29-1A9D00BFDE95}" srcOrd="0" destOrd="0" parTransId="{9E6BF8A3-40B7-4C20-86AF-E38D9DEABB3A}" sibTransId="{A10CDA9F-7AC5-42BD-88AC-78FA7E0AA4B5}"/>
    <dgm:cxn modelId="{67873F39-54EA-6C42-ABD4-0DE6BF609AA7}" type="presOf" srcId="{D396DF41-C489-4575-9D30-2613A27A8CE9}" destId="{E338B4B5-F601-41C7-9891-ED74F3254306}" srcOrd="0" destOrd="0" presId="urn:microsoft.com/office/officeart/2005/8/layout/orgChart1"/>
    <dgm:cxn modelId="{0F71E26D-9BFC-5C45-9D52-1001E1AF5662}" type="presOf" srcId="{26708779-26EB-41FF-9A9E-32A8614AC783}" destId="{73C125BD-9BE8-4EC8-9D48-46CAB2F2FBF8}" srcOrd="0" destOrd="0" presId="urn:microsoft.com/office/officeart/2005/8/layout/orgChart1"/>
    <dgm:cxn modelId="{DEEF1A30-2065-244D-9F62-D7001C7D504F}" type="presOf" srcId="{E698E705-85AE-41BC-BB24-D6007734D499}" destId="{058A592E-3BD0-414A-8B8A-B304C0F966B4}" srcOrd="0" destOrd="0" presId="urn:microsoft.com/office/officeart/2005/8/layout/orgChart1"/>
    <dgm:cxn modelId="{E4F9AB99-7B04-4797-A772-0D16AFB9CA1C}" srcId="{099A3C04-C495-48CC-AF29-1A9D00BFDE95}" destId="{FA69B549-DA3D-4998-9FBF-8D7A0919794A}" srcOrd="0" destOrd="0" parTransId="{70E5BFF7-50E3-4523-A24C-3F687BDE9159}" sibTransId="{CEFFBB99-0355-4FE1-8C83-1FDA93393A0D}"/>
    <dgm:cxn modelId="{8C87E84C-36E7-8B42-8505-AC45CDF50441}" type="presOf" srcId="{FA69B549-DA3D-4998-9FBF-8D7A0919794A}" destId="{DB0AD94B-5DFB-4326-8556-7278B4ACCD50}" srcOrd="1" destOrd="0" presId="urn:microsoft.com/office/officeart/2005/8/layout/orgChart1"/>
    <dgm:cxn modelId="{831602DC-C11A-FA45-AF81-DF54786AB72C}" type="presOf" srcId="{B81595C0-A76F-496A-8EC9-17890D905665}" destId="{79764B18-4CC3-4A49-85FB-D61EDC7504B8}" srcOrd="0" destOrd="0" presId="urn:microsoft.com/office/officeart/2005/8/layout/orgChart1"/>
    <dgm:cxn modelId="{0AD5D8D4-018E-C64A-8D8B-A02DA7BD947D}" type="presOf" srcId="{FF42836D-B211-4FBB-B5D4-B6A9A72ED689}" destId="{FB05401C-77D7-4BFB-96F5-5E449123CF9C}" srcOrd="0" destOrd="0" presId="urn:microsoft.com/office/officeart/2005/8/layout/orgChart1"/>
    <dgm:cxn modelId="{A87F9FDE-A885-3948-9092-84E4D065D1FE}" type="presOf" srcId="{70E5BFF7-50E3-4523-A24C-3F687BDE9159}" destId="{27B25006-EAD5-48A7-A17B-9F831A9E0B66}" srcOrd="0" destOrd="0" presId="urn:microsoft.com/office/officeart/2005/8/layout/orgChart1"/>
    <dgm:cxn modelId="{05030E65-D5FC-614D-840D-F9959BAF8B8F}" type="presOf" srcId="{D396DF41-C489-4575-9D30-2613A27A8CE9}" destId="{9FF421CA-C78A-4FD6-ACD4-6F32AED18F7E}" srcOrd="1" destOrd="0" presId="urn:microsoft.com/office/officeart/2005/8/layout/orgChart1"/>
    <dgm:cxn modelId="{9D5757D4-8FFE-7D41-A434-C72EE7014FCB}" type="presOf" srcId="{2B29B92C-059D-4A5F-948E-E3B3799317E3}" destId="{ABC35DF5-2E04-4A71-BB0C-D84AF35FBB3B}" srcOrd="0" destOrd="0" presId="urn:microsoft.com/office/officeart/2005/8/layout/orgChart1"/>
    <dgm:cxn modelId="{8C298278-F6DE-2D49-B6F1-122DBF9C54C8}" type="presOf" srcId="{B81595C0-A76F-496A-8EC9-17890D905665}" destId="{CD15CC65-9335-4969-996C-69A93A1BDFA9}" srcOrd="1" destOrd="0" presId="urn:microsoft.com/office/officeart/2005/8/layout/orgChart1"/>
    <dgm:cxn modelId="{A2B9DF62-CB1D-44CC-98CA-586CD1E798A7}" srcId="{099A3C04-C495-48CC-AF29-1A9D00BFDE95}" destId="{94E0BF43-DF73-4554-A80D-B6B8F4E5A941}" srcOrd="1" destOrd="0" parTransId="{9DAAC728-BA38-48E2-9DF3-C39A27F0B8E4}" sibTransId="{0D7136C3-7352-4AE4-B127-1729AE490F31}"/>
    <dgm:cxn modelId="{74C2A457-FB49-784D-BF54-46EF23DCF45A}" type="presOf" srcId="{1A5E2808-65D7-493D-A343-4D318C47CC97}" destId="{82573A32-C33B-44B4-B0CD-26EC85C8772F}" srcOrd="1" destOrd="0" presId="urn:microsoft.com/office/officeart/2005/8/layout/orgChart1"/>
    <dgm:cxn modelId="{3F507B34-6BE6-2443-B6A4-5392E4BE1057}" type="presOf" srcId="{94E0BF43-DF73-4554-A80D-B6B8F4E5A941}" destId="{F272F570-6813-4D21-B25F-F27A6A874A9E}" srcOrd="0" destOrd="0" presId="urn:microsoft.com/office/officeart/2005/8/layout/orgChart1"/>
    <dgm:cxn modelId="{FF16653F-3D93-814F-8347-0C4CE29929B3}" type="presOf" srcId="{813A765B-FCED-4A32-AA49-310C4001568F}" destId="{53662581-CFE5-4966-B171-C46FA899A15D}" srcOrd="0" destOrd="0" presId="urn:microsoft.com/office/officeart/2005/8/layout/orgChart1"/>
    <dgm:cxn modelId="{BAB7E656-82A7-274B-A0DC-1043DF779781}" type="presOf" srcId="{D3A08250-9FFF-41D0-8711-19BC669B0C47}" destId="{BAA11BF7-716D-4ED6-B371-EC61B306A4F5}" srcOrd="0" destOrd="0" presId="urn:microsoft.com/office/officeart/2005/8/layout/orgChart1"/>
    <dgm:cxn modelId="{39B9F38B-4268-CA42-8AF7-DAB2DDB569D7}" type="presOf" srcId="{838B51EC-B9B5-4788-989D-179719F93716}" destId="{C614A3DE-D3FC-4ED6-B7C0-5402A4C72342}" srcOrd="0" destOrd="0" presId="urn:microsoft.com/office/officeart/2005/8/layout/orgChart1"/>
    <dgm:cxn modelId="{3ECFB450-FF0C-40BB-A0DF-F035F839A4EF}" srcId="{94E0BF43-DF73-4554-A80D-B6B8F4E5A941}" destId="{2B29B92C-059D-4A5F-948E-E3B3799317E3}" srcOrd="2" destOrd="0" parTransId="{DEF973E4-E837-450B-A7D5-A705A95D8D40}" sibTransId="{F2B44148-59A0-409F-AD89-3573BA2FD089}"/>
    <dgm:cxn modelId="{0DD50C46-5A20-044D-81DA-831363E13BF9}" type="presOf" srcId="{4DF24628-887E-4D42-A6D0-8D0421C96E17}" destId="{7AF0EED1-58D6-42CE-BCEC-D4274DB65A84}" srcOrd="0" destOrd="0" presId="urn:microsoft.com/office/officeart/2005/8/layout/orgChart1"/>
    <dgm:cxn modelId="{2CF91DA1-383E-FD46-8737-AC0E902A56C7}" type="presOf" srcId="{099A3C04-C495-48CC-AF29-1A9D00BFDE95}" destId="{626F51C4-AB6C-4F7F-A24D-44A60EB34694}" srcOrd="0" destOrd="0" presId="urn:microsoft.com/office/officeart/2005/8/layout/orgChart1"/>
    <dgm:cxn modelId="{50A5A553-49BC-EB4B-A598-AC9232889E7A}" type="presOf" srcId="{DEF973E4-E837-450B-A7D5-A705A95D8D40}" destId="{E7B0E26F-DD6F-434C-9208-9101471458D7}" srcOrd="0" destOrd="0" presId="urn:microsoft.com/office/officeart/2005/8/layout/orgChart1"/>
    <dgm:cxn modelId="{CF9E0A7A-CA9F-B840-8687-69B27F21F8D8}" type="presOf" srcId="{838B51EC-B9B5-4788-989D-179719F93716}" destId="{BB25824D-5A92-4875-B810-05ACB8BB24CD}" srcOrd="1" destOrd="0" presId="urn:microsoft.com/office/officeart/2005/8/layout/orgChart1"/>
    <dgm:cxn modelId="{7E95F1A3-26B1-B44E-B1B0-F9CEF8B63B11}" type="presOf" srcId="{9DAAC728-BA38-48E2-9DF3-C39A27F0B8E4}" destId="{CF7182AB-0C38-462D-9A1D-B8FEB4043DF7}" srcOrd="0" destOrd="0" presId="urn:microsoft.com/office/officeart/2005/8/layout/orgChart1"/>
    <dgm:cxn modelId="{9078C04E-A1DC-426C-BFEB-587BF29AE8DD}" srcId="{FA69B549-DA3D-4998-9FBF-8D7A0919794A}" destId="{4A2D6C4C-C8A6-4BF4-8254-A55BB5DDE424}" srcOrd="1" destOrd="0" parTransId="{E2410A18-A0CF-4526-86CC-57E727CD3D13}" sibTransId="{0081AFF1-A60E-4698-99F9-BF2E1DFB3D1A}"/>
    <dgm:cxn modelId="{54126559-B313-1C4B-891E-B3612716F7EB}" type="presOf" srcId="{4A2D6C4C-C8A6-4BF4-8254-A55BB5DDE424}" destId="{8BC6C166-DF59-4291-A4C3-E10229AB410C}" srcOrd="1" destOrd="0" presId="urn:microsoft.com/office/officeart/2005/8/layout/orgChart1"/>
    <dgm:cxn modelId="{1053FB97-6941-234B-B2B8-C6477AFD9CFB}" type="presOf" srcId="{FF42836D-B211-4FBB-B5D4-B6A9A72ED689}" destId="{85827ABF-182B-44BD-A96F-ED528F46C40F}" srcOrd="1" destOrd="0" presId="urn:microsoft.com/office/officeart/2005/8/layout/orgChart1"/>
    <dgm:cxn modelId="{449AF45D-E874-4B3B-A256-6BA08DE5F70C}" srcId="{FA69B549-DA3D-4998-9FBF-8D7A0919794A}" destId="{B81595C0-A76F-496A-8EC9-17890D905665}" srcOrd="2" destOrd="0" parTransId="{D3A08250-9FFF-41D0-8711-19BC669B0C47}" sibTransId="{492D8956-CCAF-442C-A995-9F28B6BBB9F2}"/>
    <dgm:cxn modelId="{680576AD-3852-45E8-B4AA-960AFC5A8D25}" srcId="{94E0BF43-DF73-4554-A80D-B6B8F4E5A941}" destId="{D396DF41-C489-4575-9D30-2613A27A8CE9}" srcOrd="0" destOrd="0" parTransId="{7E6C25EF-FEB5-4BF5-ABF3-FA88C893796E}" sibTransId="{A8581D4F-EB77-44F1-9667-C5DC00ABFD9B}"/>
    <dgm:cxn modelId="{E39B94BF-B771-CC46-B42C-6FF7D01CB34A}" type="presOf" srcId="{E2410A18-A0CF-4526-86CC-57E727CD3D13}" destId="{EED6263F-9A83-46E1-8034-A3343CE5A86B}" srcOrd="0" destOrd="0" presId="urn:microsoft.com/office/officeart/2005/8/layout/orgChart1"/>
    <dgm:cxn modelId="{10279D99-2469-8F4F-B749-8330D9CFDD2E}" type="presOf" srcId="{1A5E2808-65D7-493D-A343-4D318C47CC97}" destId="{7F38BB6E-CED8-4BF5-A261-F2DE90BEB1FD}" srcOrd="0" destOrd="0" presId="urn:microsoft.com/office/officeart/2005/8/layout/orgChart1"/>
    <dgm:cxn modelId="{5D2573B1-BDEA-4E81-B288-04450F7B3ECE}" srcId="{94E0BF43-DF73-4554-A80D-B6B8F4E5A941}" destId="{1A5E2808-65D7-493D-A343-4D318C47CC97}" srcOrd="1" destOrd="0" parTransId="{4DF24628-887E-4D42-A6D0-8D0421C96E17}" sibTransId="{2EF9151F-E7CB-4201-81CF-54E1BEDCF82C}"/>
    <dgm:cxn modelId="{0D5B43A6-3760-CB45-B085-72C96CFBB297}" type="presOf" srcId="{099A3C04-C495-48CC-AF29-1A9D00BFDE95}" destId="{A5D250C5-9312-434B-B2A9-C3CEBDF8ED15}" srcOrd="1" destOrd="0" presId="urn:microsoft.com/office/officeart/2005/8/layout/orgChart1"/>
    <dgm:cxn modelId="{136F562A-F9AD-461D-B7E6-952C0099DE51}" srcId="{94E0BF43-DF73-4554-A80D-B6B8F4E5A941}" destId="{838B51EC-B9B5-4788-989D-179719F93716}" srcOrd="3" destOrd="0" parTransId="{813A765B-FCED-4A32-AA49-310C4001568F}" sibTransId="{178BEE41-B831-4C53-A75C-E1DFFE6D19A7}"/>
    <dgm:cxn modelId="{85521376-8659-E944-BAED-EDCAB5D250A5}" type="presParOf" srcId="{73C125BD-9BE8-4EC8-9D48-46CAB2F2FBF8}" destId="{CDC33FC3-77A7-45EE-ADF5-BC4CD7F22624}" srcOrd="0" destOrd="0" presId="urn:microsoft.com/office/officeart/2005/8/layout/orgChart1"/>
    <dgm:cxn modelId="{AE4C4B98-F10A-244B-B0A8-5D598AD1C798}" type="presParOf" srcId="{CDC33FC3-77A7-45EE-ADF5-BC4CD7F22624}" destId="{E209C6F2-81F6-4727-A49A-987CE214CF65}" srcOrd="0" destOrd="0" presId="urn:microsoft.com/office/officeart/2005/8/layout/orgChart1"/>
    <dgm:cxn modelId="{8EA9D608-02A5-D24E-ACB2-69DF90EFEF9E}" type="presParOf" srcId="{E209C6F2-81F6-4727-A49A-987CE214CF65}" destId="{626F51C4-AB6C-4F7F-A24D-44A60EB34694}" srcOrd="0" destOrd="0" presId="urn:microsoft.com/office/officeart/2005/8/layout/orgChart1"/>
    <dgm:cxn modelId="{9E727BC2-DD49-784A-9EDF-33518EC09FBE}" type="presParOf" srcId="{E209C6F2-81F6-4727-A49A-987CE214CF65}" destId="{A5D250C5-9312-434B-B2A9-C3CEBDF8ED15}" srcOrd="1" destOrd="0" presId="urn:microsoft.com/office/officeart/2005/8/layout/orgChart1"/>
    <dgm:cxn modelId="{00B38AB9-40DE-CF48-943A-FC8A629850FF}" type="presParOf" srcId="{CDC33FC3-77A7-45EE-ADF5-BC4CD7F22624}" destId="{8BFED607-D3EF-423A-B545-D2B5DBEB9346}" srcOrd="1" destOrd="0" presId="urn:microsoft.com/office/officeart/2005/8/layout/orgChart1"/>
    <dgm:cxn modelId="{750B3AAF-2EBE-BF4A-B2A8-BF975B47CCA3}" type="presParOf" srcId="{CDC33FC3-77A7-45EE-ADF5-BC4CD7F22624}" destId="{6FDB1EAF-A47A-430C-B3D8-E8EFFA4DB03F}" srcOrd="2" destOrd="0" presId="urn:microsoft.com/office/officeart/2005/8/layout/orgChart1"/>
    <dgm:cxn modelId="{241261C2-1669-4548-B204-8AD469372BE7}" type="presParOf" srcId="{6FDB1EAF-A47A-430C-B3D8-E8EFFA4DB03F}" destId="{27B25006-EAD5-48A7-A17B-9F831A9E0B66}" srcOrd="0" destOrd="0" presId="urn:microsoft.com/office/officeart/2005/8/layout/orgChart1"/>
    <dgm:cxn modelId="{5D584217-1EA2-9940-8E1C-99C6FF563C17}" type="presParOf" srcId="{6FDB1EAF-A47A-430C-B3D8-E8EFFA4DB03F}" destId="{87EFE1FB-1A48-46A2-A2BA-30F756EE3CA5}" srcOrd="1" destOrd="0" presId="urn:microsoft.com/office/officeart/2005/8/layout/orgChart1"/>
    <dgm:cxn modelId="{78A129EE-7F25-5947-97FD-87D38390038F}" type="presParOf" srcId="{87EFE1FB-1A48-46A2-A2BA-30F756EE3CA5}" destId="{02E45EF3-F36F-4E09-95BA-9A0331E9A460}" srcOrd="0" destOrd="0" presId="urn:microsoft.com/office/officeart/2005/8/layout/orgChart1"/>
    <dgm:cxn modelId="{B14B938D-1F2C-954D-913C-FC2C5CBF5370}" type="presParOf" srcId="{02E45EF3-F36F-4E09-95BA-9A0331E9A460}" destId="{E54A6652-84DD-49DD-8DA4-77FD36083F23}" srcOrd="0" destOrd="0" presId="urn:microsoft.com/office/officeart/2005/8/layout/orgChart1"/>
    <dgm:cxn modelId="{61B5D0D4-4122-2C4D-861C-62CA6020B2AB}" type="presParOf" srcId="{02E45EF3-F36F-4E09-95BA-9A0331E9A460}" destId="{DB0AD94B-5DFB-4326-8556-7278B4ACCD50}" srcOrd="1" destOrd="0" presId="urn:microsoft.com/office/officeart/2005/8/layout/orgChart1"/>
    <dgm:cxn modelId="{2B9F072C-8AAE-694A-82A8-B62D33C17FC3}" type="presParOf" srcId="{87EFE1FB-1A48-46A2-A2BA-30F756EE3CA5}" destId="{89A55508-C113-4A22-AE68-35D647EC6524}" srcOrd="1" destOrd="0" presId="urn:microsoft.com/office/officeart/2005/8/layout/orgChart1"/>
    <dgm:cxn modelId="{D2B69261-180C-DB42-A0FE-796B133D158E}" type="presParOf" srcId="{87EFE1FB-1A48-46A2-A2BA-30F756EE3CA5}" destId="{530B64D3-A70F-4E51-8B16-B4253E95781F}" srcOrd="2" destOrd="0" presId="urn:microsoft.com/office/officeart/2005/8/layout/orgChart1"/>
    <dgm:cxn modelId="{E0D157E6-0B3C-F44E-A41D-0AA0482F487E}" type="presParOf" srcId="{530B64D3-A70F-4E51-8B16-B4253E95781F}" destId="{058A592E-3BD0-414A-8B8A-B304C0F966B4}" srcOrd="0" destOrd="0" presId="urn:microsoft.com/office/officeart/2005/8/layout/orgChart1"/>
    <dgm:cxn modelId="{282211CF-D6B3-7249-A565-AB1947393F24}" type="presParOf" srcId="{530B64D3-A70F-4E51-8B16-B4253E95781F}" destId="{4106C2B8-AA58-4404-90B5-ED20408BEED2}" srcOrd="1" destOrd="0" presId="urn:microsoft.com/office/officeart/2005/8/layout/orgChart1"/>
    <dgm:cxn modelId="{3E68DA7E-5001-794F-A2FB-0C30D816ECFF}" type="presParOf" srcId="{4106C2B8-AA58-4404-90B5-ED20408BEED2}" destId="{64C38316-567D-42FB-80C8-A59692A0F2BA}" srcOrd="0" destOrd="0" presId="urn:microsoft.com/office/officeart/2005/8/layout/orgChart1"/>
    <dgm:cxn modelId="{C5CA1065-5EE6-604C-8C07-8B02AC65A3FA}" type="presParOf" srcId="{64C38316-567D-42FB-80C8-A59692A0F2BA}" destId="{FB05401C-77D7-4BFB-96F5-5E449123CF9C}" srcOrd="0" destOrd="0" presId="urn:microsoft.com/office/officeart/2005/8/layout/orgChart1"/>
    <dgm:cxn modelId="{84939B9D-4851-3E40-BF54-5B63D2A22CE6}" type="presParOf" srcId="{64C38316-567D-42FB-80C8-A59692A0F2BA}" destId="{85827ABF-182B-44BD-A96F-ED528F46C40F}" srcOrd="1" destOrd="0" presId="urn:microsoft.com/office/officeart/2005/8/layout/orgChart1"/>
    <dgm:cxn modelId="{FB385724-C510-2641-96F9-19C42B249604}" type="presParOf" srcId="{4106C2B8-AA58-4404-90B5-ED20408BEED2}" destId="{B45FCFA5-358B-48B4-B409-46B8491B68BB}" srcOrd="1" destOrd="0" presId="urn:microsoft.com/office/officeart/2005/8/layout/orgChart1"/>
    <dgm:cxn modelId="{CC4F66E9-2DB7-8E4E-9F21-5024B55A7A35}" type="presParOf" srcId="{4106C2B8-AA58-4404-90B5-ED20408BEED2}" destId="{6A73BB63-3C8C-49F8-AD6C-7EE2C8B7E5CA}" srcOrd="2" destOrd="0" presId="urn:microsoft.com/office/officeart/2005/8/layout/orgChart1"/>
    <dgm:cxn modelId="{37E85AA2-65D7-4246-89C8-C82D518B0609}" type="presParOf" srcId="{530B64D3-A70F-4E51-8B16-B4253E95781F}" destId="{EED6263F-9A83-46E1-8034-A3343CE5A86B}" srcOrd="2" destOrd="0" presId="urn:microsoft.com/office/officeart/2005/8/layout/orgChart1"/>
    <dgm:cxn modelId="{E1AB10EA-B2A7-1141-B21F-503A21A0D0AF}" type="presParOf" srcId="{530B64D3-A70F-4E51-8B16-B4253E95781F}" destId="{1953BE6F-052F-400A-BF66-A6E4B7AB3228}" srcOrd="3" destOrd="0" presId="urn:microsoft.com/office/officeart/2005/8/layout/orgChart1"/>
    <dgm:cxn modelId="{F4054D86-455B-F643-96BF-5330F898CD8B}" type="presParOf" srcId="{1953BE6F-052F-400A-BF66-A6E4B7AB3228}" destId="{4289DC2D-B65B-429C-B26A-3BCC0AB88962}" srcOrd="0" destOrd="0" presId="urn:microsoft.com/office/officeart/2005/8/layout/orgChart1"/>
    <dgm:cxn modelId="{948EDC9A-57A5-BD4C-BE34-8C2CD1F960B7}" type="presParOf" srcId="{4289DC2D-B65B-429C-B26A-3BCC0AB88962}" destId="{C0781B8C-A6E1-47AA-A7AF-5AE0E7733B9D}" srcOrd="0" destOrd="0" presId="urn:microsoft.com/office/officeart/2005/8/layout/orgChart1"/>
    <dgm:cxn modelId="{10404AA2-CA37-A347-B0A6-565DBEF3BB36}" type="presParOf" srcId="{4289DC2D-B65B-429C-B26A-3BCC0AB88962}" destId="{8BC6C166-DF59-4291-A4C3-E10229AB410C}" srcOrd="1" destOrd="0" presId="urn:microsoft.com/office/officeart/2005/8/layout/orgChart1"/>
    <dgm:cxn modelId="{377E178C-752D-5940-81E1-67D13EF77D3C}" type="presParOf" srcId="{1953BE6F-052F-400A-BF66-A6E4B7AB3228}" destId="{9C2E6EB8-4EC4-44F8-A95E-0264CCFD2A98}" srcOrd="1" destOrd="0" presId="urn:microsoft.com/office/officeart/2005/8/layout/orgChart1"/>
    <dgm:cxn modelId="{7DCA9E2F-0058-9048-B363-5D2682A85FAA}" type="presParOf" srcId="{1953BE6F-052F-400A-BF66-A6E4B7AB3228}" destId="{3EF4AF3D-994E-4914-AA3F-E31A8D8CDFAD}" srcOrd="2" destOrd="0" presId="urn:microsoft.com/office/officeart/2005/8/layout/orgChart1"/>
    <dgm:cxn modelId="{69EEBFFD-40B9-224A-9059-AC2ABD810885}" type="presParOf" srcId="{530B64D3-A70F-4E51-8B16-B4253E95781F}" destId="{BAA11BF7-716D-4ED6-B371-EC61B306A4F5}" srcOrd="4" destOrd="0" presId="urn:microsoft.com/office/officeart/2005/8/layout/orgChart1"/>
    <dgm:cxn modelId="{AB900D5E-5CA5-E94D-B31B-0B6B1E89E9BA}" type="presParOf" srcId="{530B64D3-A70F-4E51-8B16-B4253E95781F}" destId="{BB1DAB02-216E-402D-B248-127247FF33D9}" srcOrd="5" destOrd="0" presId="urn:microsoft.com/office/officeart/2005/8/layout/orgChart1"/>
    <dgm:cxn modelId="{BF7670AE-C42A-684C-8A5B-B96726234A69}" type="presParOf" srcId="{BB1DAB02-216E-402D-B248-127247FF33D9}" destId="{BF5DDF97-565F-4F3A-89A0-31AA7840E01E}" srcOrd="0" destOrd="0" presId="urn:microsoft.com/office/officeart/2005/8/layout/orgChart1"/>
    <dgm:cxn modelId="{8AB57B62-7C7C-0940-A3C8-95275C6749E9}" type="presParOf" srcId="{BF5DDF97-565F-4F3A-89A0-31AA7840E01E}" destId="{79764B18-4CC3-4A49-85FB-D61EDC7504B8}" srcOrd="0" destOrd="0" presId="urn:microsoft.com/office/officeart/2005/8/layout/orgChart1"/>
    <dgm:cxn modelId="{2EB0F39B-3EDE-8B42-B259-82FEC758FE60}" type="presParOf" srcId="{BF5DDF97-565F-4F3A-89A0-31AA7840E01E}" destId="{CD15CC65-9335-4969-996C-69A93A1BDFA9}" srcOrd="1" destOrd="0" presId="urn:microsoft.com/office/officeart/2005/8/layout/orgChart1"/>
    <dgm:cxn modelId="{A8F01779-F824-4840-A854-B24D5B91BE90}" type="presParOf" srcId="{BB1DAB02-216E-402D-B248-127247FF33D9}" destId="{DAD7EAAE-55B0-42ED-BAA2-F1EE110C37E8}" srcOrd="1" destOrd="0" presId="urn:microsoft.com/office/officeart/2005/8/layout/orgChart1"/>
    <dgm:cxn modelId="{2BC13F55-9E24-184A-8F06-E58095552CAD}" type="presParOf" srcId="{BB1DAB02-216E-402D-B248-127247FF33D9}" destId="{52CD054F-5E58-4834-A34F-3848B1559282}" srcOrd="2" destOrd="0" presId="urn:microsoft.com/office/officeart/2005/8/layout/orgChart1"/>
    <dgm:cxn modelId="{0685D424-774C-B44A-94B7-466FAA5D8EA6}" type="presParOf" srcId="{6FDB1EAF-A47A-430C-B3D8-E8EFFA4DB03F}" destId="{CF7182AB-0C38-462D-9A1D-B8FEB4043DF7}" srcOrd="2" destOrd="0" presId="urn:microsoft.com/office/officeart/2005/8/layout/orgChart1"/>
    <dgm:cxn modelId="{56A10741-34ED-5E42-8449-2A12C126D863}" type="presParOf" srcId="{6FDB1EAF-A47A-430C-B3D8-E8EFFA4DB03F}" destId="{29C2D893-B308-4788-9161-F068299EC3B2}" srcOrd="3" destOrd="0" presId="urn:microsoft.com/office/officeart/2005/8/layout/orgChart1"/>
    <dgm:cxn modelId="{A35EEA9F-8089-8443-B07A-672EBA9A5D5B}" type="presParOf" srcId="{29C2D893-B308-4788-9161-F068299EC3B2}" destId="{3566E0B6-DAFB-48A4-A4D6-28BA62F64BFB}" srcOrd="0" destOrd="0" presId="urn:microsoft.com/office/officeart/2005/8/layout/orgChart1"/>
    <dgm:cxn modelId="{F665525E-1E9F-7E4A-82B4-BFA47D163A1F}" type="presParOf" srcId="{3566E0B6-DAFB-48A4-A4D6-28BA62F64BFB}" destId="{F272F570-6813-4D21-B25F-F27A6A874A9E}" srcOrd="0" destOrd="0" presId="urn:microsoft.com/office/officeart/2005/8/layout/orgChart1"/>
    <dgm:cxn modelId="{A42E8664-9EB7-014D-A236-EA27CE31F7E8}" type="presParOf" srcId="{3566E0B6-DAFB-48A4-A4D6-28BA62F64BFB}" destId="{4918D853-E374-4AA8-A71F-58A9E7BD4505}" srcOrd="1" destOrd="0" presId="urn:microsoft.com/office/officeart/2005/8/layout/orgChart1"/>
    <dgm:cxn modelId="{579D03BD-E3C0-3C49-8439-15178ADD1CD8}" type="presParOf" srcId="{29C2D893-B308-4788-9161-F068299EC3B2}" destId="{3403B30E-2304-41DC-B227-1C9EF49ACA39}" srcOrd="1" destOrd="0" presId="urn:microsoft.com/office/officeart/2005/8/layout/orgChart1"/>
    <dgm:cxn modelId="{0935E9EF-6EEC-C14C-B1E4-5564EDE4E1DF}" type="presParOf" srcId="{29C2D893-B308-4788-9161-F068299EC3B2}" destId="{C8664DC8-78B2-4851-B985-1A30CE534352}" srcOrd="2" destOrd="0" presId="urn:microsoft.com/office/officeart/2005/8/layout/orgChart1"/>
    <dgm:cxn modelId="{551E4D87-C21B-B541-92C8-B480BEF5031F}" type="presParOf" srcId="{C8664DC8-78B2-4851-B985-1A30CE534352}" destId="{3DA80704-9B83-47C6-A1B2-8AFC357EF3DD}" srcOrd="0" destOrd="0" presId="urn:microsoft.com/office/officeart/2005/8/layout/orgChart1"/>
    <dgm:cxn modelId="{A5B074E8-BD16-EE44-A507-D086081B15F6}" type="presParOf" srcId="{C8664DC8-78B2-4851-B985-1A30CE534352}" destId="{7AAB50D4-967A-4D74-BB77-DA47A510E230}" srcOrd="1" destOrd="0" presId="urn:microsoft.com/office/officeart/2005/8/layout/orgChart1"/>
    <dgm:cxn modelId="{527907EC-D61F-1B4E-8012-382027CB2293}" type="presParOf" srcId="{7AAB50D4-967A-4D74-BB77-DA47A510E230}" destId="{68AD8B63-B064-4572-8D4D-73000EABD109}" srcOrd="0" destOrd="0" presId="urn:microsoft.com/office/officeart/2005/8/layout/orgChart1"/>
    <dgm:cxn modelId="{24D8662B-F612-874C-A0F2-6C13EF3A7D9A}" type="presParOf" srcId="{68AD8B63-B064-4572-8D4D-73000EABD109}" destId="{E338B4B5-F601-41C7-9891-ED74F3254306}" srcOrd="0" destOrd="0" presId="urn:microsoft.com/office/officeart/2005/8/layout/orgChart1"/>
    <dgm:cxn modelId="{486726DB-4F0B-E842-AED8-C25F0DEB548E}" type="presParOf" srcId="{68AD8B63-B064-4572-8D4D-73000EABD109}" destId="{9FF421CA-C78A-4FD6-ACD4-6F32AED18F7E}" srcOrd="1" destOrd="0" presId="urn:microsoft.com/office/officeart/2005/8/layout/orgChart1"/>
    <dgm:cxn modelId="{7AB2E5A7-9ED4-BD40-8EB2-F99CB8ED8CB7}" type="presParOf" srcId="{7AAB50D4-967A-4D74-BB77-DA47A510E230}" destId="{A3C58310-C450-4D47-9558-DCAE965662F0}" srcOrd="1" destOrd="0" presId="urn:microsoft.com/office/officeart/2005/8/layout/orgChart1"/>
    <dgm:cxn modelId="{6DEC7C96-9C5A-7C44-8B15-3B1CFC375CA9}" type="presParOf" srcId="{7AAB50D4-967A-4D74-BB77-DA47A510E230}" destId="{90EDAF21-027C-4FD9-B575-1F021333541D}" srcOrd="2" destOrd="0" presId="urn:microsoft.com/office/officeart/2005/8/layout/orgChart1"/>
    <dgm:cxn modelId="{1040D9B8-F577-3041-9EF0-ED894DCFCBEA}" type="presParOf" srcId="{C8664DC8-78B2-4851-B985-1A30CE534352}" destId="{7AF0EED1-58D6-42CE-BCEC-D4274DB65A84}" srcOrd="2" destOrd="0" presId="urn:microsoft.com/office/officeart/2005/8/layout/orgChart1"/>
    <dgm:cxn modelId="{733B0A88-7D34-F44D-BA91-DD11ABBD1202}" type="presParOf" srcId="{C8664DC8-78B2-4851-B985-1A30CE534352}" destId="{C8B9EF49-4FA4-472B-B85F-DE05220007B1}" srcOrd="3" destOrd="0" presId="urn:microsoft.com/office/officeart/2005/8/layout/orgChart1"/>
    <dgm:cxn modelId="{FD93AFA9-AD17-E345-B3E5-213D4F1FA5C9}" type="presParOf" srcId="{C8B9EF49-4FA4-472B-B85F-DE05220007B1}" destId="{6A9957E9-191A-4A37-9EA7-A38A03D5157B}" srcOrd="0" destOrd="0" presId="urn:microsoft.com/office/officeart/2005/8/layout/orgChart1"/>
    <dgm:cxn modelId="{D3DC9407-21EE-EA42-8583-4ADC95A3BFCC}" type="presParOf" srcId="{6A9957E9-191A-4A37-9EA7-A38A03D5157B}" destId="{7F38BB6E-CED8-4BF5-A261-F2DE90BEB1FD}" srcOrd="0" destOrd="0" presId="urn:microsoft.com/office/officeart/2005/8/layout/orgChart1"/>
    <dgm:cxn modelId="{0D8C9F25-FD6B-064E-852F-DB06F9ED6EF2}" type="presParOf" srcId="{6A9957E9-191A-4A37-9EA7-A38A03D5157B}" destId="{82573A32-C33B-44B4-B0CD-26EC85C8772F}" srcOrd="1" destOrd="0" presId="urn:microsoft.com/office/officeart/2005/8/layout/orgChart1"/>
    <dgm:cxn modelId="{44E6FBF8-4FCC-AC40-B52E-8BE3F09CB123}" type="presParOf" srcId="{C8B9EF49-4FA4-472B-B85F-DE05220007B1}" destId="{062033DF-655E-4AD3-8B47-C9BCBFDB8FEC}" srcOrd="1" destOrd="0" presId="urn:microsoft.com/office/officeart/2005/8/layout/orgChart1"/>
    <dgm:cxn modelId="{6D3E3DD4-E8B5-3C42-8BBF-6E88726ED3F9}" type="presParOf" srcId="{C8B9EF49-4FA4-472B-B85F-DE05220007B1}" destId="{8BD73FE8-EFCB-4194-A4A1-3934D6018982}" srcOrd="2" destOrd="0" presId="urn:microsoft.com/office/officeart/2005/8/layout/orgChart1"/>
    <dgm:cxn modelId="{F1CDEAA6-F624-1943-9F0F-87F393FDE280}" type="presParOf" srcId="{C8664DC8-78B2-4851-B985-1A30CE534352}" destId="{E7B0E26F-DD6F-434C-9208-9101471458D7}" srcOrd="4" destOrd="0" presId="urn:microsoft.com/office/officeart/2005/8/layout/orgChart1"/>
    <dgm:cxn modelId="{03278F0B-7C9D-A743-AFC1-1D198825F368}" type="presParOf" srcId="{C8664DC8-78B2-4851-B985-1A30CE534352}" destId="{DAA36AB6-0A73-446D-A47D-E3EEC0D87145}" srcOrd="5" destOrd="0" presId="urn:microsoft.com/office/officeart/2005/8/layout/orgChart1"/>
    <dgm:cxn modelId="{DAE98A7D-D61C-5645-9540-33DE62022A8E}" type="presParOf" srcId="{DAA36AB6-0A73-446D-A47D-E3EEC0D87145}" destId="{ADBF9796-2EDD-4EE7-B870-659575938ED0}" srcOrd="0" destOrd="0" presId="urn:microsoft.com/office/officeart/2005/8/layout/orgChart1"/>
    <dgm:cxn modelId="{D281339E-D5B0-5A4B-931C-CD75E81A8915}" type="presParOf" srcId="{ADBF9796-2EDD-4EE7-B870-659575938ED0}" destId="{ABC35DF5-2E04-4A71-BB0C-D84AF35FBB3B}" srcOrd="0" destOrd="0" presId="urn:microsoft.com/office/officeart/2005/8/layout/orgChart1"/>
    <dgm:cxn modelId="{B85F71CB-65C9-4D43-A64E-3B65C5A53EE8}" type="presParOf" srcId="{ADBF9796-2EDD-4EE7-B870-659575938ED0}" destId="{517D1A9D-12BF-4ED3-8D35-EF7858E4262A}" srcOrd="1" destOrd="0" presId="urn:microsoft.com/office/officeart/2005/8/layout/orgChart1"/>
    <dgm:cxn modelId="{60AB1AAE-D6FC-0244-A96F-DC64DAA40D6B}" type="presParOf" srcId="{DAA36AB6-0A73-446D-A47D-E3EEC0D87145}" destId="{B3C3CF66-ED77-42DC-93B0-11B1867D3D6A}" srcOrd="1" destOrd="0" presId="urn:microsoft.com/office/officeart/2005/8/layout/orgChart1"/>
    <dgm:cxn modelId="{AD554610-B31D-E24C-8517-DD7663940B65}" type="presParOf" srcId="{DAA36AB6-0A73-446D-A47D-E3EEC0D87145}" destId="{D79C4E92-8BF9-4662-B75C-D98FEE929E62}" srcOrd="2" destOrd="0" presId="urn:microsoft.com/office/officeart/2005/8/layout/orgChart1"/>
    <dgm:cxn modelId="{F493871C-F0E7-C946-AC75-F6A66C533788}" type="presParOf" srcId="{C8664DC8-78B2-4851-B985-1A30CE534352}" destId="{53662581-CFE5-4966-B171-C46FA899A15D}" srcOrd="6" destOrd="0" presId="urn:microsoft.com/office/officeart/2005/8/layout/orgChart1"/>
    <dgm:cxn modelId="{94DBC708-4A0F-0844-9C16-99DA6EFF6FB4}" type="presParOf" srcId="{C8664DC8-78B2-4851-B985-1A30CE534352}" destId="{DF748833-BEFE-4A9A-9535-E12953C71C7D}" srcOrd="7" destOrd="0" presId="urn:microsoft.com/office/officeart/2005/8/layout/orgChart1"/>
    <dgm:cxn modelId="{0DC4CA76-24A6-B64A-A685-A0DAD8EDAB48}" type="presParOf" srcId="{DF748833-BEFE-4A9A-9535-E12953C71C7D}" destId="{37E97285-CD93-4FD0-8701-80C1763E1F1B}" srcOrd="0" destOrd="0" presId="urn:microsoft.com/office/officeart/2005/8/layout/orgChart1"/>
    <dgm:cxn modelId="{A2FD02BF-2DCC-8A40-BEB3-0E316B4DF903}" type="presParOf" srcId="{37E97285-CD93-4FD0-8701-80C1763E1F1B}" destId="{C614A3DE-D3FC-4ED6-B7C0-5402A4C72342}" srcOrd="0" destOrd="0" presId="urn:microsoft.com/office/officeart/2005/8/layout/orgChart1"/>
    <dgm:cxn modelId="{B0103D35-B46F-B143-9C48-0B5F0842A331}" type="presParOf" srcId="{37E97285-CD93-4FD0-8701-80C1763E1F1B}" destId="{BB25824D-5A92-4875-B810-05ACB8BB24CD}" srcOrd="1" destOrd="0" presId="urn:microsoft.com/office/officeart/2005/8/layout/orgChart1"/>
    <dgm:cxn modelId="{FA9B42A7-02DF-6C49-9583-B2FB7046368E}" type="presParOf" srcId="{DF748833-BEFE-4A9A-9535-E12953C71C7D}" destId="{6BAC552D-44E5-4C44-9752-7A85ECCB1D6E}" srcOrd="1" destOrd="0" presId="urn:microsoft.com/office/officeart/2005/8/layout/orgChart1"/>
    <dgm:cxn modelId="{4B7C2966-5626-814E-BCBB-D9D46DBA597A}" type="presParOf" srcId="{DF748833-BEFE-4A9A-9535-E12953C71C7D}" destId="{BF98AE27-8E97-468A-8C0D-48284EC3E0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708779-26EB-41FF-9A9E-32A8614AC78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9A3C04-C495-48CC-AF29-1A9D00BFDE95}">
      <dgm:prSet phldrT="[Text]"/>
      <dgm:spPr/>
      <dgm:t>
        <a:bodyPr/>
        <a:lstStyle/>
        <a:p>
          <a:r>
            <a:rPr lang="en-US" dirty="0" smtClean="0"/>
            <a:t>Data Analysis</a:t>
          </a:r>
          <a:endParaRPr lang="en-US" dirty="0"/>
        </a:p>
      </dgm:t>
    </dgm:pt>
    <dgm:pt modelId="{9E6BF8A3-40B7-4C20-86AF-E38D9DEABB3A}" type="parTrans" cxnId="{D758E574-65FF-4BED-A6D9-B42D718A9E3B}">
      <dgm:prSet/>
      <dgm:spPr/>
      <dgm:t>
        <a:bodyPr/>
        <a:lstStyle/>
        <a:p>
          <a:endParaRPr lang="en-US"/>
        </a:p>
      </dgm:t>
    </dgm:pt>
    <dgm:pt modelId="{A10CDA9F-7AC5-42BD-88AC-78FA7E0AA4B5}" type="sibTrans" cxnId="{D758E574-65FF-4BED-A6D9-B42D718A9E3B}">
      <dgm:prSet/>
      <dgm:spPr/>
      <dgm:t>
        <a:bodyPr/>
        <a:lstStyle/>
        <a:p>
          <a:endParaRPr lang="en-US"/>
        </a:p>
      </dgm:t>
    </dgm:pt>
    <dgm:pt modelId="{FA69B549-DA3D-4998-9FBF-8D7A0919794A}" type="asst">
      <dgm:prSet phldrT="[Text]"/>
      <dgm:spPr/>
      <dgm:t>
        <a:bodyPr/>
        <a:lstStyle/>
        <a:p>
          <a:r>
            <a:rPr lang="en-US" dirty="0" smtClean="0"/>
            <a:t>Understanding Past</a:t>
          </a:r>
          <a:endParaRPr lang="en-US" dirty="0"/>
        </a:p>
      </dgm:t>
    </dgm:pt>
    <dgm:pt modelId="{70E5BFF7-50E3-4523-A24C-3F687BDE9159}" type="parTrans" cxnId="{E4F9AB99-7B04-4797-A772-0D16AFB9CA1C}">
      <dgm:prSet/>
      <dgm:spPr/>
      <dgm:t>
        <a:bodyPr/>
        <a:lstStyle/>
        <a:p>
          <a:endParaRPr lang="en-US"/>
        </a:p>
      </dgm:t>
    </dgm:pt>
    <dgm:pt modelId="{CEFFBB99-0355-4FE1-8C83-1FDA93393A0D}" type="sibTrans" cxnId="{E4F9AB99-7B04-4797-A772-0D16AFB9CA1C}">
      <dgm:prSet/>
      <dgm:spPr/>
      <dgm:t>
        <a:bodyPr/>
        <a:lstStyle/>
        <a:p>
          <a:endParaRPr lang="en-US"/>
        </a:p>
      </dgm:t>
    </dgm:pt>
    <dgm:pt modelId="{838B51EC-B9B5-4788-989D-179719F93716}" type="asst">
      <dgm:prSet phldrT="[Text]"/>
      <dgm:spPr/>
      <dgm:t>
        <a:bodyPr/>
        <a:lstStyle/>
        <a:p>
          <a:r>
            <a:rPr lang="en-US" dirty="0" smtClean="0"/>
            <a:t>Others</a:t>
          </a:r>
          <a:endParaRPr lang="en-US" dirty="0"/>
        </a:p>
      </dgm:t>
    </dgm:pt>
    <dgm:pt modelId="{813A765B-FCED-4A32-AA49-310C4001568F}" type="parTrans" cxnId="{136F562A-F9AD-461D-B7E6-952C0099DE51}">
      <dgm:prSet/>
      <dgm:spPr/>
      <dgm:t>
        <a:bodyPr/>
        <a:lstStyle/>
        <a:p>
          <a:endParaRPr lang="en-US"/>
        </a:p>
      </dgm:t>
    </dgm:pt>
    <dgm:pt modelId="{178BEE41-B831-4C53-A75C-E1DFFE6D19A7}" type="sibTrans" cxnId="{136F562A-F9AD-461D-B7E6-952C0099DE51}">
      <dgm:prSet/>
      <dgm:spPr/>
      <dgm:t>
        <a:bodyPr/>
        <a:lstStyle/>
        <a:p>
          <a:endParaRPr lang="en-US"/>
        </a:p>
      </dgm:t>
    </dgm:pt>
    <dgm:pt modelId="{B81595C0-A76F-496A-8EC9-17890D905665}" type="asst">
      <dgm:prSet phldrT="[Text]"/>
      <dgm:spPr/>
      <dgm:t>
        <a:bodyPr/>
        <a:lstStyle/>
        <a:p>
          <a:r>
            <a:rPr lang="en-US" dirty="0" smtClean="0"/>
            <a:t>Statements</a:t>
          </a:r>
          <a:endParaRPr lang="en-US" dirty="0"/>
        </a:p>
      </dgm:t>
    </dgm:pt>
    <dgm:pt modelId="{D3A08250-9FFF-41D0-8711-19BC669B0C47}" type="parTrans" cxnId="{449AF45D-E874-4B3B-A256-6BA08DE5F70C}">
      <dgm:prSet/>
      <dgm:spPr/>
      <dgm:t>
        <a:bodyPr/>
        <a:lstStyle/>
        <a:p>
          <a:endParaRPr lang="en-US"/>
        </a:p>
      </dgm:t>
    </dgm:pt>
    <dgm:pt modelId="{492D8956-CCAF-442C-A995-9F28B6BBB9F2}" type="sibTrans" cxnId="{449AF45D-E874-4B3B-A256-6BA08DE5F70C}">
      <dgm:prSet/>
      <dgm:spPr/>
      <dgm:t>
        <a:bodyPr/>
        <a:lstStyle/>
        <a:p>
          <a:endParaRPr lang="en-US"/>
        </a:p>
      </dgm:t>
    </dgm:pt>
    <dgm:pt modelId="{FF42836D-B211-4FBB-B5D4-B6A9A72ED689}" type="asst">
      <dgm:prSet phldrT="[Text]"/>
      <dgm:spPr/>
      <dgm:t>
        <a:bodyPr/>
        <a:lstStyle/>
        <a:p>
          <a:r>
            <a:rPr lang="en-US" dirty="0" smtClean="0"/>
            <a:t>Visual Aid</a:t>
          </a:r>
          <a:endParaRPr lang="en-US" dirty="0"/>
        </a:p>
      </dgm:t>
    </dgm:pt>
    <dgm:pt modelId="{E698E705-85AE-41BC-BB24-D6007734D499}" type="parTrans" cxnId="{287B0784-E13F-4E05-B350-A1304FE973E2}">
      <dgm:prSet/>
      <dgm:spPr/>
      <dgm:t>
        <a:bodyPr/>
        <a:lstStyle/>
        <a:p>
          <a:endParaRPr lang="en-US"/>
        </a:p>
      </dgm:t>
    </dgm:pt>
    <dgm:pt modelId="{11C06CAC-B1EA-4345-9D14-FF88ED53BE8D}" type="sibTrans" cxnId="{287B0784-E13F-4E05-B350-A1304FE973E2}">
      <dgm:prSet/>
      <dgm:spPr/>
      <dgm:t>
        <a:bodyPr/>
        <a:lstStyle/>
        <a:p>
          <a:endParaRPr lang="en-US"/>
        </a:p>
      </dgm:t>
    </dgm:pt>
    <dgm:pt modelId="{4A2D6C4C-C8A6-4BF4-8254-A55BB5DDE424}" type="asst">
      <dgm:prSet phldrT="[Text]"/>
      <dgm:spPr/>
      <dgm:t>
        <a:bodyPr/>
        <a:lstStyle/>
        <a:p>
          <a:r>
            <a:rPr lang="en-US" dirty="0" smtClean="0"/>
            <a:t>Summary Statistics</a:t>
          </a:r>
          <a:endParaRPr lang="en-US" dirty="0"/>
        </a:p>
      </dgm:t>
    </dgm:pt>
    <dgm:pt modelId="{E2410A18-A0CF-4526-86CC-57E727CD3D13}" type="parTrans" cxnId="{9078C04E-A1DC-426C-BFEB-587BF29AE8DD}">
      <dgm:prSet/>
      <dgm:spPr/>
      <dgm:t>
        <a:bodyPr/>
        <a:lstStyle/>
        <a:p>
          <a:endParaRPr lang="en-US"/>
        </a:p>
      </dgm:t>
    </dgm:pt>
    <dgm:pt modelId="{0081AFF1-A60E-4698-99F9-BF2E1DFB3D1A}" type="sibTrans" cxnId="{9078C04E-A1DC-426C-BFEB-587BF29AE8DD}">
      <dgm:prSet/>
      <dgm:spPr/>
      <dgm:t>
        <a:bodyPr/>
        <a:lstStyle/>
        <a:p>
          <a:endParaRPr lang="en-US"/>
        </a:p>
      </dgm:t>
    </dgm:pt>
    <dgm:pt modelId="{94E0BF43-DF73-4554-A80D-B6B8F4E5A941}" type="asst">
      <dgm:prSet phldrT="[Text]"/>
      <dgm:spPr/>
      <dgm:t>
        <a:bodyPr/>
        <a:lstStyle/>
        <a:p>
          <a:r>
            <a:rPr lang="en-US" dirty="0" smtClean="0"/>
            <a:t>Predicting Ahead</a:t>
          </a:r>
          <a:endParaRPr lang="en-US" dirty="0"/>
        </a:p>
      </dgm:t>
    </dgm:pt>
    <dgm:pt modelId="{9DAAC728-BA38-48E2-9DF3-C39A27F0B8E4}" type="parTrans" cxnId="{A2B9DF62-CB1D-44CC-98CA-586CD1E798A7}">
      <dgm:prSet/>
      <dgm:spPr/>
      <dgm:t>
        <a:bodyPr/>
        <a:lstStyle/>
        <a:p>
          <a:endParaRPr lang="en-US"/>
        </a:p>
      </dgm:t>
    </dgm:pt>
    <dgm:pt modelId="{0D7136C3-7352-4AE4-B127-1729AE490F31}" type="sibTrans" cxnId="{A2B9DF62-CB1D-44CC-98CA-586CD1E798A7}">
      <dgm:prSet/>
      <dgm:spPr/>
      <dgm:t>
        <a:bodyPr/>
        <a:lstStyle/>
        <a:p>
          <a:endParaRPr lang="en-US"/>
        </a:p>
      </dgm:t>
    </dgm:pt>
    <dgm:pt modelId="{D396DF41-C489-4575-9D30-2613A27A8CE9}" type="asst">
      <dgm:prSet phldrT="[Text]"/>
      <dgm:spPr/>
      <dgm:t>
        <a:bodyPr/>
        <a:lstStyle/>
        <a:p>
          <a:r>
            <a:rPr lang="en-US" dirty="0" smtClean="0"/>
            <a:t>Classification </a:t>
          </a:r>
          <a:endParaRPr lang="en-US" dirty="0"/>
        </a:p>
      </dgm:t>
    </dgm:pt>
    <dgm:pt modelId="{7E6C25EF-FEB5-4BF5-ABF3-FA88C893796E}" type="parTrans" cxnId="{680576AD-3852-45E8-B4AA-960AFC5A8D25}">
      <dgm:prSet/>
      <dgm:spPr/>
      <dgm:t>
        <a:bodyPr/>
        <a:lstStyle/>
        <a:p>
          <a:endParaRPr lang="en-US"/>
        </a:p>
      </dgm:t>
    </dgm:pt>
    <dgm:pt modelId="{A8581D4F-EB77-44F1-9667-C5DC00ABFD9B}" type="sibTrans" cxnId="{680576AD-3852-45E8-B4AA-960AFC5A8D25}">
      <dgm:prSet/>
      <dgm:spPr/>
      <dgm:t>
        <a:bodyPr/>
        <a:lstStyle/>
        <a:p>
          <a:endParaRPr lang="en-US"/>
        </a:p>
      </dgm:t>
    </dgm:pt>
    <dgm:pt modelId="{1A5E2808-65D7-493D-A343-4D318C47CC97}" type="asst">
      <dgm:prSet phldrT="[Text]"/>
      <dgm:spPr/>
      <dgm:t>
        <a:bodyPr/>
        <a:lstStyle/>
        <a:p>
          <a:r>
            <a:rPr lang="en-US" dirty="0" smtClean="0"/>
            <a:t>Continuous Response</a:t>
          </a:r>
          <a:endParaRPr lang="en-US" dirty="0"/>
        </a:p>
      </dgm:t>
    </dgm:pt>
    <dgm:pt modelId="{4DF24628-887E-4D42-A6D0-8D0421C96E17}" type="parTrans" cxnId="{5D2573B1-BDEA-4E81-B288-04450F7B3ECE}">
      <dgm:prSet/>
      <dgm:spPr/>
      <dgm:t>
        <a:bodyPr/>
        <a:lstStyle/>
        <a:p>
          <a:endParaRPr lang="en-US"/>
        </a:p>
      </dgm:t>
    </dgm:pt>
    <dgm:pt modelId="{2EF9151F-E7CB-4201-81CF-54E1BEDCF82C}" type="sibTrans" cxnId="{5D2573B1-BDEA-4E81-B288-04450F7B3ECE}">
      <dgm:prSet/>
      <dgm:spPr/>
      <dgm:t>
        <a:bodyPr/>
        <a:lstStyle/>
        <a:p>
          <a:endParaRPr lang="en-US"/>
        </a:p>
      </dgm:t>
    </dgm:pt>
    <dgm:pt modelId="{2B29B92C-059D-4A5F-948E-E3B3799317E3}" type="asst">
      <dgm:prSet phldrT="[Text]"/>
      <dgm:spPr/>
      <dgm:t>
        <a:bodyPr/>
        <a:lstStyle/>
        <a:p>
          <a:r>
            <a:rPr lang="en-US" dirty="0" smtClean="0"/>
            <a:t>Association Rules</a:t>
          </a:r>
          <a:endParaRPr lang="en-US" dirty="0"/>
        </a:p>
      </dgm:t>
    </dgm:pt>
    <dgm:pt modelId="{DEF973E4-E837-450B-A7D5-A705A95D8D40}" type="parTrans" cxnId="{3ECFB450-FF0C-40BB-A0DF-F035F839A4EF}">
      <dgm:prSet/>
      <dgm:spPr/>
      <dgm:t>
        <a:bodyPr/>
        <a:lstStyle/>
        <a:p>
          <a:endParaRPr lang="en-US"/>
        </a:p>
      </dgm:t>
    </dgm:pt>
    <dgm:pt modelId="{F2B44148-59A0-409F-AD89-3573BA2FD089}" type="sibTrans" cxnId="{3ECFB450-FF0C-40BB-A0DF-F035F839A4EF}">
      <dgm:prSet/>
      <dgm:spPr/>
      <dgm:t>
        <a:bodyPr/>
        <a:lstStyle/>
        <a:p>
          <a:endParaRPr lang="en-US"/>
        </a:p>
      </dgm:t>
    </dgm:pt>
    <dgm:pt modelId="{73C125BD-9BE8-4EC8-9D48-46CAB2F2FBF8}" type="pres">
      <dgm:prSet presAssocID="{26708779-26EB-41FF-9A9E-32A8614AC78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DC33FC3-77A7-45EE-ADF5-BC4CD7F22624}" type="pres">
      <dgm:prSet presAssocID="{099A3C04-C495-48CC-AF29-1A9D00BFDE95}" presName="hierRoot1" presStyleCnt="0">
        <dgm:presLayoutVars>
          <dgm:hierBranch val="init"/>
        </dgm:presLayoutVars>
      </dgm:prSet>
      <dgm:spPr/>
    </dgm:pt>
    <dgm:pt modelId="{E209C6F2-81F6-4727-A49A-987CE214CF65}" type="pres">
      <dgm:prSet presAssocID="{099A3C04-C495-48CC-AF29-1A9D00BFDE95}" presName="rootComposite1" presStyleCnt="0"/>
      <dgm:spPr/>
    </dgm:pt>
    <dgm:pt modelId="{626F51C4-AB6C-4F7F-A24D-44A60EB34694}" type="pres">
      <dgm:prSet presAssocID="{099A3C04-C495-48CC-AF29-1A9D00BFDE9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D250C5-9312-434B-B2A9-C3CEBDF8ED15}" type="pres">
      <dgm:prSet presAssocID="{099A3C04-C495-48CC-AF29-1A9D00BFDE9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BFED607-D3EF-423A-B545-D2B5DBEB9346}" type="pres">
      <dgm:prSet presAssocID="{099A3C04-C495-48CC-AF29-1A9D00BFDE95}" presName="hierChild2" presStyleCnt="0"/>
      <dgm:spPr/>
    </dgm:pt>
    <dgm:pt modelId="{6FDB1EAF-A47A-430C-B3D8-E8EFFA4DB03F}" type="pres">
      <dgm:prSet presAssocID="{099A3C04-C495-48CC-AF29-1A9D00BFDE95}" presName="hierChild3" presStyleCnt="0"/>
      <dgm:spPr/>
    </dgm:pt>
    <dgm:pt modelId="{27B25006-EAD5-48A7-A17B-9F831A9E0B66}" type="pres">
      <dgm:prSet presAssocID="{70E5BFF7-50E3-4523-A24C-3F687BDE9159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87EFE1FB-1A48-46A2-A2BA-30F756EE3CA5}" type="pres">
      <dgm:prSet presAssocID="{FA69B549-DA3D-4998-9FBF-8D7A0919794A}" presName="hierRoot3" presStyleCnt="0">
        <dgm:presLayoutVars>
          <dgm:hierBranch val="init"/>
        </dgm:presLayoutVars>
      </dgm:prSet>
      <dgm:spPr/>
    </dgm:pt>
    <dgm:pt modelId="{02E45EF3-F36F-4E09-95BA-9A0331E9A460}" type="pres">
      <dgm:prSet presAssocID="{FA69B549-DA3D-4998-9FBF-8D7A0919794A}" presName="rootComposite3" presStyleCnt="0"/>
      <dgm:spPr/>
    </dgm:pt>
    <dgm:pt modelId="{E54A6652-84DD-49DD-8DA4-77FD36083F23}" type="pres">
      <dgm:prSet presAssocID="{FA69B549-DA3D-4998-9FBF-8D7A0919794A}" presName="rootText3" presStyleLbl="asst1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0AD94B-5DFB-4326-8556-7278B4ACCD50}" type="pres">
      <dgm:prSet presAssocID="{FA69B549-DA3D-4998-9FBF-8D7A0919794A}" presName="rootConnector3" presStyleLbl="asst1" presStyleIdx="0" presStyleCnt="9"/>
      <dgm:spPr/>
      <dgm:t>
        <a:bodyPr/>
        <a:lstStyle/>
        <a:p>
          <a:endParaRPr lang="en-US"/>
        </a:p>
      </dgm:t>
    </dgm:pt>
    <dgm:pt modelId="{89A55508-C113-4A22-AE68-35D647EC6524}" type="pres">
      <dgm:prSet presAssocID="{FA69B549-DA3D-4998-9FBF-8D7A0919794A}" presName="hierChild6" presStyleCnt="0"/>
      <dgm:spPr/>
    </dgm:pt>
    <dgm:pt modelId="{530B64D3-A70F-4E51-8B16-B4253E95781F}" type="pres">
      <dgm:prSet presAssocID="{FA69B549-DA3D-4998-9FBF-8D7A0919794A}" presName="hierChild7" presStyleCnt="0"/>
      <dgm:spPr/>
    </dgm:pt>
    <dgm:pt modelId="{058A592E-3BD0-414A-8B8A-B304C0F966B4}" type="pres">
      <dgm:prSet presAssocID="{E698E705-85AE-41BC-BB24-D6007734D499}" presName="Name111" presStyleLbl="parChTrans1D3" presStyleIdx="0" presStyleCnt="7"/>
      <dgm:spPr/>
      <dgm:t>
        <a:bodyPr/>
        <a:lstStyle/>
        <a:p>
          <a:endParaRPr lang="en-US"/>
        </a:p>
      </dgm:t>
    </dgm:pt>
    <dgm:pt modelId="{4106C2B8-AA58-4404-90B5-ED20408BEED2}" type="pres">
      <dgm:prSet presAssocID="{FF42836D-B211-4FBB-B5D4-B6A9A72ED689}" presName="hierRoot3" presStyleCnt="0">
        <dgm:presLayoutVars>
          <dgm:hierBranch val="init"/>
        </dgm:presLayoutVars>
      </dgm:prSet>
      <dgm:spPr/>
    </dgm:pt>
    <dgm:pt modelId="{64C38316-567D-42FB-80C8-A59692A0F2BA}" type="pres">
      <dgm:prSet presAssocID="{FF42836D-B211-4FBB-B5D4-B6A9A72ED689}" presName="rootComposite3" presStyleCnt="0"/>
      <dgm:spPr/>
    </dgm:pt>
    <dgm:pt modelId="{FB05401C-77D7-4BFB-96F5-5E449123CF9C}" type="pres">
      <dgm:prSet presAssocID="{FF42836D-B211-4FBB-B5D4-B6A9A72ED689}" presName="rootText3" presStyleLbl="asst1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827ABF-182B-44BD-A96F-ED528F46C40F}" type="pres">
      <dgm:prSet presAssocID="{FF42836D-B211-4FBB-B5D4-B6A9A72ED689}" presName="rootConnector3" presStyleLbl="asst1" presStyleIdx="1" presStyleCnt="9"/>
      <dgm:spPr/>
      <dgm:t>
        <a:bodyPr/>
        <a:lstStyle/>
        <a:p>
          <a:endParaRPr lang="en-US"/>
        </a:p>
      </dgm:t>
    </dgm:pt>
    <dgm:pt modelId="{B45FCFA5-358B-48B4-B409-46B8491B68BB}" type="pres">
      <dgm:prSet presAssocID="{FF42836D-B211-4FBB-B5D4-B6A9A72ED689}" presName="hierChild6" presStyleCnt="0"/>
      <dgm:spPr/>
    </dgm:pt>
    <dgm:pt modelId="{6A73BB63-3C8C-49F8-AD6C-7EE2C8B7E5CA}" type="pres">
      <dgm:prSet presAssocID="{FF42836D-B211-4FBB-B5D4-B6A9A72ED689}" presName="hierChild7" presStyleCnt="0"/>
      <dgm:spPr/>
    </dgm:pt>
    <dgm:pt modelId="{EED6263F-9A83-46E1-8034-A3343CE5A86B}" type="pres">
      <dgm:prSet presAssocID="{E2410A18-A0CF-4526-86CC-57E727CD3D13}" presName="Name111" presStyleLbl="parChTrans1D3" presStyleIdx="1" presStyleCnt="7"/>
      <dgm:spPr/>
      <dgm:t>
        <a:bodyPr/>
        <a:lstStyle/>
        <a:p>
          <a:endParaRPr lang="en-US"/>
        </a:p>
      </dgm:t>
    </dgm:pt>
    <dgm:pt modelId="{1953BE6F-052F-400A-BF66-A6E4B7AB3228}" type="pres">
      <dgm:prSet presAssocID="{4A2D6C4C-C8A6-4BF4-8254-A55BB5DDE424}" presName="hierRoot3" presStyleCnt="0">
        <dgm:presLayoutVars>
          <dgm:hierBranch val="init"/>
        </dgm:presLayoutVars>
      </dgm:prSet>
      <dgm:spPr/>
    </dgm:pt>
    <dgm:pt modelId="{4289DC2D-B65B-429C-B26A-3BCC0AB88962}" type="pres">
      <dgm:prSet presAssocID="{4A2D6C4C-C8A6-4BF4-8254-A55BB5DDE424}" presName="rootComposite3" presStyleCnt="0"/>
      <dgm:spPr/>
    </dgm:pt>
    <dgm:pt modelId="{C0781B8C-A6E1-47AA-A7AF-5AE0E7733B9D}" type="pres">
      <dgm:prSet presAssocID="{4A2D6C4C-C8A6-4BF4-8254-A55BB5DDE424}" presName="rootText3" presStyleLbl="asst1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C6C166-DF59-4291-A4C3-E10229AB410C}" type="pres">
      <dgm:prSet presAssocID="{4A2D6C4C-C8A6-4BF4-8254-A55BB5DDE424}" presName="rootConnector3" presStyleLbl="asst1" presStyleIdx="2" presStyleCnt="9"/>
      <dgm:spPr/>
      <dgm:t>
        <a:bodyPr/>
        <a:lstStyle/>
        <a:p>
          <a:endParaRPr lang="en-US"/>
        </a:p>
      </dgm:t>
    </dgm:pt>
    <dgm:pt modelId="{9C2E6EB8-4EC4-44F8-A95E-0264CCFD2A98}" type="pres">
      <dgm:prSet presAssocID="{4A2D6C4C-C8A6-4BF4-8254-A55BB5DDE424}" presName="hierChild6" presStyleCnt="0"/>
      <dgm:spPr/>
    </dgm:pt>
    <dgm:pt modelId="{3EF4AF3D-994E-4914-AA3F-E31A8D8CDFAD}" type="pres">
      <dgm:prSet presAssocID="{4A2D6C4C-C8A6-4BF4-8254-A55BB5DDE424}" presName="hierChild7" presStyleCnt="0"/>
      <dgm:spPr/>
    </dgm:pt>
    <dgm:pt modelId="{BAA11BF7-716D-4ED6-B371-EC61B306A4F5}" type="pres">
      <dgm:prSet presAssocID="{D3A08250-9FFF-41D0-8711-19BC669B0C47}" presName="Name111" presStyleLbl="parChTrans1D3" presStyleIdx="2" presStyleCnt="7"/>
      <dgm:spPr/>
      <dgm:t>
        <a:bodyPr/>
        <a:lstStyle/>
        <a:p>
          <a:endParaRPr lang="en-US"/>
        </a:p>
      </dgm:t>
    </dgm:pt>
    <dgm:pt modelId="{BB1DAB02-216E-402D-B248-127247FF33D9}" type="pres">
      <dgm:prSet presAssocID="{B81595C0-A76F-496A-8EC9-17890D905665}" presName="hierRoot3" presStyleCnt="0">
        <dgm:presLayoutVars>
          <dgm:hierBranch val="init"/>
        </dgm:presLayoutVars>
      </dgm:prSet>
      <dgm:spPr/>
    </dgm:pt>
    <dgm:pt modelId="{BF5DDF97-565F-4F3A-89A0-31AA7840E01E}" type="pres">
      <dgm:prSet presAssocID="{B81595C0-A76F-496A-8EC9-17890D905665}" presName="rootComposite3" presStyleCnt="0"/>
      <dgm:spPr/>
    </dgm:pt>
    <dgm:pt modelId="{79764B18-4CC3-4A49-85FB-D61EDC7504B8}" type="pres">
      <dgm:prSet presAssocID="{B81595C0-A76F-496A-8EC9-17890D905665}" presName="rootText3" presStyleLbl="asst1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15CC65-9335-4969-996C-69A93A1BDFA9}" type="pres">
      <dgm:prSet presAssocID="{B81595C0-A76F-496A-8EC9-17890D905665}" presName="rootConnector3" presStyleLbl="asst1" presStyleIdx="3" presStyleCnt="9"/>
      <dgm:spPr/>
      <dgm:t>
        <a:bodyPr/>
        <a:lstStyle/>
        <a:p>
          <a:endParaRPr lang="en-US"/>
        </a:p>
      </dgm:t>
    </dgm:pt>
    <dgm:pt modelId="{DAD7EAAE-55B0-42ED-BAA2-F1EE110C37E8}" type="pres">
      <dgm:prSet presAssocID="{B81595C0-A76F-496A-8EC9-17890D905665}" presName="hierChild6" presStyleCnt="0"/>
      <dgm:spPr/>
    </dgm:pt>
    <dgm:pt modelId="{52CD054F-5E58-4834-A34F-3848B1559282}" type="pres">
      <dgm:prSet presAssocID="{B81595C0-A76F-496A-8EC9-17890D905665}" presName="hierChild7" presStyleCnt="0"/>
      <dgm:spPr/>
    </dgm:pt>
    <dgm:pt modelId="{CF7182AB-0C38-462D-9A1D-B8FEB4043DF7}" type="pres">
      <dgm:prSet presAssocID="{9DAAC728-BA38-48E2-9DF3-C39A27F0B8E4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29C2D893-B308-4788-9161-F068299EC3B2}" type="pres">
      <dgm:prSet presAssocID="{94E0BF43-DF73-4554-A80D-B6B8F4E5A941}" presName="hierRoot3" presStyleCnt="0">
        <dgm:presLayoutVars>
          <dgm:hierBranch val="init"/>
        </dgm:presLayoutVars>
      </dgm:prSet>
      <dgm:spPr/>
    </dgm:pt>
    <dgm:pt modelId="{3566E0B6-DAFB-48A4-A4D6-28BA62F64BFB}" type="pres">
      <dgm:prSet presAssocID="{94E0BF43-DF73-4554-A80D-B6B8F4E5A941}" presName="rootComposite3" presStyleCnt="0"/>
      <dgm:spPr/>
    </dgm:pt>
    <dgm:pt modelId="{F272F570-6813-4D21-B25F-F27A6A874A9E}" type="pres">
      <dgm:prSet presAssocID="{94E0BF43-DF73-4554-A80D-B6B8F4E5A941}" presName="rootText3" presStyleLbl="asst1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18D853-E374-4AA8-A71F-58A9E7BD4505}" type="pres">
      <dgm:prSet presAssocID="{94E0BF43-DF73-4554-A80D-B6B8F4E5A941}" presName="rootConnector3" presStyleLbl="asst1" presStyleIdx="4" presStyleCnt="9"/>
      <dgm:spPr/>
      <dgm:t>
        <a:bodyPr/>
        <a:lstStyle/>
        <a:p>
          <a:endParaRPr lang="en-US"/>
        </a:p>
      </dgm:t>
    </dgm:pt>
    <dgm:pt modelId="{3403B30E-2304-41DC-B227-1C9EF49ACA39}" type="pres">
      <dgm:prSet presAssocID="{94E0BF43-DF73-4554-A80D-B6B8F4E5A941}" presName="hierChild6" presStyleCnt="0"/>
      <dgm:spPr/>
    </dgm:pt>
    <dgm:pt modelId="{C8664DC8-78B2-4851-B985-1A30CE534352}" type="pres">
      <dgm:prSet presAssocID="{94E0BF43-DF73-4554-A80D-B6B8F4E5A941}" presName="hierChild7" presStyleCnt="0"/>
      <dgm:spPr/>
    </dgm:pt>
    <dgm:pt modelId="{3DA80704-9B83-47C6-A1B2-8AFC357EF3DD}" type="pres">
      <dgm:prSet presAssocID="{7E6C25EF-FEB5-4BF5-ABF3-FA88C893796E}" presName="Name111" presStyleLbl="parChTrans1D3" presStyleIdx="3" presStyleCnt="7"/>
      <dgm:spPr/>
      <dgm:t>
        <a:bodyPr/>
        <a:lstStyle/>
        <a:p>
          <a:endParaRPr lang="en-US"/>
        </a:p>
      </dgm:t>
    </dgm:pt>
    <dgm:pt modelId="{7AAB50D4-967A-4D74-BB77-DA47A510E230}" type="pres">
      <dgm:prSet presAssocID="{D396DF41-C489-4575-9D30-2613A27A8CE9}" presName="hierRoot3" presStyleCnt="0">
        <dgm:presLayoutVars>
          <dgm:hierBranch val="init"/>
        </dgm:presLayoutVars>
      </dgm:prSet>
      <dgm:spPr/>
    </dgm:pt>
    <dgm:pt modelId="{68AD8B63-B064-4572-8D4D-73000EABD109}" type="pres">
      <dgm:prSet presAssocID="{D396DF41-C489-4575-9D30-2613A27A8CE9}" presName="rootComposite3" presStyleCnt="0"/>
      <dgm:spPr/>
    </dgm:pt>
    <dgm:pt modelId="{E338B4B5-F601-41C7-9891-ED74F3254306}" type="pres">
      <dgm:prSet presAssocID="{D396DF41-C489-4575-9D30-2613A27A8CE9}" presName="rootText3" presStyleLbl="asst1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F421CA-C78A-4FD6-ACD4-6F32AED18F7E}" type="pres">
      <dgm:prSet presAssocID="{D396DF41-C489-4575-9D30-2613A27A8CE9}" presName="rootConnector3" presStyleLbl="asst1" presStyleIdx="5" presStyleCnt="9"/>
      <dgm:spPr/>
      <dgm:t>
        <a:bodyPr/>
        <a:lstStyle/>
        <a:p>
          <a:endParaRPr lang="en-US"/>
        </a:p>
      </dgm:t>
    </dgm:pt>
    <dgm:pt modelId="{A3C58310-C450-4D47-9558-DCAE965662F0}" type="pres">
      <dgm:prSet presAssocID="{D396DF41-C489-4575-9D30-2613A27A8CE9}" presName="hierChild6" presStyleCnt="0"/>
      <dgm:spPr/>
    </dgm:pt>
    <dgm:pt modelId="{90EDAF21-027C-4FD9-B575-1F021333541D}" type="pres">
      <dgm:prSet presAssocID="{D396DF41-C489-4575-9D30-2613A27A8CE9}" presName="hierChild7" presStyleCnt="0"/>
      <dgm:spPr/>
    </dgm:pt>
    <dgm:pt modelId="{7AF0EED1-58D6-42CE-BCEC-D4274DB65A84}" type="pres">
      <dgm:prSet presAssocID="{4DF24628-887E-4D42-A6D0-8D0421C96E17}" presName="Name111" presStyleLbl="parChTrans1D3" presStyleIdx="4" presStyleCnt="7"/>
      <dgm:spPr/>
      <dgm:t>
        <a:bodyPr/>
        <a:lstStyle/>
        <a:p>
          <a:endParaRPr lang="en-US"/>
        </a:p>
      </dgm:t>
    </dgm:pt>
    <dgm:pt modelId="{C8B9EF49-4FA4-472B-B85F-DE05220007B1}" type="pres">
      <dgm:prSet presAssocID="{1A5E2808-65D7-493D-A343-4D318C47CC97}" presName="hierRoot3" presStyleCnt="0">
        <dgm:presLayoutVars>
          <dgm:hierBranch val="init"/>
        </dgm:presLayoutVars>
      </dgm:prSet>
      <dgm:spPr/>
    </dgm:pt>
    <dgm:pt modelId="{6A9957E9-191A-4A37-9EA7-A38A03D5157B}" type="pres">
      <dgm:prSet presAssocID="{1A5E2808-65D7-493D-A343-4D318C47CC97}" presName="rootComposite3" presStyleCnt="0"/>
      <dgm:spPr/>
    </dgm:pt>
    <dgm:pt modelId="{7F38BB6E-CED8-4BF5-A261-F2DE90BEB1FD}" type="pres">
      <dgm:prSet presAssocID="{1A5E2808-65D7-493D-A343-4D318C47CC97}" presName="rootText3" presStyleLbl="asst1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573A32-C33B-44B4-B0CD-26EC85C8772F}" type="pres">
      <dgm:prSet presAssocID="{1A5E2808-65D7-493D-A343-4D318C47CC97}" presName="rootConnector3" presStyleLbl="asst1" presStyleIdx="6" presStyleCnt="9"/>
      <dgm:spPr/>
      <dgm:t>
        <a:bodyPr/>
        <a:lstStyle/>
        <a:p>
          <a:endParaRPr lang="en-US"/>
        </a:p>
      </dgm:t>
    </dgm:pt>
    <dgm:pt modelId="{062033DF-655E-4AD3-8B47-C9BCBFDB8FEC}" type="pres">
      <dgm:prSet presAssocID="{1A5E2808-65D7-493D-A343-4D318C47CC97}" presName="hierChild6" presStyleCnt="0"/>
      <dgm:spPr/>
    </dgm:pt>
    <dgm:pt modelId="{8BD73FE8-EFCB-4194-A4A1-3934D6018982}" type="pres">
      <dgm:prSet presAssocID="{1A5E2808-65D7-493D-A343-4D318C47CC97}" presName="hierChild7" presStyleCnt="0"/>
      <dgm:spPr/>
    </dgm:pt>
    <dgm:pt modelId="{E7B0E26F-DD6F-434C-9208-9101471458D7}" type="pres">
      <dgm:prSet presAssocID="{DEF973E4-E837-450B-A7D5-A705A95D8D40}" presName="Name111" presStyleLbl="parChTrans1D3" presStyleIdx="5" presStyleCnt="7"/>
      <dgm:spPr/>
      <dgm:t>
        <a:bodyPr/>
        <a:lstStyle/>
        <a:p>
          <a:endParaRPr lang="en-US"/>
        </a:p>
      </dgm:t>
    </dgm:pt>
    <dgm:pt modelId="{DAA36AB6-0A73-446D-A47D-E3EEC0D87145}" type="pres">
      <dgm:prSet presAssocID="{2B29B92C-059D-4A5F-948E-E3B3799317E3}" presName="hierRoot3" presStyleCnt="0">
        <dgm:presLayoutVars>
          <dgm:hierBranch val="init"/>
        </dgm:presLayoutVars>
      </dgm:prSet>
      <dgm:spPr/>
    </dgm:pt>
    <dgm:pt modelId="{ADBF9796-2EDD-4EE7-B870-659575938ED0}" type="pres">
      <dgm:prSet presAssocID="{2B29B92C-059D-4A5F-948E-E3B3799317E3}" presName="rootComposite3" presStyleCnt="0"/>
      <dgm:spPr/>
    </dgm:pt>
    <dgm:pt modelId="{ABC35DF5-2E04-4A71-BB0C-D84AF35FBB3B}" type="pres">
      <dgm:prSet presAssocID="{2B29B92C-059D-4A5F-948E-E3B3799317E3}" presName="rootText3" presStyleLbl="asst1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7D1A9D-12BF-4ED3-8D35-EF7858E4262A}" type="pres">
      <dgm:prSet presAssocID="{2B29B92C-059D-4A5F-948E-E3B3799317E3}" presName="rootConnector3" presStyleLbl="asst1" presStyleIdx="7" presStyleCnt="9"/>
      <dgm:spPr/>
      <dgm:t>
        <a:bodyPr/>
        <a:lstStyle/>
        <a:p>
          <a:endParaRPr lang="en-US"/>
        </a:p>
      </dgm:t>
    </dgm:pt>
    <dgm:pt modelId="{B3C3CF66-ED77-42DC-93B0-11B1867D3D6A}" type="pres">
      <dgm:prSet presAssocID="{2B29B92C-059D-4A5F-948E-E3B3799317E3}" presName="hierChild6" presStyleCnt="0"/>
      <dgm:spPr/>
    </dgm:pt>
    <dgm:pt modelId="{D79C4E92-8BF9-4662-B75C-D98FEE929E62}" type="pres">
      <dgm:prSet presAssocID="{2B29B92C-059D-4A5F-948E-E3B3799317E3}" presName="hierChild7" presStyleCnt="0"/>
      <dgm:spPr/>
    </dgm:pt>
    <dgm:pt modelId="{53662581-CFE5-4966-B171-C46FA899A15D}" type="pres">
      <dgm:prSet presAssocID="{813A765B-FCED-4A32-AA49-310C4001568F}" presName="Name111" presStyleLbl="parChTrans1D3" presStyleIdx="6" presStyleCnt="7"/>
      <dgm:spPr/>
      <dgm:t>
        <a:bodyPr/>
        <a:lstStyle/>
        <a:p>
          <a:endParaRPr lang="en-US"/>
        </a:p>
      </dgm:t>
    </dgm:pt>
    <dgm:pt modelId="{DF748833-BEFE-4A9A-9535-E12953C71C7D}" type="pres">
      <dgm:prSet presAssocID="{838B51EC-B9B5-4788-989D-179719F93716}" presName="hierRoot3" presStyleCnt="0">
        <dgm:presLayoutVars>
          <dgm:hierBranch val="init"/>
        </dgm:presLayoutVars>
      </dgm:prSet>
      <dgm:spPr/>
    </dgm:pt>
    <dgm:pt modelId="{37E97285-CD93-4FD0-8701-80C1763E1F1B}" type="pres">
      <dgm:prSet presAssocID="{838B51EC-B9B5-4788-989D-179719F93716}" presName="rootComposite3" presStyleCnt="0"/>
      <dgm:spPr/>
    </dgm:pt>
    <dgm:pt modelId="{C614A3DE-D3FC-4ED6-B7C0-5402A4C72342}" type="pres">
      <dgm:prSet presAssocID="{838B51EC-B9B5-4788-989D-179719F93716}" presName="rootText3" presStyleLbl="asst1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25824D-5A92-4875-B810-05ACB8BB24CD}" type="pres">
      <dgm:prSet presAssocID="{838B51EC-B9B5-4788-989D-179719F93716}" presName="rootConnector3" presStyleLbl="asst1" presStyleIdx="8" presStyleCnt="9"/>
      <dgm:spPr/>
      <dgm:t>
        <a:bodyPr/>
        <a:lstStyle/>
        <a:p>
          <a:endParaRPr lang="en-US"/>
        </a:p>
      </dgm:t>
    </dgm:pt>
    <dgm:pt modelId="{6BAC552D-44E5-4C44-9752-7A85ECCB1D6E}" type="pres">
      <dgm:prSet presAssocID="{838B51EC-B9B5-4788-989D-179719F93716}" presName="hierChild6" presStyleCnt="0"/>
      <dgm:spPr/>
    </dgm:pt>
    <dgm:pt modelId="{BF98AE27-8E97-468A-8C0D-48284EC3E08E}" type="pres">
      <dgm:prSet presAssocID="{838B51EC-B9B5-4788-989D-179719F93716}" presName="hierChild7" presStyleCnt="0"/>
      <dgm:spPr/>
    </dgm:pt>
  </dgm:ptLst>
  <dgm:cxnLst>
    <dgm:cxn modelId="{287B0784-E13F-4E05-B350-A1304FE973E2}" srcId="{FA69B549-DA3D-4998-9FBF-8D7A0919794A}" destId="{FF42836D-B211-4FBB-B5D4-B6A9A72ED689}" srcOrd="0" destOrd="0" parTransId="{E698E705-85AE-41BC-BB24-D6007734D499}" sibTransId="{11C06CAC-B1EA-4345-9D14-FF88ED53BE8D}"/>
    <dgm:cxn modelId="{54B52476-E0FE-EB40-8075-E0017C2BC2F0}" type="presOf" srcId="{D396DF41-C489-4575-9D30-2613A27A8CE9}" destId="{E338B4B5-F601-41C7-9891-ED74F3254306}" srcOrd="0" destOrd="0" presId="urn:microsoft.com/office/officeart/2005/8/layout/orgChart1"/>
    <dgm:cxn modelId="{D590A8B1-1A82-D846-AF66-C86870AD3462}" type="presOf" srcId="{FA69B549-DA3D-4998-9FBF-8D7A0919794A}" destId="{DB0AD94B-5DFB-4326-8556-7278B4ACCD50}" srcOrd="1" destOrd="0" presId="urn:microsoft.com/office/officeart/2005/8/layout/orgChart1"/>
    <dgm:cxn modelId="{E289D588-6582-D341-B6F2-D00D347E4300}" type="presOf" srcId="{B81595C0-A76F-496A-8EC9-17890D905665}" destId="{79764B18-4CC3-4A49-85FB-D61EDC7504B8}" srcOrd="0" destOrd="0" presId="urn:microsoft.com/office/officeart/2005/8/layout/orgChart1"/>
    <dgm:cxn modelId="{D927ACB9-1CAB-5545-889C-2FC10B490B5B}" type="presOf" srcId="{1A5E2808-65D7-493D-A343-4D318C47CC97}" destId="{82573A32-C33B-44B4-B0CD-26EC85C8772F}" srcOrd="1" destOrd="0" presId="urn:microsoft.com/office/officeart/2005/8/layout/orgChart1"/>
    <dgm:cxn modelId="{53E6A917-92E8-3F4A-992C-0279DC6FB312}" type="presOf" srcId="{2B29B92C-059D-4A5F-948E-E3B3799317E3}" destId="{ABC35DF5-2E04-4A71-BB0C-D84AF35FBB3B}" srcOrd="0" destOrd="0" presId="urn:microsoft.com/office/officeart/2005/8/layout/orgChart1"/>
    <dgm:cxn modelId="{A5E5F787-9FC7-7149-8118-2B0CAF5D9FF3}" type="presOf" srcId="{4A2D6C4C-C8A6-4BF4-8254-A55BB5DDE424}" destId="{C0781B8C-A6E1-47AA-A7AF-5AE0E7733B9D}" srcOrd="0" destOrd="0" presId="urn:microsoft.com/office/officeart/2005/8/layout/orgChart1"/>
    <dgm:cxn modelId="{7C39321D-EAE5-3A44-B167-8E5A036B7032}" type="presOf" srcId="{26708779-26EB-41FF-9A9E-32A8614AC783}" destId="{73C125BD-9BE8-4EC8-9D48-46CAB2F2FBF8}" srcOrd="0" destOrd="0" presId="urn:microsoft.com/office/officeart/2005/8/layout/orgChart1"/>
    <dgm:cxn modelId="{0D6310FB-ADDC-FF4A-A1D2-B4099E8FBA74}" type="presOf" srcId="{099A3C04-C495-48CC-AF29-1A9D00BFDE95}" destId="{626F51C4-AB6C-4F7F-A24D-44A60EB34694}" srcOrd="0" destOrd="0" presId="urn:microsoft.com/office/officeart/2005/8/layout/orgChart1"/>
    <dgm:cxn modelId="{D758E574-65FF-4BED-A6D9-B42D718A9E3B}" srcId="{26708779-26EB-41FF-9A9E-32A8614AC783}" destId="{099A3C04-C495-48CC-AF29-1A9D00BFDE95}" srcOrd="0" destOrd="0" parTransId="{9E6BF8A3-40B7-4C20-86AF-E38D9DEABB3A}" sibTransId="{A10CDA9F-7AC5-42BD-88AC-78FA7E0AA4B5}"/>
    <dgm:cxn modelId="{610C2967-AFC0-C247-B78A-36784C78EC31}" type="presOf" srcId="{2B29B92C-059D-4A5F-948E-E3B3799317E3}" destId="{517D1A9D-12BF-4ED3-8D35-EF7858E4262A}" srcOrd="1" destOrd="0" presId="urn:microsoft.com/office/officeart/2005/8/layout/orgChart1"/>
    <dgm:cxn modelId="{3F828709-11D3-824E-8C14-2F4D0A3DC208}" type="presOf" srcId="{DEF973E4-E837-450B-A7D5-A705A95D8D40}" destId="{E7B0E26F-DD6F-434C-9208-9101471458D7}" srcOrd="0" destOrd="0" presId="urn:microsoft.com/office/officeart/2005/8/layout/orgChart1"/>
    <dgm:cxn modelId="{3F6FCA6F-B3CD-7045-91B2-EDC579951507}" type="presOf" srcId="{7E6C25EF-FEB5-4BF5-ABF3-FA88C893796E}" destId="{3DA80704-9B83-47C6-A1B2-8AFC357EF3DD}" srcOrd="0" destOrd="0" presId="urn:microsoft.com/office/officeart/2005/8/layout/orgChart1"/>
    <dgm:cxn modelId="{E4F9AB99-7B04-4797-A772-0D16AFB9CA1C}" srcId="{099A3C04-C495-48CC-AF29-1A9D00BFDE95}" destId="{FA69B549-DA3D-4998-9FBF-8D7A0919794A}" srcOrd="0" destOrd="0" parTransId="{70E5BFF7-50E3-4523-A24C-3F687BDE9159}" sibTransId="{CEFFBB99-0355-4FE1-8C83-1FDA93393A0D}"/>
    <dgm:cxn modelId="{45A00024-8C19-104A-BD80-2F133C9DEB32}" type="presOf" srcId="{813A765B-FCED-4A32-AA49-310C4001568F}" destId="{53662581-CFE5-4966-B171-C46FA899A15D}" srcOrd="0" destOrd="0" presId="urn:microsoft.com/office/officeart/2005/8/layout/orgChart1"/>
    <dgm:cxn modelId="{49DFE01D-A4B9-1B47-BED5-2F5DB91F368F}" type="presOf" srcId="{D396DF41-C489-4575-9D30-2613A27A8CE9}" destId="{9FF421CA-C78A-4FD6-ACD4-6F32AED18F7E}" srcOrd="1" destOrd="0" presId="urn:microsoft.com/office/officeart/2005/8/layout/orgChart1"/>
    <dgm:cxn modelId="{B337FA8B-5798-5E45-BBE7-864713A6AF56}" type="presOf" srcId="{4A2D6C4C-C8A6-4BF4-8254-A55BB5DDE424}" destId="{8BC6C166-DF59-4291-A4C3-E10229AB410C}" srcOrd="1" destOrd="0" presId="urn:microsoft.com/office/officeart/2005/8/layout/orgChart1"/>
    <dgm:cxn modelId="{35A0C1D5-5A42-1140-BEBF-E0F38A644BBD}" type="presOf" srcId="{9DAAC728-BA38-48E2-9DF3-C39A27F0B8E4}" destId="{CF7182AB-0C38-462D-9A1D-B8FEB4043DF7}" srcOrd="0" destOrd="0" presId="urn:microsoft.com/office/officeart/2005/8/layout/orgChart1"/>
    <dgm:cxn modelId="{A2B9DF62-CB1D-44CC-98CA-586CD1E798A7}" srcId="{099A3C04-C495-48CC-AF29-1A9D00BFDE95}" destId="{94E0BF43-DF73-4554-A80D-B6B8F4E5A941}" srcOrd="1" destOrd="0" parTransId="{9DAAC728-BA38-48E2-9DF3-C39A27F0B8E4}" sibTransId="{0D7136C3-7352-4AE4-B127-1729AE490F31}"/>
    <dgm:cxn modelId="{CD0D04D7-EB8E-8044-B378-BE781AA01E10}" type="presOf" srcId="{099A3C04-C495-48CC-AF29-1A9D00BFDE95}" destId="{A5D250C5-9312-434B-B2A9-C3CEBDF8ED15}" srcOrd="1" destOrd="0" presId="urn:microsoft.com/office/officeart/2005/8/layout/orgChart1"/>
    <dgm:cxn modelId="{B251639D-7B51-0447-8698-D88389EACD13}" type="presOf" srcId="{FA69B549-DA3D-4998-9FBF-8D7A0919794A}" destId="{E54A6652-84DD-49DD-8DA4-77FD36083F23}" srcOrd="0" destOrd="0" presId="urn:microsoft.com/office/officeart/2005/8/layout/orgChart1"/>
    <dgm:cxn modelId="{6F71F78C-7E4B-C84C-9CFB-53ABCA3278BE}" type="presOf" srcId="{70E5BFF7-50E3-4523-A24C-3F687BDE9159}" destId="{27B25006-EAD5-48A7-A17B-9F831A9E0B66}" srcOrd="0" destOrd="0" presId="urn:microsoft.com/office/officeart/2005/8/layout/orgChart1"/>
    <dgm:cxn modelId="{3D20200D-7F52-4C4F-BBE2-B8FC0ABB835B}" type="presOf" srcId="{E2410A18-A0CF-4526-86CC-57E727CD3D13}" destId="{EED6263F-9A83-46E1-8034-A3343CE5A86B}" srcOrd="0" destOrd="0" presId="urn:microsoft.com/office/officeart/2005/8/layout/orgChart1"/>
    <dgm:cxn modelId="{CA1D1B4F-0CB4-FE43-BCFB-0CAF758E26D2}" type="presOf" srcId="{4DF24628-887E-4D42-A6D0-8D0421C96E17}" destId="{7AF0EED1-58D6-42CE-BCEC-D4274DB65A84}" srcOrd="0" destOrd="0" presId="urn:microsoft.com/office/officeart/2005/8/layout/orgChart1"/>
    <dgm:cxn modelId="{89D9827C-E406-844E-A3BF-B8DC70DF2D42}" type="presOf" srcId="{E698E705-85AE-41BC-BB24-D6007734D499}" destId="{058A592E-3BD0-414A-8B8A-B304C0F966B4}" srcOrd="0" destOrd="0" presId="urn:microsoft.com/office/officeart/2005/8/layout/orgChart1"/>
    <dgm:cxn modelId="{3ECFB450-FF0C-40BB-A0DF-F035F839A4EF}" srcId="{94E0BF43-DF73-4554-A80D-B6B8F4E5A941}" destId="{2B29B92C-059D-4A5F-948E-E3B3799317E3}" srcOrd="2" destOrd="0" parTransId="{DEF973E4-E837-450B-A7D5-A705A95D8D40}" sibTransId="{F2B44148-59A0-409F-AD89-3573BA2FD089}"/>
    <dgm:cxn modelId="{7099AFB7-14A9-014A-B056-0715482073A6}" type="presOf" srcId="{838B51EC-B9B5-4788-989D-179719F93716}" destId="{C614A3DE-D3FC-4ED6-B7C0-5402A4C72342}" srcOrd="0" destOrd="0" presId="urn:microsoft.com/office/officeart/2005/8/layout/orgChart1"/>
    <dgm:cxn modelId="{565A8961-5FAB-CA46-9C3B-2FCB08FE3553}" type="presOf" srcId="{D3A08250-9FFF-41D0-8711-19BC669B0C47}" destId="{BAA11BF7-716D-4ED6-B371-EC61B306A4F5}" srcOrd="0" destOrd="0" presId="urn:microsoft.com/office/officeart/2005/8/layout/orgChart1"/>
    <dgm:cxn modelId="{97DD3461-E895-4248-9895-4C0D1067766D}" type="presOf" srcId="{94E0BF43-DF73-4554-A80D-B6B8F4E5A941}" destId="{4918D853-E374-4AA8-A71F-58A9E7BD4505}" srcOrd="1" destOrd="0" presId="urn:microsoft.com/office/officeart/2005/8/layout/orgChart1"/>
    <dgm:cxn modelId="{B296FE5E-86BB-6443-95CE-62DE4CB11C7E}" type="presOf" srcId="{B81595C0-A76F-496A-8EC9-17890D905665}" destId="{CD15CC65-9335-4969-996C-69A93A1BDFA9}" srcOrd="1" destOrd="0" presId="urn:microsoft.com/office/officeart/2005/8/layout/orgChart1"/>
    <dgm:cxn modelId="{D65277CA-B0BA-374C-A07C-80A36D21468E}" type="presOf" srcId="{94E0BF43-DF73-4554-A80D-B6B8F4E5A941}" destId="{F272F570-6813-4D21-B25F-F27A6A874A9E}" srcOrd="0" destOrd="0" presId="urn:microsoft.com/office/officeart/2005/8/layout/orgChart1"/>
    <dgm:cxn modelId="{9078C04E-A1DC-426C-BFEB-587BF29AE8DD}" srcId="{FA69B549-DA3D-4998-9FBF-8D7A0919794A}" destId="{4A2D6C4C-C8A6-4BF4-8254-A55BB5DDE424}" srcOrd="1" destOrd="0" parTransId="{E2410A18-A0CF-4526-86CC-57E727CD3D13}" sibTransId="{0081AFF1-A60E-4698-99F9-BF2E1DFB3D1A}"/>
    <dgm:cxn modelId="{449AF45D-E874-4B3B-A256-6BA08DE5F70C}" srcId="{FA69B549-DA3D-4998-9FBF-8D7A0919794A}" destId="{B81595C0-A76F-496A-8EC9-17890D905665}" srcOrd="2" destOrd="0" parTransId="{D3A08250-9FFF-41D0-8711-19BC669B0C47}" sibTransId="{492D8956-CCAF-442C-A995-9F28B6BBB9F2}"/>
    <dgm:cxn modelId="{680576AD-3852-45E8-B4AA-960AFC5A8D25}" srcId="{94E0BF43-DF73-4554-A80D-B6B8F4E5A941}" destId="{D396DF41-C489-4575-9D30-2613A27A8CE9}" srcOrd="0" destOrd="0" parTransId="{7E6C25EF-FEB5-4BF5-ABF3-FA88C893796E}" sibTransId="{A8581D4F-EB77-44F1-9667-C5DC00ABFD9B}"/>
    <dgm:cxn modelId="{FC8980F5-58DD-E14C-BF33-5380D8FE3256}" type="presOf" srcId="{FF42836D-B211-4FBB-B5D4-B6A9A72ED689}" destId="{FB05401C-77D7-4BFB-96F5-5E449123CF9C}" srcOrd="0" destOrd="0" presId="urn:microsoft.com/office/officeart/2005/8/layout/orgChart1"/>
    <dgm:cxn modelId="{B7F18E49-35AB-8B4C-A572-050D50093A10}" type="presOf" srcId="{FF42836D-B211-4FBB-B5D4-B6A9A72ED689}" destId="{85827ABF-182B-44BD-A96F-ED528F46C40F}" srcOrd="1" destOrd="0" presId="urn:microsoft.com/office/officeart/2005/8/layout/orgChart1"/>
    <dgm:cxn modelId="{A2F48751-9D76-5848-A815-BDF39EE86F97}" type="presOf" srcId="{838B51EC-B9B5-4788-989D-179719F93716}" destId="{BB25824D-5A92-4875-B810-05ACB8BB24CD}" srcOrd="1" destOrd="0" presId="urn:microsoft.com/office/officeart/2005/8/layout/orgChart1"/>
    <dgm:cxn modelId="{EFF824BC-7D42-EE42-B5D0-54D4219EDBF8}" type="presOf" srcId="{1A5E2808-65D7-493D-A343-4D318C47CC97}" destId="{7F38BB6E-CED8-4BF5-A261-F2DE90BEB1FD}" srcOrd="0" destOrd="0" presId="urn:microsoft.com/office/officeart/2005/8/layout/orgChart1"/>
    <dgm:cxn modelId="{5D2573B1-BDEA-4E81-B288-04450F7B3ECE}" srcId="{94E0BF43-DF73-4554-A80D-B6B8F4E5A941}" destId="{1A5E2808-65D7-493D-A343-4D318C47CC97}" srcOrd="1" destOrd="0" parTransId="{4DF24628-887E-4D42-A6D0-8D0421C96E17}" sibTransId="{2EF9151F-E7CB-4201-81CF-54E1BEDCF82C}"/>
    <dgm:cxn modelId="{136F562A-F9AD-461D-B7E6-952C0099DE51}" srcId="{94E0BF43-DF73-4554-A80D-B6B8F4E5A941}" destId="{838B51EC-B9B5-4788-989D-179719F93716}" srcOrd="3" destOrd="0" parTransId="{813A765B-FCED-4A32-AA49-310C4001568F}" sibTransId="{178BEE41-B831-4C53-A75C-E1DFFE6D19A7}"/>
    <dgm:cxn modelId="{3C2A4762-E3D2-B84C-9820-1CE22F526BE5}" type="presParOf" srcId="{73C125BD-9BE8-4EC8-9D48-46CAB2F2FBF8}" destId="{CDC33FC3-77A7-45EE-ADF5-BC4CD7F22624}" srcOrd="0" destOrd="0" presId="urn:microsoft.com/office/officeart/2005/8/layout/orgChart1"/>
    <dgm:cxn modelId="{4635CA7A-E5FC-904D-9EE8-1CD92D651C33}" type="presParOf" srcId="{CDC33FC3-77A7-45EE-ADF5-BC4CD7F22624}" destId="{E209C6F2-81F6-4727-A49A-987CE214CF65}" srcOrd="0" destOrd="0" presId="urn:microsoft.com/office/officeart/2005/8/layout/orgChart1"/>
    <dgm:cxn modelId="{E8B7B95D-FD1B-2645-88C1-9B400D2E36BF}" type="presParOf" srcId="{E209C6F2-81F6-4727-A49A-987CE214CF65}" destId="{626F51C4-AB6C-4F7F-A24D-44A60EB34694}" srcOrd="0" destOrd="0" presId="urn:microsoft.com/office/officeart/2005/8/layout/orgChart1"/>
    <dgm:cxn modelId="{473D971D-B5BA-7346-B53B-C3FCA03F43FE}" type="presParOf" srcId="{E209C6F2-81F6-4727-A49A-987CE214CF65}" destId="{A5D250C5-9312-434B-B2A9-C3CEBDF8ED15}" srcOrd="1" destOrd="0" presId="urn:microsoft.com/office/officeart/2005/8/layout/orgChart1"/>
    <dgm:cxn modelId="{65ED094F-7159-C94F-9E41-121CD9EE3388}" type="presParOf" srcId="{CDC33FC3-77A7-45EE-ADF5-BC4CD7F22624}" destId="{8BFED607-D3EF-423A-B545-D2B5DBEB9346}" srcOrd="1" destOrd="0" presId="urn:microsoft.com/office/officeart/2005/8/layout/orgChart1"/>
    <dgm:cxn modelId="{5D6EF790-AE51-924B-853F-A70EE8B67474}" type="presParOf" srcId="{CDC33FC3-77A7-45EE-ADF5-BC4CD7F22624}" destId="{6FDB1EAF-A47A-430C-B3D8-E8EFFA4DB03F}" srcOrd="2" destOrd="0" presId="urn:microsoft.com/office/officeart/2005/8/layout/orgChart1"/>
    <dgm:cxn modelId="{7268EF8D-4ECD-B14F-B319-A0AF0C05B57B}" type="presParOf" srcId="{6FDB1EAF-A47A-430C-B3D8-E8EFFA4DB03F}" destId="{27B25006-EAD5-48A7-A17B-9F831A9E0B66}" srcOrd="0" destOrd="0" presId="urn:microsoft.com/office/officeart/2005/8/layout/orgChart1"/>
    <dgm:cxn modelId="{5903322E-E34C-3047-9022-D437B8570BD5}" type="presParOf" srcId="{6FDB1EAF-A47A-430C-B3D8-E8EFFA4DB03F}" destId="{87EFE1FB-1A48-46A2-A2BA-30F756EE3CA5}" srcOrd="1" destOrd="0" presId="urn:microsoft.com/office/officeart/2005/8/layout/orgChart1"/>
    <dgm:cxn modelId="{14A59922-65B1-6E40-84F9-353CF6A4772C}" type="presParOf" srcId="{87EFE1FB-1A48-46A2-A2BA-30F756EE3CA5}" destId="{02E45EF3-F36F-4E09-95BA-9A0331E9A460}" srcOrd="0" destOrd="0" presId="urn:microsoft.com/office/officeart/2005/8/layout/orgChart1"/>
    <dgm:cxn modelId="{48A682C3-4EF2-804D-94E0-031AB92D11F0}" type="presParOf" srcId="{02E45EF3-F36F-4E09-95BA-9A0331E9A460}" destId="{E54A6652-84DD-49DD-8DA4-77FD36083F23}" srcOrd="0" destOrd="0" presId="urn:microsoft.com/office/officeart/2005/8/layout/orgChart1"/>
    <dgm:cxn modelId="{0AE4127A-7C32-784C-85B0-B339A00BB7C1}" type="presParOf" srcId="{02E45EF3-F36F-4E09-95BA-9A0331E9A460}" destId="{DB0AD94B-5DFB-4326-8556-7278B4ACCD50}" srcOrd="1" destOrd="0" presId="urn:microsoft.com/office/officeart/2005/8/layout/orgChart1"/>
    <dgm:cxn modelId="{A71ED9B1-BB82-A94A-88B9-E823403E39C0}" type="presParOf" srcId="{87EFE1FB-1A48-46A2-A2BA-30F756EE3CA5}" destId="{89A55508-C113-4A22-AE68-35D647EC6524}" srcOrd="1" destOrd="0" presId="urn:microsoft.com/office/officeart/2005/8/layout/orgChart1"/>
    <dgm:cxn modelId="{6137FE7A-113F-7F42-8542-10755E89363A}" type="presParOf" srcId="{87EFE1FB-1A48-46A2-A2BA-30F756EE3CA5}" destId="{530B64D3-A70F-4E51-8B16-B4253E95781F}" srcOrd="2" destOrd="0" presId="urn:microsoft.com/office/officeart/2005/8/layout/orgChart1"/>
    <dgm:cxn modelId="{1BA36DD3-A6F2-1340-B0B3-551E1AEC07F9}" type="presParOf" srcId="{530B64D3-A70F-4E51-8B16-B4253E95781F}" destId="{058A592E-3BD0-414A-8B8A-B304C0F966B4}" srcOrd="0" destOrd="0" presId="urn:microsoft.com/office/officeart/2005/8/layout/orgChart1"/>
    <dgm:cxn modelId="{1E3C57DE-8FF8-064E-AA3C-6ECD4F7629FE}" type="presParOf" srcId="{530B64D3-A70F-4E51-8B16-B4253E95781F}" destId="{4106C2B8-AA58-4404-90B5-ED20408BEED2}" srcOrd="1" destOrd="0" presId="urn:microsoft.com/office/officeart/2005/8/layout/orgChart1"/>
    <dgm:cxn modelId="{96764ABA-2D6C-A048-B367-83E6F4C75855}" type="presParOf" srcId="{4106C2B8-AA58-4404-90B5-ED20408BEED2}" destId="{64C38316-567D-42FB-80C8-A59692A0F2BA}" srcOrd="0" destOrd="0" presId="urn:microsoft.com/office/officeart/2005/8/layout/orgChart1"/>
    <dgm:cxn modelId="{49826171-C254-AE47-9E56-8453CA667C48}" type="presParOf" srcId="{64C38316-567D-42FB-80C8-A59692A0F2BA}" destId="{FB05401C-77D7-4BFB-96F5-5E449123CF9C}" srcOrd="0" destOrd="0" presId="urn:microsoft.com/office/officeart/2005/8/layout/orgChart1"/>
    <dgm:cxn modelId="{0D4C29CD-B426-874D-B9F9-51D5F1A42AB1}" type="presParOf" srcId="{64C38316-567D-42FB-80C8-A59692A0F2BA}" destId="{85827ABF-182B-44BD-A96F-ED528F46C40F}" srcOrd="1" destOrd="0" presId="urn:microsoft.com/office/officeart/2005/8/layout/orgChart1"/>
    <dgm:cxn modelId="{7CBF22BC-5635-9B4F-8F91-D021C043525C}" type="presParOf" srcId="{4106C2B8-AA58-4404-90B5-ED20408BEED2}" destId="{B45FCFA5-358B-48B4-B409-46B8491B68BB}" srcOrd="1" destOrd="0" presId="urn:microsoft.com/office/officeart/2005/8/layout/orgChart1"/>
    <dgm:cxn modelId="{71C7BF80-4198-484F-B977-0AC105E2C066}" type="presParOf" srcId="{4106C2B8-AA58-4404-90B5-ED20408BEED2}" destId="{6A73BB63-3C8C-49F8-AD6C-7EE2C8B7E5CA}" srcOrd="2" destOrd="0" presId="urn:microsoft.com/office/officeart/2005/8/layout/orgChart1"/>
    <dgm:cxn modelId="{47AC760A-C3F7-3D4C-A964-FBA5CE3849A7}" type="presParOf" srcId="{530B64D3-A70F-4E51-8B16-B4253E95781F}" destId="{EED6263F-9A83-46E1-8034-A3343CE5A86B}" srcOrd="2" destOrd="0" presId="urn:microsoft.com/office/officeart/2005/8/layout/orgChart1"/>
    <dgm:cxn modelId="{A7D82353-F341-CB47-B65F-07254BBCD226}" type="presParOf" srcId="{530B64D3-A70F-4E51-8B16-B4253E95781F}" destId="{1953BE6F-052F-400A-BF66-A6E4B7AB3228}" srcOrd="3" destOrd="0" presId="urn:microsoft.com/office/officeart/2005/8/layout/orgChart1"/>
    <dgm:cxn modelId="{5D7F00D9-E31E-074B-83D6-188302FD4447}" type="presParOf" srcId="{1953BE6F-052F-400A-BF66-A6E4B7AB3228}" destId="{4289DC2D-B65B-429C-B26A-3BCC0AB88962}" srcOrd="0" destOrd="0" presId="urn:microsoft.com/office/officeart/2005/8/layout/orgChart1"/>
    <dgm:cxn modelId="{BF7B6D91-0E20-454E-B551-5FF4ACD75143}" type="presParOf" srcId="{4289DC2D-B65B-429C-B26A-3BCC0AB88962}" destId="{C0781B8C-A6E1-47AA-A7AF-5AE0E7733B9D}" srcOrd="0" destOrd="0" presId="urn:microsoft.com/office/officeart/2005/8/layout/orgChart1"/>
    <dgm:cxn modelId="{6C07BCAC-081E-D84F-A505-7A4E46BC1052}" type="presParOf" srcId="{4289DC2D-B65B-429C-B26A-3BCC0AB88962}" destId="{8BC6C166-DF59-4291-A4C3-E10229AB410C}" srcOrd="1" destOrd="0" presId="urn:microsoft.com/office/officeart/2005/8/layout/orgChart1"/>
    <dgm:cxn modelId="{39810EAF-E811-BC44-80BE-1CB206531955}" type="presParOf" srcId="{1953BE6F-052F-400A-BF66-A6E4B7AB3228}" destId="{9C2E6EB8-4EC4-44F8-A95E-0264CCFD2A98}" srcOrd="1" destOrd="0" presId="urn:microsoft.com/office/officeart/2005/8/layout/orgChart1"/>
    <dgm:cxn modelId="{BFF06983-6C09-0140-A4D5-DB39CF1B1CC5}" type="presParOf" srcId="{1953BE6F-052F-400A-BF66-A6E4B7AB3228}" destId="{3EF4AF3D-994E-4914-AA3F-E31A8D8CDFAD}" srcOrd="2" destOrd="0" presId="urn:microsoft.com/office/officeart/2005/8/layout/orgChart1"/>
    <dgm:cxn modelId="{8486E6B7-CEE8-2545-9721-610488A55827}" type="presParOf" srcId="{530B64D3-A70F-4E51-8B16-B4253E95781F}" destId="{BAA11BF7-716D-4ED6-B371-EC61B306A4F5}" srcOrd="4" destOrd="0" presId="urn:microsoft.com/office/officeart/2005/8/layout/orgChart1"/>
    <dgm:cxn modelId="{6E1F4E42-E538-8942-88FD-C29639636520}" type="presParOf" srcId="{530B64D3-A70F-4E51-8B16-B4253E95781F}" destId="{BB1DAB02-216E-402D-B248-127247FF33D9}" srcOrd="5" destOrd="0" presId="urn:microsoft.com/office/officeart/2005/8/layout/orgChart1"/>
    <dgm:cxn modelId="{C390C2FF-7EC9-894E-9C0B-EF1B6B61B47B}" type="presParOf" srcId="{BB1DAB02-216E-402D-B248-127247FF33D9}" destId="{BF5DDF97-565F-4F3A-89A0-31AA7840E01E}" srcOrd="0" destOrd="0" presId="urn:microsoft.com/office/officeart/2005/8/layout/orgChart1"/>
    <dgm:cxn modelId="{3624B4DD-01C4-F64D-829E-464471A268BD}" type="presParOf" srcId="{BF5DDF97-565F-4F3A-89A0-31AA7840E01E}" destId="{79764B18-4CC3-4A49-85FB-D61EDC7504B8}" srcOrd="0" destOrd="0" presId="urn:microsoft.com/office/officeart/2005/8/layout/orgChart1"/>
    <dgm:cxn modelId="{5B60FE77-F655-9246-89AA-9C033009E0BA}" type="presParOf" srcId="{BF5DDF97-565F-4F3A-89A0-31AA7840E01E}" destId="{CD15CC65-9335-4969-996C-69A93A1BDFA9}" srcOrd="1" destOrd="0" presId="urn:microsoft.com/office/officeart/2005/8/layout/orgChart1"/>
    <dgm:cxn modelId="{D4100C23-2B9E-B44B-B20D-2057948548F8}" type="presParOf" srcId="{BB1DAB02-216E-402D-B248-127247FF33D9}" destId="{DAD7EAAE-55B0-42ED-BAA2-F1EE110C37E8}" srcOrd="1" destOrd="0" presId="urn:microsoft.com/office/officeart/2005/8/layout/orgChart1"/>
    <dgm:cxn modelId="{C147101F-1486-AC43-A195-757ADEEB970D}" type="presParOf" srcId="{BB1DAB02-216E-402D-B248-127247FF33D9}" destId="{52CD054F-5E58-4834-A34F-3848B1559282}" srcOrd="2" destOrd="0" presId="urn:microsoft.com/office/officeart/2005/8/layout/orgChart1"/>
    <dgm:cxn modelId="{55C2558F-2AF3-A341-B18C-57AEA8D48B95}" type="presParOf" srcId="{6FDB1EAF-A47A-430C-B3D8-E8EFFA4DB03F}" destId="{CF7182AB-0C38-462D-9A1D-B8FEB4043DF7}" srcOrd="2" destOrd="0" presId="urn:microsoft.com/office/officeart/2005/8/layout/orgChart1"/>
    <dgm:cxn modelId="{94E667B5-8942-3E4D-AC2F-44134E73911F}" type="presParOf" srcId="{6FDB1EAF-A47A-430C-B3D8-E8EFFA4DB03F}" destId="{29C2D893-B308-4788-9161-F068299EC3B2}" srcOrd="3" destOrd="0" presId="urn:microsoft.com/office/officeart/2005/8/layout/orgChart1"/>
    <dgm:cxn modelId="{ADA572D6-AA10-104A-B400-C081FEF0D88E}" type="presParOf" srcId="{29C2D893-B308-4788-9161-F068299EC3B2}" destId="{3566E0B6-DAFB-48A4-A4D6-28BA62F64BFB}" srcOrd="0" destOrd="0" presId="urn:microsoft.com/office/officeart/2005/8/layout/orgChart1"/>
    <dgm:cxn modelId="{E8C53F0C-0C8E-9E4B-AFA7-16B28881129B}" type="presParOf" srcId="{3566E0B6-DAFB-48A4-A4D6-28BA62F64BFB}" destId="{F272F570-6813-4D21-B25F-F27A6A874A9E}" srcOrd="0" destOrd="0" presId="urn:microsoft.com/office/officeart/2005/8/layout/orgChart1"/>
    <dgm:cxn modelId="{F2DA962D-E076-CC4E-B8F9-802316C135A4}" type="presParOf" srcId="{3566E0B6-DAFB-48A4-A4D6-28BA62F64BFB}" destId="{4918D853-E374-4AA8-A71F-58A9E7BD4505}" srcOrd="1" destOrd="0" presId="urn:microsoft.com/office/officeart/2005/8/layout/orgChart1"/>
    <dgm:cxn modelId="{1072D752-18C3-004A-8084-0F09F8EB4D17}" type="presParOf" srcId="{29C2D893-B308-4788-9161-F068299EC3B2}" destId="{3403B30E-2304-41DC-B227-1C9EF49ACA39}" srcOrd="1" destOrd="0" presId="urn:microsoft.com/office/officeart/2005/8/layout/orgChart1"/>
    <dgm:cxn modelId="{F64F58DA-346D-5F45-BFC3-AED1A5BDB69E}" type="presParOf" srcId="{29C2D893-B308-4788-9161-F068299EC3B2}" destId="{C8664DC8-78B2-4851-B985-1A30CE534352}" srcOrd="2" destOrd="0" presId="urn:microsoft.com/office/officeart/2005/8/layout/orgChart1"/>
    <dgm:cxn modelId="{C4CDE308-AB72-EF49-8745-53EC8B863CB4}" type="presParOf" srcId="{C8664DC8-78B2-4851-B985-1A30CE534352}" destId="{3DA80704-9B83-47C6-A1B2-8AFC357EF3DD}" srcOrd="0" destOrd="0" presId="urn:microsoft.com/office/officeart/2005/8/layout/orgChart1"/>
    <dgm:cxn modelId="{5475B1F6-D29A-7243-B514-8A0FA86E74C2}" type="presParOf" srcId="{C8664DC8-78B2-4851-B985-1A30CE534352}" destId="{7AAB50D4-967A-4D74-BB77-DA47A510E230}" srcOrd="1" destOrd="0" presId="urn:microsoft.com/office/officeart/2005/8/layout/orgChart1"/>
    <dgm:cxn modelId="{8B8DD178-DDFA-B64E-8D0C-53EDA35FC607}" type="presParOf" srcId="{7AAB50D4-967A-4D74-BB77-DA47A510E230}" destId="{68AD8B63-B064-4572-8D4D-73000EABD109}" srcOrd="0" destOrd="0" presId="urn:microsoft.com/office/officeart/2005/8/layout/orgChart1"/>
    <dgm:cxn modelId="{675A73BC-DE13-2E4B-856B-C9F3820BF49E}" type="presParOf" srcId="{68AD8B63-B064-4572-8D4D-73000EABD109}" destId="{E338B4B5-F601-41C7-9891-ED74F3254306}" srcOrd="0" destOrd="0" presId="urn:microsoft.com/office/officeart/2005/8/layout/orgChart1"/>
    <dgm:cxn modelId="{E66898AB-6933-0944-9032-93AA4DF9EFB5}" type="presParOf" srcId="{68AD8B63-B064-4572-8D4D-73000EABD109}" destId="{9FF421CA-C78A-4FD6-ACD4-6F32AED18F7E}" srcOrd="1" destOrd="0" presId="urn:microsoft.com/office/officeart/2005/8/layout/orgChart1"/>
    <dgm:cxn modelId="{261AD8BF-CE61-BD4B-B4D1-D78B8127F73C}" type="presParOf" srcId="{7AAB50D4-967A-4D74-BB77-DA47A510E230}" destId="{A3C58310-C450-4D47-9558-DCAE965662F0}" srcOrd="1" destOrd="0" presId="urn:microsoft.com/office/officeart/2005/8/layout/orgChart1"/>
    <dgm:cxn modelId="{36BCF5AE-EE06-6947-8C45-70BED1127C51}" type="presParOf" srcId="{7AAB50D4-967A-4D74-BB77-DA47A510E230}" destId="{90EDAF21-027C-4FD9-B575-1F021333541D}" srcOrd="2" destOrd="0" presId="urn:microsoft.com/office/officeart/2005/8/layout/orgChart1"/>
    <dgm:cxn modelId="{AA87AFFB-8C1E-674F-9B19-5D00B0210FED}" type="presParOf" srcId="{C8664DC8-78B2-4851-B985-1A30CE534352}" destId="{7AF0EED1-58D6-42CE-BCEC-D4274DB65A84}" srcOrd="2" destOrd="0" presId="urn:microsoft.com/office/officeart/2005/8/layout/orgChart1"/>
    <dgm:cxn modelId="{CFF918F0-4CED-A84A-B91B-CA55566C8C7D}" type="presParOf" srcId="{C8664DC8-78B2-4851-B985-1A30CE534352}" destId="{C8B9EF49-4FA4-472B-B85F-DE05220007B1}" srcOrd="3" destOrd="0" presId="urn:microsoft.com/office/officeart/2005/8/layout/orgChart1"/>
    <dgm:cxn modelId="{46D933E7-C3AA-ED41-AC4C-5B755D310D4A}" type="presParOf" srcId="{C8B9EF49-4FA4-472B-B85F-DE05220007B1}" destId="{6A9957E9-191A-4A37-9EA7-A38A03D5157B}" srcOrd="0" destOrd="0" presId="urn:microsoft.com/office/officeart/2005/8/layout/orgChart1"/>
    <dgm:cxn modelId="{F9FC5158-5FDD-2E49-B4B7-E70AAD090C28}" type="presParOf" srcId="{6A9957E9-191A-4A37-9EA7-A38A03D5157B}" destId="{7F38BB6E-CED8-4BF5-A261-F2DE90BEB1FD}" srcOrd="0" destOrd="0" presId="urn:microsoft.com/office/officeart/2005/8/layout/orgChart1"/>
    <dgm:cxn modelId="{BA1BBBB2-656E-DD47-BA50-A87EB6E0C9A8}" type="presParOf" srcId="{6A9957E9-191A-4A37-9EA7-A38A03D5157B}" destId="{82573A32-C33B-44B4-B0CD-26EC85C8772F}" srcOrd="1" destOrd="0" presId="urn:microsoft.com/office/officeart/2005/8/layout/orgChart1"/>
    <dgm:cxn modelId="{06B81D5C-B53C-5648-A9D6-774AF707FC65}" type="presParOf" srcId="{C8B9EF49-4FA4-472B-B85F-DE05220007B1}" destId="{062033DF-655E-4AD3-8B47-C9BCBFDB8FEC}" srcOrd="1" destOrd="0" presId="urn:microsoft.com/office/officeart/2005/8/layout/orgChart1"/>
    <dgm:cxn modelId="{71149AA9-6F65-B841-B4D9-8B3EF7A1AB69}" type="presParOf" srcId="{C8B9EF49-4FA4-472B-B85F-DE05220007B1}" destId="{8BD73FE8-EFCB-4194-A4A1-3934D6018982}" srcOrd="2" destOrd="0" presId="urn:microsoft.com/office/officeart/2005/8/layout/orgChart1"/>
    <dgm:cxn modelId="{4974131F-63D2-1F4D-BB66-84B3964BCBDD}" type="presParOf" srcId="{C8664DC8-78B2-4851-B985-1A30CE534352}" destId="{E7B0E26F-DD6F-434C-9208-9101471458D7}" srcOrd="4" destOrd="0" presId="urn:microsoft.com/office/officeart/2005/8/layout/orgChart1"/>
    <dgm:cxn modelId="{24B725C3-BA31-9A4F-9BC3-3E16CB331D77}" type="presParOf" srcId="{C8664DC8-78B2-4851-B985-1A30CE534352}" destId="{DAA36AB6-0A73-446D-A47D-E3EEC0D87145}" srcOrd="5" destOrd="0" presId="urn:microsoft.com/office/officeart/2005/8/layout/orgChart1"/>
    <dgm:cxn modelId="{D39515A4-AA60-BD4B-A8D7-5BA5DB53AF87}" type="presParOf" srcId="{DAA36AB6-0A73-446D-A47D-E3EEC0D87145}" destId="{ADBF9796-2EDD-4EE7-B870-659575938ED0}" srcOrd="0" destOrd="0" presId="urn:microsoft.com/office/officeart/2005/8/layout/orgChart1"/>
    <dgm:cxn modelId="{9C3816ED-264F-DB41-98CC-97661A6084DC}" type="presParOf" srcId="{ADBF9796-2EDD-4EE7-B870-659575938ED0}" destId="{ABC35DF5-2E04-4A71-BB0C-D84AF35FBB3B}" srcOrd="0" destOrd="0" presId="urn:microsoft.com/office/officeart/2005/8/layout/orgChart1"/>
    <dgm:cxn modelId="{BB1E8A33-0508-4B48-B5EC-92646B3907CD}" type="presParOf" srcId="{ADBF9796-2EDD-4EE7-B870-659575938ED0}" destId="{517D1A9D-12BF-4ED3-8D35-EF7858E4262A}" srcOrd="1" destOrd="0" presId="urn:microsoft.com/office/officeart/2005/8/layout/orgChart1"/>
    <dgm:cxn modelId="{891DC761-89D6-A043-8A77-9585E8EAC43F}" type="presParOf" srcId="{DAA36AB6-0A73-446D-A47D-E3EEC0D87145}" destId="{B3C3CF66-ED77-42DC-93B0-11B1867D3D6A}" srcOrd="1" destOrd="0" presId="urn:microsoft.com/office/officeart/2005/8/layout/orgChart1"/>
    <dgm:cxn modelId="{ECA81B74-8D6D-9C41-8FB4-8C0EAB5FC6D9}" type="presParOf" srcId="{DAA36AB6-0A73-446D-A47D-E3EEC0D87145}" destId="{D79C4E92-8BF9-4662-B75C-D98FEE929E62}" srcOrd="2" destOrd="0" presId="urn:microsoft.com/office/officeart/2005/8/layout/orgChart1"/>
    <dgm:cxn modelId="{EEE48D51-0C55-2E4F-A8FC-739832B0E38D}" type="presParOf" srcId="{C8664DC8-78B2-4851-B985-1A30CE534352}" destId="{53662581-CFE5-4966-B171-C46FA899A15D}" srcOrd="6" destOrd="0" presId="urn:microsoft.com/office/officeart/2005/8/layout/orgChart1"/>
    <dgm:cxn modelId="{CCFC61BC-3CF6-B949-BDA6-E0171EF1D1AC}" type="presParOf" srcId="{C8664DC8-78B2-4851-B985-1A30CE534352}" destId="{DF748833-BEFE-4A9A-9535-E12953C71C7D}" srcOrd="7" destOrd="0" presId="urn:microsoft.com/office/officeart/2005/8/layout/orgChart1"/>
    <dgm:cxn modelId="{FE096D18-C293-C949-9CD4-A95EE00F7B05}" type="presParOf" srcId="{DF748833-BEFE-4A9A-9535-E12953C71C7D}" destId="{37E97285-CD93-4FD0-8701-80C1763E1F1B}" srcOrd="0" destOrd="0" presId="urn:microsoft.com/office/officeart/2005/8/layout/orgChart1"/>
    <dgm:cxn modelId="{CEDC8D84-2983-0545-8EF1-0F0D51ADD518}" type="presParOf" srcId="{37E97285-CD93-4FD0-8701-80C1763E1F1B}" destId="{C614A3DE-D3FC-4ED6-B7C0-5402A4C72342}" srcOrd="0" destOrd="0" presId="urn:microsoft.com/office/officeart/2005/8/layout/orgChart1"/>
    <dgm:cxn modelId="{1BD3D7B0-952C-B246-ADF7-87A22DE3ED24}" type="presParOf" srcId="{37E97285-CD93-4FD0-8701-80C1763E1F1B}" destId="{BB25824D-5A92-4875-B810-05ACB8BB24CD}" srcOrd="1" destOrd="0" presId="urn:microsoft.com/office/officeart/2005/8/layout/orgChart1"/>
    <dgm:cxn modelId="{1F76C208-F154-C74A-B3F5-B5A0619DB298}" type="presParOf" srcId="{DF748833-BEFE-4A9A-9535-E12953C71C7D}" destId="{6BAC552D-44E5-4C44-9752-7A85ECCB1D6E}" srcOrd="1" destOrd="0" presId="urn:microsoft.com/office/officeart/2005/8/layout/orgChart1"/>
    <dgm:cxn modelId="{1985A0B4-5106-C849-8215-51F883816A21}" type="presParOf" srcId="{DF748833-BEFE-4A9A-9535-E12953C71C7D}" destId="{BF98AE27-8E97-468A-8C0D-48284EC3E0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F095ED-4513-2D46-9CEE-F04A46511392}" type="doc">
      <dgm:prSet loTypeId="urn:microsoft.com/office/officeart/2005/8/layout/hList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5D4203-9825-B744-9B1A-8526BB1DCC30}">
      <dgm:prSet phldrT="[Text]"/>
      <dgm:spPr/>
      <dgm:t>
        <a:bodyPr/>
        <a:lstStyle/>
        <a:p>
          <a:r>
            <a:rPr lang="en-US" dirty="0" smtClean="0"/>
            <a:t>Frequency/Count </a:t>
          </a:r>
          <a:endParaRPr lang="en-US" dirty="0"/>
        </a:p>
      </dgm:t>
    </dgm:pt>
    <dgm:pt modelId="{45CFAC76-BC68-E541-890C-92242EE1FE42}" type="parTrans" cxnId="{1576258B-E9BD-CD40-97E4-4AC322BF3439}">
      <dgm:prSet/>
      <dgm:spPr/>
      <dgm:t>
        <a:bodyPr/>
        <a:lstStyle/>
        <a:p>
          <a:endParaRPr lang="en-US"/>
        </a:p>
      </dgm:t>
    </dgm:pt>
    <dgm:pt modelId="{D43094B9-4826-FF42-8956-083C8A6B3460}" type="sibTrans" cxnId="{1576258B-E9BD-CD40-97E4-4AC322BF3439}">
      <dgm:prSet/>
      <dgm:spPr/>
      <dgm:t>
        <a:bodyPr/>
        <a:lstStyle/>
        <a:p>
          <a:endParaRPr lang="en-US"/>
        </a:p>
      </dgm:t>
    </dgm:pt>
    <dgm:pt modelId="{2F663D7D-52F6-8C4D-8B5F-E4C91BBB0F48}">
      <dgm:prSet phldrT="[Text]"/>
      <dgm:spPr/>
      <dgm:t>
        <a:bodyPr/>
        <a:lstStyle/>
        <a:p>
          <a:r>
            <a:rPr lang="en-US" dirty="0" smtClean="0"/>
            <a:t>KNN</a:t>
          </a:r>
          <a:endParaRPr lang="en-US" dirty="0"/>
        </a:p>
      </dgm:t>
    </dgm:pt>
    <dgm:pt modelId="{D7B8BB86-8395-E949-8AE1-6A56262A0296}" type="parTrans" cxnId="{51AAA4E5-D959-374F-8B01-863B0286CD47}">
      <dgm:prSet/>
      <dgm:spPr/>
      <dgm:t>
        <a:bodyPr/>
        <a:lstStyle/>
        <a:p>
          <a:endParaRPr lang="en-US"/>
        </a:p>
      </dgm:t>
    </dgm:pt>
    <dgm:pt modelId="{D6B351E3-E8D9-A648-906D-B90E6B84901B}" type="sibTrans" cxnId="{51AAA4E5-D959-374F-8B01-863B0286CD47}">
      <dgm:prSet/>
      <dgm:spPr/>
      <dgm:t>
        <a:bodyPr/>
        <a:lstStyle/>
        <a:p>
          <a:endParaRPr lang="en-US"/>
        </a:p>
      </dgm:t>
    </dgm:pt>
    <dgm:pt modelId="{88A752D9-9AF3-7A4C-A885-3FC7974EF8B9}">
      <dgm:prSet phldrT="[Text]"/>
      <dgm:spPr/>
      <dgm:t>
        <a:bodyPr/>
        <a:lstStyle/>
        <a:p>
          <a:r>
            <a:rPr lang="en-US" dirty="0" smtClean="0"/>
            <a:t>Naive Bayes</a:t>
          </a:r>
          <a:endParaRPr lang="en-US" dirty="0"/>
        </a:p>
      </dgm:t>
    </dgm:pt>
    <dgm:pt modelId="{321CA991-D194-2347-90FB-E30E52563684}" type="parTrans" cxnId="{19C73749-ED5B-7149-96EA-04FD3DDC26C7}">
      <dgm:prSet/>
      <dgm:spPr/>
      <dgm:t>
        <a:bodyPr/>
        <a:lstStyle/>
        <a:p>
          <a:endParaRPr lang="en-US"/>
        </a:p>
      </dgm:t>
    </dgm:pt>
    <dgm:pt modelId="{52B986BE-7078-4F40-97C6-944280E45E53}" type="sibTrans" cxnId="{19C73749-ED5B-7149-96EA-04FD3DDC26C7}">
      <dgm:prSet/>
      <dgm:spPr/>
      <dgm:t>
        <a:bodyPr/>
        <a:lstStyle/>
        <a:p>
          <a:endParaRPr lang="en-US"/>
        </a:p>
      </dgm:t>
    </dgm:pt>
    <dgm:pt modelId="{0ADC1005-E9EF-9640-BF90-E7604CA48A82}">
      <dgm:prSet phldrT="[Text]"/>
      <dgm:spPr/>
      <dgm:t>
        <a:bodyPr/>
        <a:lstStyle/>
        <a:p>
          <a:r>
            <a:rPr lang="en-US" dirty="0" smtClean="0"/>
            <a:t>Variance Covariance</a:t>
          </a:r>
          <a:endParaRPr lang="en-US" dirty="0"/>
        </a:p>
      </dgm:t>
    </dgm:pt>
    <dgm:pt modelId="{3B8AAF7B-1D2F-4B40-A56F-8D8A30FDBDE5}" type="parTrans" cxnId="{1EEEEF68-6E3D-6C47-904F-AF1085EC96CF}">
      <dgm:prSet/>
      <dgm:spPr/>
      <dgm:t>
        <a:bodyPr/>
        <a:lstStyle/>
        <a:p>
          <a:endParaRPr lang="en-US"/>
        </a:p>
      </dgm:t>
    </dgm:pt>
    <dgm:pt modelId="{848A6263-F2AD-544C-9E96-DB6E2B8FA831}" type="sibTrans" cxnId="{1EEEEF68-6E3D-6C47-904F-AF1085EC96CF}">
      <dgm:prSet/>
      <dgm:spPr/>
      <dgm:t>
        <a:bodyPr/>
        <a:lstStyle/>
        <a:p>
          <a:endParaRPr lang="en-US"/>
        </a:p>
      </dgm:t>
    </dgm:pt>
    <dgm:pt modelId="{B03F57F3-8127-BE4C-BC3B-63DC93A3DC54}">
      <dgm:prSet phldrT="[Text]"/>
      <dgm:spPr/>
      <dgm:t>
        <a:bodyPr/>
        <a:lstStyle/>
        <a:p>
          <a:r>
            <a:rPr lang="en-US" dirty="0" smtClean="0"/>
            <a:t>DT &amp; RFM</a:t>
          </a:r>
          <a:endParaRPr lang="en-US" dirty="0"/>
        </a:p>
      </dgm:t>
    </dgm:pt>
    <dgm:pt modelId="{787D0916-6AA3-354B-83C0-33DF3DB080A0}" type="parTrans" cxnId="{A5650323-1FFF-824F-B4E5-DB3F605683B9}">
      <dgm:prSet/>
      <dgm:spPr/>
      <dgm:t>
        <a:bodyPr/>
        <a:lstStyle/>
        <a:p>
          <a:endParaRPr lang="en-US"/>
        </a:p>
      </dgm:t>
    </dgm:pt>
    <dgm:pt modelId="{05BFFE8F-39A1-3944-9A1C-3377B536F7E8}" type="sibTrans" cxnId="{A5650323-1FFF-824F-B4E5-DB3F605683B9}">
      <dgm:prSet/>
      <dgm:spPr/>
      <dgm:t>
        <a:bodyPr/>
        <a:lstStyle/>
        <a:p>
          <a:endParaRPr lang="en-US"/>
        </a:p>
      </dgm:t>
    </dgm:pt>
    <dgm:pt modelId="{7056F031-D8A6-7C41-80C0-542B1FF5D072}">
      <dgm:prSet phldrT="[Text]"/>
      <dgm:spPr/>
      <dgm:t>
        <a:bodyPr/>
        <a:lstStyle/>
        <a:p>
          <a:r>
            <a:rPr lang="en-US" dirty="0" smtClean="0"/>
            <a:t>LPM, Logit</a:t>
          </a:r>
          <a:endParaRPr lang="en-US" dirty="0"/>
        </a:p>
      </dgm:t>
    </dgm:pt>
    <dgm:pt modelId="{B20C5783-55AE-8447-9473-259FCDF1BF9E}" type="parTrans" cxnId="{F25ECC4D-5BF1-4847-A23A-612C491C2015}">
      <dgm:prSet/>
      <dgm:spPr/>
      <dgm:t>
        <a:bodyPr/>
        <a:lstStyle/>
        <a:p>
          <a:endParaRPr lang="en-US"/>
        </a:p>
      </dgm:t>
    </dgm:pt>
    <dgm:pt modelId="{3CCB304C-7071-4A4E-BEEE-A0123C5D6389}" type="sibTrans" cxnId="{F25ECC4D-5BF1-4847-A23A-612C491C2015}">
      <dgm:prSet/>
      <dgm:spPr/>
      <dgm:t>
        <a:bodyPr/>
        <a:lstStyle/>
        <a:p>
          <a:endParaRPr lang="en-US"/>
        </a:p>
      </dgm:t>
    </dgm:pt>
    <dgm:pt modelId="{4EFD49FB-7249-4840-BF2D-2AD96634607F}">
      <dgm:prSet phldrT="[Text]"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F666ADB7-C561-F04C-8B91-6FF84C39B44E}" type="parTrans" cxnId="{38E8611A-84AD-B546-B2CD-52572705415C}">
      <dgm:prSet/>
      <dgm:spPr/>
      <dgm:t>
        <a:bodyPr/>
        <a:lstStyle/>
        <a:p>
          <a:endParaRPr lang="en-US"/>
        </a:p>
      </dgm:t>
    </dgm:pt>
    <dgm:pt modelId="{2186E85E-9A29-F04F-9B71-C50898A2D628}" type="sibTrans" cxnId="{38E8611A-84AD-B546-B2CD-52572705415C}">
      <dgm:prSet/>
      <dgm:spPr/>
      <dgm:t>
        <a:bodyPr/>
        <a:lstStyle/>
        <a:p>
          <a:endParaRPr lang="en-US"/>
        </a:p>
      </dgm:t>
    </dgm:pt>
    <dgm:pt modelId="{A119AF04-4A7E-2349-A1A4-CECDBF51615D}">
      <dgm:prSet phldrT="[Text]"/>
      <dgm:spPr/>
      <dgm:t>
        <a:bodyPr/>
        <a:lstStyle/>
        <a:p>
          <a:r>
            <a:rPr lang="en-US" dirty="0" smtClean="0"/>
            <a:t>ANN</a:t>
          </a:r>
          <a:endParaRPr lang="en-US" dirty="0"/>
        </a:p>
      </dgm:t>
    </dgm:pt>
    <dgm:pt modelId="{DAF221D3-0E4A-9F4F-88CC-94436BF2A726}" type="parTrans" cxnId="{0BF67803-C64E-5148-8FAC-18D406CC6EF2}">
      <dgm:prSet/>
      <dgm:spPr/>
      <dgm:t>
        <a:bodyPr/>
        <a:lstStyle/>
        <a:p>
          <a:endParaRPr lang="en-US"/>
        </a:p>
      </dgm:t>
    </dgm:pt>
    <dgm:pt modelId="{5C8AB4DF-AD96-A64F-A474-19A1E2961075}" type="sibTrans" cxnId="{0BF67803-C64E-5148-8FAC-18D406CC6EF2}">
      <dgm:prSet/>
      <dgm:spPr/>
      <dgm:t>
        <a:bodyPr/>
        <a:lstStyle/>
        <a:p>
          <a:endParaRPr lang="en-US"/>
        </a:p>
      </dgm:t>
    </dgm:pt>
    <dgm:pt modelId="{783CC3EA-5EDD-D44F-8133-AB0CAEAD3D67}">
      <dgm:prSet phldrT="[Text]"/>
      <dgm:spPr/>
      <dgm:t>
        <a:bodyPr/>
        <a:lstStyle/>
        <a:p>
          <a:r>
            <a:rPr lang="en-US" dirty="0" smtClean="0"/>
            <a:t>GB</a:t>
          </a:r>
          <a:endParaRPr lang="en-US" dirty="0"/>
        </a:p>
      </dgm:t>
    </dgm:pt>
    <dgm:pt modelId="{1BCB6391-AE27-D045-B226-E3FEBF42D046}" type="parTrans" cxnId="{832F0F7D-8157-AA44-BFD3-6BBD8C91CF9B}">
      <dgm:prSet/>
      <dgm:spPr/>
      <dgm:t>
        <a:bodyPr/>
        <a:lstStyle/>
        <a:p>
          <a:endParaRPr lang="en-US"/>
        </a:p>
      </dgm:t>
    </dgm:pt>
    <dgm:pt modelId="{8A210780-C2AC-ED40-A9F4-27EF201A4AE6}" type="sibTrans" cxnId="{832F0F7D-8157-AA44-BFD3-6BBD8C91CF9B}">
      <dgm:prSet/>
      <dgm:spPr/>
      <dgm:t>
        <a:bodyPr/>
        <a:lstStyle/>
        <a:p>
          <a:endParaRPr lang="en-US"/>
        </a:p>
      </dgm:t>
    </dgm:pt>
    <dgm:pt modelId="{72FF6B69-0F5A-6147-BEE9-F0DE02B5EE54}">
      <dgm:prSet phldrT="[Text]"/>
      <dgm:spPr/>
      <dgm:t>
        <a:bodyPr/>
        <a:lstStyle/>
        <a:p>
          <a:endParaRPr lang="en-US" dirty="0"/>
        </a:p>
      </dgm:t>
    </dgm:pt>
    <dgm:pt modelId="{C0E957F1-8176-0042-93FB-5C32E701297C}" type="parTrans" cxnId="{7E119838-E128-EA41-B24D-B7EFD7496EF2}">
      <dgm:prSet/>
      <dgm:spPr/>
      <dgm:t>
        <a:bodyPr/>
        <a:lstStyle/>
        <a:p>
          <a:endParaRPr lang="en-US"/>
        </a:p>
      </dgm:t>
    </dgm:pt>
    <dgm:pt modelId="{C900EEA7-A0C0-6E43-B0C0-0BDFA9BFA681}" type="sibTrans" cxnId="{7E119838-E128-EA41-B24D-B7EFD7496EF2}">
      <dgm:prSet/>
      <dgm:spPr/>
      <dgm:t>
        <a:bodyPr/>
        <a:lstStyle/>
        <a:p>
          <a:endParaRPr lang="en-US"/>
        </a:p>
      </dgm:t>
    </dgm:pt>
    <dgm:pt modelId="{0634C4D9-7A4A-2744-ADFA-FF0BEC6C4A25}">
      <dgm:prSet phldrT="[Text]"/>
      <dgm:spPr/>
      <dgm:t>
        <a:bodyPr/>
        <a:lstStyle/>
        <a:p>
          <a:r>
            <a:rPr lang="en-US" dirty="0" smtClean="0"/>
            <a:t>LDA &amp; SVM</a:t>
          </a:r>
          <a:endParaRPr lang="en-US" dirty="0"/>
        </a:p>
      </dgm:t>
    </dgm:pt>
    <dgm:pt modelId="{0C4E4D5D-9E03-A245-857A-A39DAD3CFD48}" type="parTrans" cxnId="{B1F9D2D6-6DA8-C045-BA1E-9E422F31A5F6}">
      <dgm:prSet/>
      <dgm:spPr/>
      <dgm:t>
        <a:bodyPr/>
        <a:lstStyle/>
        <a:p>
          <a:endParaRPr lang="en-US"/>
        </a:p>
      </dgm:t>
    </dgm:pt>
    <dgm:pt modelId="{EB8788DA-D7B1-5941-92D6-3A09E2FE289D}" type="sibTrans" cxnId="{B1F9D2D6-6DA8-C045-BA1E-9E422F31A5F6}">
      <dgm:prSet/>
      <dgm:spPr/>
      <dgm:t>
        <a:bodyPr/>
        <a:lstStyle/>
        <a:p>
          <a:endParaRPr lang="en-US"/>
        </a:p>
      </dgm:t>
    </dgm:pt>
    <dgm:pt modelId="{688A0155-83EB-CC4B-AC0F-0223AA466E13}" type="pres">
      <dgm:prSet presAssocID="{B5F095ED-4513-2D46-9CEE-F04A46511392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37D32CA-2E3C-A748-BFE5-3AEA33280C83}" type="pres">
      <dgm:prSet presAssocID="{1B5D4203-9825-B744-9B1A-8526BB1DCC30}" presName="compositeNode" presStyleCnt="0">
        <dgm:presLayoutVars>
          <dgm:bulletEnabled val="1"/>
        </dgm:presLayoutVars>
      </dgm:prSet>
      <dgm:spPr/>
    </dgm:pt>
    <dgm:pt modelId="{FD2431EB-A178-A843-BF37-5C0574AD1E86}" type="pres">
      <dgm:prSet presAssocID="{1B5D4203-9825-B744-9B1A-8526BB1DCC30}" presName="image" presStyleLbl="fgImgPlace1" presStyleIdx="0" presStyleCnt="3"/>
      <dgm:spPr/>
    </dgm:pt>
    <dgm:pt modelId="{7BC7FE2A-9022-4E4D-A6FB-4AD44E5B6E82}" type="pres">
      <dgm:prSet presAssocID="{1B5D4203-9825-B744-9B1A-8526BB1DCC30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36BD8-8F94-B94E-9021-585B54E11D2D}" type="pres">
      <dgm:prSet presAssocID="{1B5D4203-9825-B744-9B1A-8526BB1DCC30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E8D1D6-4DC2-1A44-993E-6C66477C6ADF}" type="pres">
      <dgm:prSet presAssocID="{D43094B9-4826-FF42-8956-083C8A6B3460}" presName="sibTrans" presStyleCnt="0"/>
      <dgm:spPr/>
    </dgm:pt>
    <dgm:pt modelId="{5FB7EF1F-D738-9D4E-B9E3-7335D4BABBC9}" type="pres">
      <dgm:prSet presAssocID="{0ADC1005-E9EF-9640-BF90-E7604CA48A82}" presName="compositeNode" presStyleCnt="0">
        <dgm:presLayoutVars>
          <dgm:bulletEnabled val="1"/>
        </dgm:presLayoutVars>
      </dgm:prSet>
      <dgm:spPr/>
    </dgm:pt>
    <dgm:pt modelId="{57C41AF7-09C8-AC4E-8B44-12B6D02F1A12}" type="pres">
      <dgm:prSet presAssocID="{0ADC1005-E9EF-9640-BF90-E7604CA48A82}" presName="image" presStyleLbl="fgImgPlace1" presStyleIdx="1" presStyleCnt="3"/>
      <dgm:spPr/>
    </dgm:pt>
    <dgm:pt modelId="{69795617-F6FE-B646-8ACB-08571213B530}" type="pres">
      <dgm:prSet presAssocID="{0ADC1005-E9EF-9640-BF90-E7604CA48A82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16E471-FF4E-0F46-B369-01696E827699}" type="pres">
      <dgm:prSet presAssocID="{0ADC1005-E9EF-9640-BF90-E7604CA48A82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1E31ED-4909-B142-AF0D-D9F686F3F274}" type="pres">
      <dgm:prSet presAssocID="{848A6263-F2AD-544C-9E96-DB6E2B8FA831}" presName="sibTrans" presStyleCnt="0"/>
      <dgm:spPr/>
    </dgm:pt>
    <dgm:pt modelId="{E057962F-66A7-3F44-AEB4-5D7789B03FF5}" type="pres">
      <dgm:prSet presAssocID="{4EFD49FB-7249-4840-BF2D-2AD96634607F}" presName="compositeNode" presStyleCnt="0">
        <dgm:presLayoutVars>
          <dgm:bulletEnabled val="1"/>
        </dgm:presLayoutVars>
      </dgm:prSet>
      <dgm:spPr/>
    </dgm:pt>
    <dgm:pt modelId="{82587045-630B-A04B-94A9-0135CC35772C}" type="pres">
      <dgm:prSet presAssocID="{4EFD49FB-7249-4840-BF2D-2AD96634607F}" presName="image" presStyleLbl="fgImgPlace1" presStyleIdx="2" presStyleCnt="3"/>
      <dgm:spPr/>
    </dgm:pt>
    <dgm:pt modelId="{53A8AE4F-0FC6-1B4C-9556-D23A37A9C313}" type="pres">
      <dgm:prSet presAssocID="{4EFD49FB-7249-4840-BF2D-2AD96634607F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96B07-CBB5-B240-B01F-3B33D9440EE3}" type="pres">
      <dgm:prSet presAssocID="{4EFD49FB-7249-4840-BF2D-2AD96634607F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C73749-ED5B-7149-96EA-04FD3DDC26C7}" srcId="{1B5D4203-9825-B744-9B1A-8526BB1DCC30}" destId="{88A752D9-9AF3-7A4C-A885-3FC7974EF8B9}" srcOrd="1" destOrd="0" parTransId="{321CA991-D194-2347-90FB-E30E52563684}" sibTransId="{52B986BE-7078-4F40-97C6-944280E45E53}"/>
    <dgm:cxn modelId="{F25ECC4D-5BF1-4847-A23A-612C491C2015}" srcId="{0ADC1005-E9EF-9640-BF90-E7604CA48A82}" destId="{7056F031-D8A6-7C41-80C0-542B1FF5D072}" srcOrd="3" destOrd="0" parTransId="{B20C5783-55AE-8447-9473-259FCDF1BF9E}" sibTransId="{3CCB304C-7071-4A4E-BEEE-A0123C5D6389}"/>
    <dgm:cxn modelId="{4EE05AD2-8F22-8647-BBB4-47947A76F374}" type="presOf" srcId="{B5F095ED-4513-2D46-9CEE-F04A46511392}" destId="{688A0155-83EB-CC4B-AC0F-0223AA466E13}" srcOrd="0" destOrd="0" presId="urn:microsoft.com/office/officeart/2005/8/layout/hList2"/>
    <dgm:cxn modelId="{99E9D06C-A66A-564E-83BB-1BEB682B5187}" type="presOf" srcId="{88A752D9-9AF3-7A4C-A885-3FC7974EF8B9}" destId="{7BC7FE2A-9022-4E4D-A6FB-4AD44E5B6E82}" srcOrd="0" destOrd="1" presId="urn:microsoft.com/office/officeart/2005/8/layout/hList2"/>
    <dgm:cxn modelId="{62618646-2370-5C4F-8369-738A6C9AF982}" type="presOf" srcId="{72FF6B69-0F5A-6147-BEE9-F0DE02B5EE54}" destId="{69795617-F6FE-B646-8ACB-08571213B530}" srcOrd="0" destOrd="2" presId="urn:microsoft.com/office/officeart/2005/8/layout/hList2"/>
    <dgm:cxn modelId="{832F0F7D-8157-AA44-BFD3-6BBD8C91CF9B}" srcId="{4EFD49FB-7249-4840-BF2D-2AD96634607F}" destId="{783CC3EA-5EDD-D44F-8133-AB0CAEAD3D67}" srcOrd="1" destOrd="0" parTransId="{1BCB6391-AE27-D045-B226-E3FEBF42D046}" sibTransId="{8A210780-C2AC-ED40-A9F4-27EF201A4AE6}"/>
    <dgm:cxn modelId="{38E8611A-84AD-B546-B2CD-52572705415C}" srcId="{B5F095ED-4513-2D46-9CEE-F04A46511392}" destId="{4EFD49FB-7249-4840-BF2D-2AD96634607F}" srcOrd="2" destOrd="0" parTransId="{F666ADB7-C561-F04C-8B91-6FF84C39B44E}" sibTransId="{2186E85E-9A29-F04F-9B71-C50898A2D628}"/>
    <dgm:cxn modelId="{0BF67803-C64E-5148-8FAC-18D406CC6EF2}" srcId="{4EFD49FB-7249-4840-BF2D-2AD96634607F}" destId="{A119AF04-4A7E-2349-A1A4-CECDBF51615D}" srcOrd="0" destOrd="0" parTransId="{DAF221D3-0E4A-9F4F-88CC-94436BF2A726}" sibTransId="{5C8AB4DF-AD96-A64F-A474-19A1E2961075}"/>
    <dgm:cxn modelId="{18768AB6-70A7-E043-BD77-32D4F1595D32}" type="presOf" srcId="{2F663D7D-52F6-8C4D-8B5F-E4C91BBB0F48}" destId="{7BC7FE2A-9022-4E4D-A6FB-4AD44E5B6E82}" srcOrd="0" destOrd="0" presId="urn:microsoft.com/office/officeart/2005/8/layout/hList2"/>
    <dgm:cxn modelId="{C82F0AF3-30EA-2445-B06F-168E85CF03F8}" type="presOf" srcId="{0ADC1005-E9EF-9640-BF90-E7604CA48A82}" destId="{6A16E471-FF4E-0F46-B369-01696E827699}" srcOrd="0" destOrd="0" presId="urn:microsoft.com/office/officeart/2005/8/layout/hList2"/>
    <dgm:cxn modelId="{A5650323-1FFF-824F-B4E5-DB3F605683B9}" srcId="{0ADC1005-E9EF-9640-BF90-E7604CA48A82}" destId="{B03F57F3-8127-BE4C-BC3B-63DC93A3DC54}" srcOrd="0" destOrd="0" parTransId="{787D0916-6AA3-354B-83C0-33DF3DB080A0}" sibTransId="{05BFFE8F-39A1-3944-9A1C-3377B536F7E8}"/>
    <dgm:cxn modelId="{7E119838-E128-EA41-B24D-B7EFD7496EF2}" srcId="{0ADC1005-E9EF-9640-BF90-E7604CA48A82}" destId="{72FF6B69-0F5A-6147-BEE9-F0DE02B5EE54}" srcOrd="2" destOrd="0" parTransId="{C0E957F1-8176-0042-93FB-5C32E701297C}" sibTransId="{C900EEA7-A0C0-6E43-B0C0-0BDFA9BFA681}"/>
    <dgm:cxn modelId="{51AAA4E5-D959-374F-8B01-863B0286CD47}" srcId="{1B5D4203-9825-B744-9B1A-8526BB1DCC30}" destId="{2F663D7D-52F6-8C4D-8B5F-E4C91BBB0F48}" srcOrd="0" destOrd="0" parTransId="{D7B8BB86-8395-E949-8AE1-6A56262A0296}" sibTransId="{D6B351E3-E8D9-A648-906D-B90E6B84901B}"/>
    <dgm:cxn modelId="{B1F9D2D6-6DA8-C045-BA1E-9E422F31A5F6}" srcId="{0ADC1005-E9EF-9640-BF90-E7604CA48A82}" destId="{0634C4D9-7A4A-2744-ADFA-FF0BEC6C4A25}" srcOrd="1" destOrd="0" parTransId="{0C4E4D5D-9E03-A245-857A-A39DAD3CFD48}" sibTransId="{EB8788DA-D7B1-5941-92D6-3A09E2FE289D}"/>
    <dgm:cxn modelId="{A8718FAA-6E2A-2F4D-A348-69024942EED1}" type="presOf" srcId="{1B5D4203-9825-B744-9B1A-8526BB1DCC30}" destId="{41D36BD8-8F94-B94E-9021-585B54E11D2D}" srcOrd="0" destOrd="0" presId="urn:microsoft.com/office/officeart/2005/8/layout/hList2"/>
    <dgm:cxn modelId="{1576258B-E9BD-CD40-97E4-4AC322BF3439}" srcId="{B5F095ED-4513-2D46-9CEE-F04A46511392}" destId="{1B5D4203-9825-B744-9B1A-8526BB1DCC30}" srcOrd="0" destOrd="0" parTransId="{45CFAC76-BC68-E541-890C-92242EE1FE42}" sibTransId="{D43094B9-4826-FF42-8956-083C8A6B3460}"/>
    <dgm:cxn modelId="{1FFB391E-1CFA-1340-97C2-344AAACC666C}" type="presOf" srcId="{7056F031-D8A6-7C41-80C0-542B1FF5D072}" destId="{69795617-F6FE-B646-8ACB-08571213B530}" srcOrd="0" destOrd="3" presId="urn:microsoft.com/office/officeart/2005/8/layout/hList2"/>
    <dgm:cxn modelId="{F5F2A30C-D93B-9B40-898E-603BD41D5CDC}" type="presOf" srcId="{783CC3EA-5EDD-D44F-8133-AB0CAEAD3D67}" destId="{53A8AE4F-0FC6-1B4C-9556-D23A37A9C313}" srcOrd="0" destOrd="1" presId="urn:microsoft.com/office/officeart/2005/8/layout/hList2"/>
    <dgm:cxn modelId="{78E7523A-9F06-A648-8652-465F89D0792E}" type="presOf" srcId="{A119AF04-4A7E-2349-A1A4-CECDBF51615D}" destId="{53A8AE4F-0FC6-1B4C-9556-D23A37A9C313}" srcOrd="0" destOrd="0" presId="urn:microsoft.com/office/officeart/2005/8/layout/hList2"/>
    <dgm:cxn modelId="{8DD60639-C684-CB49-B395-B908D8E13161}" type="presOf" srcId="{B03F57F3-8127-BE4C-BC3B-63DC93A3DC54}" destId="{69795617-F6FE-B646-8ACB-08571213B530}" srcOrd="0" destOrd="0" presId="urn:microsoft.com/office/officeart/2005/8/layout/hList2"/>
    <dgm:cxn modelId="{93C1E0F2-A3BE-474B-889B-F0AE2EAFCDC0}" type="presOf" srcId="{4EFD49FB-7249-4840-BF2D-2AD96634607F}" destId="{4C896B07-CBB5-B240-B01F-3B33D9440EE3}" srcOrd="0" destOrd="0" presId="urn:microsoft.com/office/officeart/2005/8/layout/hList2"/>
    <dgm:cxn modelId="{1EEEEF68-6E3D-6C47-904F-AF1085EC96CF}" srcId="{B5F095ED-4513-2D46-9CEE-F04A46511392}" destId="{0ADC1005-E9EF-9640-BF90-E7604CA48A82}" srcOrd="1" destOrd="0" parTransId="{3B8AAF7B-1D2F-4B40-A56F-8D8A30FDBDE5}" sibTransId="{848A6263-F2AD-544C-9E96-DB6E2B8FA831}"/>
    <dgm:cxn modelId="{ABF66AF8-71C5-0645-86E3-849073761AB9}" type="presOf" srcId="{0634C4D9-7A4A-2744-ADFA-FF0BEC6C4A25}" destId="{69795617-F6FE-B646-8ACB-08571213B530}" srcOrd="0" destOrd="1" presId="urn:microsoft.com/office/officeart/2005/8/layout/hList2"/>
    <dgm:cxn modelId="{36C66369-D1D1-074C-8CF5-941813270687}" type="presParOf" srcId="{688A0155-83EB-CC4B-AC0F-0223AA466E13}" destId="{737D32CA-2E3C-A748-BFE5-3AEA33280C83}" srcOrd="0" destOrd="0" presId="urn:microsoft.com/office/officeart/2005/8/layout/hList2"/>
    <dgm:cxn modelId="{37587CF3-CC86-F84D-98F8-E47E2B699AC2}" type="presParOf" srcId="{737D32CA-2E3C-A748-BFE5-3AEA33280C83}" destId="{FD2431EB-A178-A843-BF37-5C0574AD1E86}" srcOrd="0" destOrd="0" presId="urn:microsoft.com/office/officeart/2005/8/layout/hList2"/>
    <dgm:cxn modelId="{03EDA6D9-C296-3B4E-9048-4A9C67874134}" type="presParOf" srcId="{737D32CA-2E3C-A748-BFE5-3AEA33280C83}" destId="{7BC7FE2A-9022-4E4D-A6FB-4AD44E5B6E82}" srcOrd="1" destOrd="0" presId="urn:microsoft.com/office/officeart/2005/8/layout/hList2"/>
    <dgm:cxn modelId="{44C518A0-756F-4A45-B487-75943D8B56E3}" type="presParOf" srcId="{737D32CA-2E3C-A748-BFE5-3AEA33280C83}" destId="{41D36BD8-8F94-B94E-9021-585B54E11D2D}" srcOrd="2" destOrd="0" presId="urn:microsoft.com/office/officeart/2005/8/layout/hList2"/>
    <dgm:cxn modelId="{83FB6498-228C-5A43-B191-1955F9D11171}" type="presParOf" srcId="{688A0155-83EB-CC4B-AC0F-0223AA466E13}" destId="{36E8D1D6-4DC2-1A44-993E-6C66477C6ADF}" srcOrd="1" destOrd="0" presId="urn:microsoft.com/office/officeart/2005/8/layout/hList2"/>
    <dgm:cxn modelId="{5D79F629-E4A5-FA49-9BFF-4D0253E12549}" type="presParOf" srcId="{688A0155-83EB-CC4B-AC0F-0223AA466E13}" destId="{5FB7EF1F-D738-9D4E-B9E3-7335D4BABBC9}" srcOrd="2" destOrd="0" presId="urn:microsoft.com/office/officeart/2005/8/layout/hList2"/>
    <dgm:cxn modelId="{8A0D925B-5C71-1647-96FE-2721344A4119}" type="presParOf" srcId="{5FB7EF1F-D738-9D4E-B9E3-7335D4BABBC9}" destId="{57C41AF7-09C8-AC4E-8B44-12B6D02F1A12}" srcOrd="0" destOrd="0" presId="urn:microsoft.com/office/officeart/2005/8/layout/hList2"/>
    <dgm:cxn modelId="{29213800-3D7D-4F46-8399-49CE96F4F5B2}" type="presParOf" srcId="{5FB7EF1F-D738-9D4E-B9E3-7335D4BABBC9}" destId="{69795617-F6FE-B646-8ACB-08571213B530}" srcOrd="1" destOrd="0" presId="urn:microsoft.com/office/officeart/2005/8/layout/hList2"/>
    <dgm:cxn modelId="{C22E30FF-89C4-2A45-8762-B3EDBBE602B3}" type="presParOf" srcId="{5FB7EF1F-D738-9D4E-B9E3-7335D4BABBC9}" destId="{6A16E471-FF4E-0F46-B369-01696E827699}" srcOrd="2" destOrd="0" presId="urn:microsoft.com/office/officeart/2005/8/layout/hList2"/>
    <dgm:cxn modelId="{9B025797-5EE8-6342-AC3D-FE9F950CE48C}" type="presParOf" srcId="{688A0155-83EB-CC4B-AC0F-0223AA466E13}" destId="{111E31ED-4909-B142-AF0D-D9F686F3F274}" srcOrd="3" destOrd="0" presId="urn:microsoft.com/office/officeart/2005/8/layout/hList2"/>
    <dgm:cxn modelId="{2F691458-5FAF-A345-883E-FEF82DAC5211}" type="presParOf" srcId="{688A0155-83EB-CC4B-AC0F-0223AA466E13}" destId="{E057962F-66A7-3F44-AEB4-5D7789B03FF5}" srcOrd="4" destOrd="0" presId="urn:microsoft.com/office/officeart/2005/8/layout/hList2"/>
    <dgm:cxn modelId="{AB6E15E0-8A3B-7843-848B-BFB2921E2DA0}" type="presParOf" srcId="{E057962F-66A7-3F44-AEB4-5D7789B03FF5}" destId="{82587045-630B-A04B-94A9-0135CC35772C}" srcOrd="0" destOrd="0" presId="urn:microsoft.com/office/officeart/2005/8/layout/hList2"/>
    <dgm:cxn modelId="{919E154C-7B76-8947-A8C1-2035EBD379A6}" type="presParOf" srcId="{E057962F-66A7-3F44-AEB4-5D7789B03FF5}" destId="{53A8AE4F-0FC6-1B4C-9556-D23A37A9C313}" srcOrd="1" destOrd="0" presId="urn:microsoft.com/office/officeart/2005/8/layout/hList2"/>
    <dgm:cxn modelId="{861A4895-D9A4-924F-BD81-A6D5A41C251A}" type="presParOf" srcId="{E057962F-66A7-3F44-AEB4-5D7789B03FF5}" destId="{4C896B07-CBB5-B240-B01F-3B33D9440EE3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62581-CFE5-4966-B171-C46FA899A15D}">
      <dsp:nvSpPr>
        <dsp:cNvPr id="0" name=""/>
        <dsp:cNvSpPr/>
      </dsp:nvSpPr>
      <dsp:spPr>
        <a:xfrm>
          <a:off x="4639474" y="1893896"/>
          <a:ext cx="138103" cy="1538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8864"/>
              </a:lnTo>
              <a:lnTo>
                <a:pt x="138103" y="1538864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0E26F-DD6F-434C-9208-9101471458D7}">
      <dsp:nvSpPr>
        <dsp:cNvPr id="0" name=""/>
        <dsp:cNvSpPr/>
      </dsp:nvSpPr>
      <dsp:spPr>
        <a:xfrm>
          <a:off x="4501371" y="1893896"/>
          <a:ext cx="138103" cy="1538864"/>
        </a:xfrm>
        <a:custGeom>
          <a:avLst/>
          <a:gdLst/>
          <a:ahLst/>
          <a:cxnLst/>
          <a:rect l="0" t="0" r="0" b="0"/>
          <a:pathLst>
            <a:path>
              <a:moveTo>
                <a:pt x="138103" y="0"/>
              </a:moveTo>
              <a:lnTo>
                <a:pt x="138103" y="1538864"/>
              </a:lnTo>
              <a:lnTo>
                <a:pt x="0" y="1538864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0EED1-58D6-42CE-BCEC-D4274DB65A84}">
      <dsp:nvSpPr>
        <dsp:cNvPr id="0" name=""/>
        <dsp:cNvSpPr/>
      </dsp:nvSpPr>
      <dsp:spPr>
        <a:xfrm>
          <a:off x="4639474" y="1893896"/>
          <a:ext cx="138103" cy="60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023"/>
              </a:lnTo>
              <a:lnTo>
                <a:pt x="138103" y="605023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80704-9B83-47C6-A1B2-8AFC357EF3DD}">
      <dsp:nvSpPr>
        <dsp:cNvPr id="0" name=""/>
        <dsp:cNvSpPr/>
      </dsp:nvSpPr>
      <dsp:spPr>
        <a:xfrm>
          <a:off x="4501371" y="1893896"/>
          <a:ext cx="138103" cy="605023"/>
        </a:xfrm>
        <a:custGeom>
          <a:avLst/>
          <a:gdLst/>
          <a:ahLst/>
          <a:cxnLst/>
          <a:rect l="0" t="0" r="0" b="0"/>
          <a:pathLst>
            <a:path>
              <a:moveTo>
                <a:pt x="138103" y="0"/>
              </a:moveTo>
              <a:lnTo>
                <a:pt x="138103" y="605023"/>
              </a:lnTo>
              <a:lnTo>
                <a:pt x="0" y="605023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182AB-0C38-462D-9A1D-B8FEB4043DF7}">
      <dsp:nvSpPr>
        <dsp:cNvPr id="0" name=""/>
        <dsp:cNvSpPr/>
      </dsp:nvSpPr>
      <dsp:spPr>
        <a:xfrm>
          <a:off x="3047999" y="960056"/>
          <a:ext cx="933840" cy="60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023"/>
              </a:lnTo>
              <a:lnTo>
                <a:pt x="933840" y="6050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11BF7-716D-4ED6-B371-EC61B306A4F5}">
      <dsp:nvSpPr>
        <dsp:cNvPr id="0" name=""/>
        <dsp:cNvSpPr/>
      </dsp:nvSpPr>
      <dsp:spPr>
        <a:xfrm>
          <a:off x="1318421" y="1893896"/>
          <a:ext cx="138103" cy="1538864"/>
        </a:xfrm>
        <a:custGeom>
          <a:avLst/>
          <a:gdLst/>
          <a:ahLst/>
          <a:cxnLst/>
          <a:rect l="0" t="0" r="0" b="0"/>
          <a:pathLst>
            <a:path>
              <a:moveTo>
                <a:pt x="138103" y="0"/>
              </a:moveTo>
              <a:lnTo>
                <a:pt x="138103" y="1538864"/>
              </a:lnTo>
              <a:lnTo>
                <a:pt x="0" y="1538864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6263F-9A83-46E1-8034-A3343CE5A86B}">
      <dsp:nvSpPr>
        <dsp:cNvPr id="0" name=""/>
        <dsp:cNvSpPr/>
      </dsp:nvSpPr>
      <dsp:spPr>
        <a:xfrm>
          <a:off x="1456525" y="1893896"/>
          <a:ext cx="138103" cy="60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023"/>
              </a:lnTo>
              <a:lnTo>
                <a:pt x="138103" y="605023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A592E-3BD0-414A-8B8A-B304C0F966B4}">
      <dsp:nvSpPr>
        <dsp:cNvPr id="0" name=""/>
        <dsp:cNvSpPr/>
      </dsp:nvSpPr>
      <dsp:spPr>
        <a:xfrm>
          <a:off x="1318421" y="1893896"/>
          <a:ext cx="138103" cy="605023"/>
        </a:xfrm>
        <a:custGeom>
          <a:avLst/>
          <a:gdLst/>
          <a:ahLst/>
          <a:cxnLst/>
          <a:rect l="0" t="0" r="0" b="0"/>
          <a:pathLst>
            <a:path>
              <a:moveTo>
                <a:pt x="138103" y="0"/>
              </a:moveTo>
              <a:lnTo>
                <a:pt x="138103" y="605023"/>
              </a:lnTo>
              <a:lnTo>
                <a:pt x="0" y="605023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25006-EAD5-48A7-A17B-9F831A9E0B66}">
      <dsp:nvSpPr>
        <dsp:cNvPr id="0" name=""/>
        <dsp:cNvSpPr/>
      </dsp:nvSpPr>
      <dsp:spPr>
        <a:xfrm>
          <a:off x="2114159" y="960056"/>
          <a:ext cx="933840" cy="605023"/>
        </a:xfrm>
        <a:custGeom>
          <a:avLst/>
          <a:gdLst/>
          <a:ahLst/>
          <a:cxnLst/>
          <a:rect l="0" t="0" r="0" b="0"/>
          <a:pathLst>
            <a:path>
              <a:moveTo>
                <a:pt x="933840" y="0"/>
              </a:moveTo>
              <a:lnTo>
                <a:pt x="933840" y="605023"/>
              </a:lnTo>
              <a:lnTo>
                <a:pt x="0" y="6050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F51C4-AB6C-4F7F-A24D-44A60EB34694}">
      <dsp:nvSpPr>
        <dsp:cNvPr id="0" name=""/>
        <dsp:cNvSpPr/>
      </dsp:nvSpPr>
      <dsp:spPr>
        <a:xfrm>
          <a:off x="2390365" y="302421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Analysis</a:t>
          </a:r>
          <a:endParaRPr lang="en-US" sz="1700" kern="1200" dirty="0"/>
        </a:p>
      </dsp:txBody>
      <dsp:txXfrm>
        <a:off x="2390365" y="302421"/>
        <a:ext cx="1315268" cy="657634"/>
      </dsp:txXfrm>
    </dsp:sp>
    <dsp:sp modelId="{E54A6652-84DD-49DD-8DA4-77FD36083F23}">
      <dsp:nvSpPr>
        <dsp:cNvPr id="0" name=""/>
        <dsp:cNvSpPr/>
      </dsp:nvSpPr>
      <dsp:spPr>
        <a:xfrm>
          <a:off x="798890" y="1236262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Understanding the Past</a:t>
          </a:r>
          <a:endParaRPr lang="en-US" sz="1700" kern="1200" dirty="0"/>
        </a:p>
      </dsp:txBody>
      <dsp:txXfrm>
        <a:off x="798890" y="1236262"/>
        <a:ext cx="1315268" cy="657634"/>
      </dsp:txXfrm>
    </dsp:sp>
    <dsp:sp modelId="{FB05401C-77D7-4BFB-96F5-5E449123CF9C}">
      <dsp:nvSpPr>
        <dsp:cNvPr id="0" name=""/>
        <dsp:cNvSpPr/>
      </dsp:nvSpPr>
      <dsp:spPr>
        <a:xfrm>
          <a:off x="3153" y="2170103"/>
          <a:ext cx="1315268" cy="657634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153" y="2170103"/>
        <a:ext cx="1315268" cy="657634"/>
      </dsp:txXfrm>
    </dsp:sp>
    <dsp:sp modelId="{C0781B8C-A6E1-47AA-A7AF-5AE0E7733B9D}">
      <dsp:nvSpPr>
        <dsp:cNvPr id="0" name=""/>
        <dsp:cNvSpPr/>
      </dsp:nvSpPr>
      <dsp:spPr>
        <a:xfrm>
          <a:off x="1594628" y="2170103"/>
          <a:ext cx="1315268" cy="657634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1594628" y="2170103"/>
        <a:ext cx="1315268" cy="657634"/>
      </dsp:txXfrm>
    </dsp:sp>
    <dsp:sp modelId="{79764B18-4CC3-4A49-85FB-D61EDC7504B8}">
      <dsp:nvSpPr>
        <dsp:cNvPr id="0" name=""/>
        <dsp:cNvSpPr/>
      </dsp:nvSpPr>
      <dsp:spPr>
        <a:xfrm>
          <a:off x="3153" y="3103943"/>
          <a:ext cx="1315268" cy="657634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153" y="3103943"/>
        <a:ext cx="1315268" cy="657634"/>
      </dsp:txXfrm>
    </dsp:sp>
    <dsp:sp modelId="{F272F570-6813-4D21-B25F-F27A6A874A9E}">
      <dsp:nvSpPr>
        <dsp:cNvPr id="0" name=""/>
        <dsp:cNvSpPr/>
      </dsp:nvSpPr>
      <dsp:spPr>
        <a:xfrm>
          <a:off x="3981840" y="1236262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Predicting Ahead</a:t>
          </a:r>
          <a:endParaRPr lang="en-US" sz="1700" kern="1200" dirty="0"/>
        </a:p>
      </dsp:txBody>
      <dsp:txXfrm>
        <a:off x="3981840" y="1236262"/>
        <a:ext cx="1315268" cy="657634"/>
      </dsp:txXfrm>
    </dsp:sp>
    <dsp:sp modelId="{E338B4B5-F601-41C7-9891-ED74F3254306}">
      <dsp:nvSpPr>
        <dsp:cNvPr id="0" name=""/>
        <dsp:cNvSpPr/>
      </dsp:nvSpPr>
      <dsp:spPr>
        <a:xfrm>
          <a:off x="3186103" y="2170103"/>
          <a:ext cx="1315268" cy="657634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186103" y="2170103"/>
        <a:ext cx="1315268" cy="657634"/>
      </dsp:txXfrm>
    </dsp:sp>
    <dsp:sp modelId="{7F38BB6E-CED8-4BF5-A261-F2DE90BEB1FD}">
      <dsp:nvSpPr>
        <dsp:cNvPr id="0" name=""/>
        <dsp:cNvSpPr/>
      </dsp:nvSpPr>
      <dsp:spPr>
        <a:xfrm>
          <a:off x="4777578" y="2170103"/>
          <a:ext cx="1315268" cy="657634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4777578" y="2170103"/>
        <a:ext cx="1315268" cy="657634"/>
      </dsp:txXfrm>
    </dsp:sp>
    <dsp:sp modelId="{ABC35DF5-2E04-4A71-BB0C-D84AF35FBB3B}">
      <dsp:nvSpPr>
        <dsp:cNvPr id="0" name=""/>
        <dsp:cNvSpPr/>
      </dsp:nvSpPr>
      <dsp:spPr>
        <a:xfrm>
          <a:off x="3186103" y="3103943"/>
          <a:ext cx="1315268" cy="657634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186103" y="3103943"/>
        <a:ext cx="1315268" cy="657634"/>
      </dsp:txXfrm>
    </dsp:sp>
    <dsp:sp modelId="{C614A3DE-D3FC-4ED6-B7C0-5402A4C72342}">
      <dsp:nvSpPr>
        <dsp:cNvPr id="0" name=""/>
        <dsp:cNvSpPr/>
      </dsp:nvSpPr>
      <dsp:spPr>
        <a:xfrm>
          <a:off x="4777578" y="3103943"/>
          <a:ext cx="1315268" cy="657634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4777578" y="3103943"/>
        <a:ext cx="1315268" cy="6576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62581-CFE5-4966-B171-C46FA899A15D}">
      <dsp:nvSpPr>
        <dsp:cNvPr id="0" name=""/>
        <dsp:cNvSpPr/>
      </dsp:nvSpPr>
      <dsp:spPr>
        <a:xfrm>
          <a:off x="4639474" y="1893896"/>
          <a:ext cx="138103" cy="1538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8864"/>
              </a:lnTo>
              <a:lnTo>
                <a:pt x="138103" y="15388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0E26F-DD6F-434C-9208-9101471458D7}">
      <dsp:nvSpPr>
        <dsp:cNvPr id="0" name=""/>
        <dsp:cNvSpPr/>
      </dsp:nvSpPr>
      <dsp:spPr>
        <a:xfrm>
          <a:off x="4501371" y="1893896"/>
          <a:ext cx="138103" cy="1538864"/>
        </a:xfrm>
        <a:custGeom>
          <a:avLst/>
          <a:gdLst/>
          <a:ahLst/>
          <a:cxnLst/>
          <a:rect l="0" t="0" r="0" b="0"/>
          <a:pathLst>
            <a:path>
              <a:moveTo>
                <a:pt x="138103" y="0"/>
              </a:moveTo>
              <a:lnTo>
                <a:pt x="138103" y="1538864"/>
              </a:lnTo>
              <a:lnTo>
                <a:pt x="0" y="15388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0EED1-58D6-42CE-BCEC-D4274DB65A84}">
      <dsp:nvSpPr>
        <dsp:cNvPr id="0" name=""/>
        <dsp:cNvSpPr/>
      </dsp:nvSpPr>
      <dsp:spPr>
        <a:xfrm>
          <a:off x="4639474" y="1893896"/>
          <a:ext cx="138103" cy="60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023"/>
              </a:lnTo>
              <a:lnTo>
                <a:pt x="138103" y="6050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80704-9B83-47C6-A1B2-8AFC357EF3DD}">
      <dsp:nvSpPr>
        <dsp:cNvPr id="0" name=""/>
        <dsp:cNvSpPr/>
      </dsp:nvSpPr>
      <dsp:spPr>
        <a:xfrm>
          <a:off x="4501371" y="1893896"/>
          <a:ext cx="138103" cy="605023"/>
        </a:xfrm>
        <a:custGeom>
          <a:avLst/>
          <a:gdLst/>
          <a:ahLst/>
          <a:cxnLst/>
          <a:rect l="0" t="0" r="0" b="0"/>
          <a:pathLst>
            <a:path>
              <a:moveTo>
                <a:pt x="138103" y="0"/>
              </a:moveTo>
              <a:lnTo>
                <a:pt x="138103" y="605023"/>
              </a:lnTo>
              <a:lnTo>
                <a:pt x="0" y="6050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182AB-0C38-462D-9A1D-B8FEB4043DF7}">
      <dsp:nvSpPr>
        <dsp:cNvPr id="0" name=""/>
        <dsp:cNvSpPr/>
      </dsp:nvSpPr>
      <dsp:spPr>
        <a:xfrm>
          <a:off x="3047999" y="960056"/>
          <a:ext cx="933840" cy="60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023"/>
              </a:lnTo>
              <a:lnTo>
                <a:pt x="933840" y="6050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11BF7-716D-4ED6-B371-EC61B306A4F5}">
      <dsp:nvSpPr>
        <dsp:cNvPr id="0" name=""/>
        <dsp:cNvSpPr/>
      </dsp:nvSpPr>
      <dsp:spPr>
        <a:xfrm>
          <a:off x="1318421" y="1893896"/>
          <a:ext cx="138103" cy="1538864"/>
        </a:xfrm>
        <a:custGeom>
          <a:avLst/>
          <a:gdLst/>
          <a:ahLst/>
          <a:cxnLst/>
          <a:rect l="0" t="0" r="0" b="0"/>
          <a:pathLst>
            <a:path>
              <a:moveTo>
                <a:pt x="138103" y="0"/>
              </a:moveTo>
              <a:lnTo>
                <a:pt x="138103" y="1538864"/>
              </a:lnTo>
              <a:lnTo>
                <a:pt x="0" y="15388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6263F-9A83-46E1-8034-A3343CE5A86B}">
      <dsp:nvSpPr>
        <dsp:cNvPr id="0" name=""/>
        <dsp:cNvSpPr/>
      </dsp:nvSpPr>
      <dsp:spPr>
        <a:xfrm>
          <a:off x="1456525" y="1893896"/>
          <a:ext cx="138103" cy="60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023"/>
              </a:lnTo>
              <a:lnTo>
                <a:pt x="138103" y="6050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A592E-3BD0-414A-8B8A-B304C0F966B4}">
      <dsp:nvSpPr>
        <dsp:cNvPr id="0" name=""/>
        <dsp:cNvSpPr/>
      </dsp:nvSpPr>
      <dsp:spPr>
        <a:xfrm>
          <a:off x="1318421" y="1893896"/>
          <a:ext cx="138103" cy="605023"/>
        </a:xfrm>
        <a:custGeom>
          <a:avLst/>
          <a:gdLst/>
          <a:ahLst/>
          <a:cxnLst/>
          <a:rect l="0" t="0" r="0" b="0"/>
          <a:pathLst>
            <a:path>
              <a:moveTo>
                <a:pt x="138103" y="0"/>
              </a:moveTo>
              <a:lnTo>
                <a:pt x="138103" y="605023"/>
              </a:lnTo>
              <a:lnTo>
                <a:pt x="0" y="6050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25006-EAD5-48A7-A17B-9F831A9E0B66}">
      <dsp:nvSpPr>
        <dsp:cNvPr id="0" name=""/>
        <dsp:cNvSpPr/>
      </dsp:nvSpPr>
      <dsp:spPr>
        <a:xfrm>
          <a:off x="2114159" y="960056"/>
          <a:ext cx="933840" cy="605023"/>
        </a:xfrm>
        <a:custGeom>
          <a:avLst/>
          <a:gdLst/>
          <a:ahLst/>
          <a:cxnLst/>
          <a:rect l="0" t="0" r="0" b="0"/>
          <a:pathLst>
            <a:path>
              <a:moveTo>
                <a:pt x="933840" y="0"/>
              </a:moveTo>
              <a:lnTo>
                <a:pt x="933840" y="605023"/>
              </a:lnTo>
              <a:lnTo>
                <a:pt x="0" y="6050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F51C4-AB6C-4F7F-A24D-44A60EB34694}">
      <dsp:nvSpPr>
        <dsp:cNvPr id="0" name=""/>
        <dsp:cNvSpPr/>
      </dsp:nvSpPr>
      <dsp:spPr>
        <a:xfrm>
          <a:off x="2390365" y="302421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Analysis</a:t>
          </a:r>
          <a:endParaRPr lang="en-US" sz="1700" kern="1200" dirty="0"/>
        </a:p>
      </dsp:txBody>
      <dsp:txXfrm>
        <a:off x="2390365" y="302421"/>
        <a:ext cx="1315268" cy="657634"/>
      </dsp:txXfrm>
    </dsp:sp>
    <dsp:sp modelId="{E54A6652-84DD-49DD-8DA4-77FD36083F23}">
      <dsp:nvSpPr>
        <dsp:cNvPr id="0" name=""/>
        <dsp:cNvSpPr/>
      </dsp:nvSpPr>
      <dsp:spPr>
        <a:xfrm>
          <a:off x="798890" y="1236262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Understanding Past</a:t>
          </a:r>
          <a:endParaRPr lang="en-US" sz="1700" kern="1200" dirty="0"/>
        </a:p>
      </dsp:txBody>
      <dsp:txXfrm>
        <a:off x="798890" y="1236262"/>
        <a:ext cx="1315268" cy="657634"/>
      </dsp:txXfrm>
    </dsp:sp>
    <dsp:sp modelId="{FB05401C-77D7-4BFB-96F5-5E449123CF9C}">
      <dsp:nvSpPr>
        <dsp:cNvPr id="0" name=""/>
        <dsp:cNvSpPr/>
      </dsp:nvSpPr>
      <dsp:spPr>
        <a:xfrm>
          <a:off x="3153" y="217010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Visual Aid</a:t>
          </a:r>
          <a:endParaRPr lang="en-US" sz="1700" kern="1200" dirty="0"/>
        </a:p>
      </dsp:txBody>
      <dsp:txXfrm>
        <a:off x="3153" y="2170103"/>
        <a:ext cx="1315268" cy="657634"/>
      </dsp:txXfrm>
    </dsp:sp>
    <dsp:sp modelId="{C0781B8C-A6E1-47AA-A7AF-5AE0E7733B9D}">
      <dsp:nvSpPr>
        <dsp:cNvPr id="0" name=""/>
        <dsp:cNvSpPr/>
      </dsp:nvSpPr>
      <dsp:spPr>
        <a:xfrm>
          <a:off x="1594628" y="217010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Summary Statistics</a:t>
          </a:r>
          <a:endParaRPr lang="en-US" sz="1700" kern="1200" dirty="0"/>
        </a:p>
      </dsp:txBody>
      <dsp:txXfrm>
        <a:off x="1594628" y="2170103"/>
        <a:ext cx="1315268" cy="657634"/>
      </dsp:txXfrm>
    </dsp:sp>
    <dsp:sp modelId="{79764B18-4CC3-4A49-85FB-D61EDC7504B8}">
      <dsp:nvSpPr>
        <dsp:cNvPr id="0" name=""/>
        <dsp:cNvSpPr/>
      </dsp:nvSpPr>
      <dsp:spPr>
        <a:xfrm>
          <a:off x="3153" y="310394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Statements</a:t>
          </a:r>
          <a:endParaRPr lang="en-US" sz="1700" kern="1200" dirty="0"/>
        </a:p>
      </dsp:txBody>
      <dsp:txXfrm>
        <a:off x="3153" y="3103943"/>
        <a:ext cx="1315268" cy="657634"/>
      </dsp:txXfrm>
    </dsp:sp>
    <dsp:sp modelId="{F272F570-6813-4D21-B25F-F27A6A874A9E}">
      <dsp:nvSpPr>
        <dsp:cNvPr id="0" name=""/>
        <dsp:cNvSpPr/>
      </dsp:nvSpPr>
      <dsp:spPr>
        <a:xfrm>
          <a:off x="3981840" y="1236262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Predicting Ahead</a:t>
          </a:r>
          <a:endParaRPr lang="en-US" sz="1700" kern="1200" dirty="0"/>
        </a:p>
      </dsp:txBody>
      <dsp:txXfrm>
        <a:off x="3981840" y="1236262"/>
        <a:ext cx="1315268" cy="657634"/>
      </dsp:txXfrm>
    </dsp:sp>
    <dsp:sp modelId="{E338B4B5-F601-41C7-9891-ED74F3254306}">
      <dsp:nvSpPr>
        <dsp:cNvPr id="0" name=""/>
        <dsp:cNvSpPr/>
      </dsp:nvSpPr>
      <dsp:spPr>
        <a:xfrm>
          <a:off x="3186103" y="217010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Classification </a:t>
          </a:r>
          <a:endParaRPr lang="en-US" sz="1700" kern="1200" dirty="0"/>
        </a:p>
      </dsp:txBody>
      <dsp:txXfrm>
        <a:off x="3186103" y="2170103"/>
        <a:ext cx="1315268" cy="657634"/>
      </dsp:txXfrm>
    </dsp:sp>
    <dsp:sp modelId="{7F38BB6E-CED8-4BF5-A261-F2DE90BEB1FD}">
      <dsp:nvSpPr>
        <dsp:cNvPr id="0" name=""/>
        <dsp:cNvSpPr/>
      </dsp:nvSpPr>
      <dsp:spPr>
        <a:xfrm>
          <a:off x="4777578" y="217010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Continuous Response</a:t>
          </a:r>
          <a:endParaRPr lang="en-US" sz="1700" kern="1200" dirty="0"/>
        </a:p>
      </dsp:txBody>
      <dsp:txXfrm>
        <a:off x="4777578" y="2170103"/>
        <a:ext cx="1315268" cy="657634"/>
      </dsp:txXfrm>
    </dsp:sp>
    <dsp:sp modelId="{ABC35DF5-2E04-4A71-BB0C-D84AF35FBB3B}">
      <dsp:nvSpPr>
        <dsp:cNvPr id="0" name=""/>
        <dsp:cNvSpPr/>
      </dsp:nvSpPr>
      <dsp:spPr>
        <a:xfrm>
          <a:off x="3186103" y="310394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Association Rules</a:t>
          </a:r>
          <a:endParaRPr lang="en-US" sz="1700" kern="1200" dirty="0"/>
        </a:p>
      </dsp:txBody>
      <dsp:txXfrm>
        <a:off x="3186103" y="3103943"/>
        <a:ext cx="1315268" cy="657634"/>
      </dsp:txXfrm>
    </dsp:sp>
    <dsp:sp modelId="{C614A3DE-D3FC-4ED6-B7C0-5402A4C72342}">
      <dsp:nvSpPr>
        <dsp:cNvPr id="0" name=""/>
        <dsp:cNvSpPr/>
      </dsp:nvSpPr>
      <dsp:spPr>
        <a:xfrm>
          <a:off x="4777578" y="310394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Others</a:t>
          </a:r>
          <a:endParaRPr lang="en-US" sz="1700" kern="1200" dirty="0"/>
        </a:p>
      </dsp:txBody>
      <dsp:txXfrm>
        <a:off x="4777578" y="3103943"/>
        <a:ext cx="1315268" cy="6576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36BD8-8F94-B94E-9021-585B54E11D2D}">
      <dsp:nvSpPr>
        <dsp:cNvPr id="0" name=""/>
        <dsp:cNvSpPr/>
      </dsp:nvSpPr>
      <dsp:spPr>
        <a:xfrm rot="16200000">
          <a:off x="-1037253" y="1692340"/>
          <a:ext cx="2545533" cy="378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3971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Frequency/Count </a:t>
          </a:r>
          <a:endParaRPr lang="en-US" sz="1900" kern="1200" dirty="0"/>
        </a:p>
      </dsp:txBody>
      <dsp:txXfrm>
        <a:off x="-1037253" y="1692340"/>
        <a:ext cx="2545533" cy="378675"/>
      </dsp:txXfrm>
    </dsp:sp>
    <dsp:sp modelId="{7BC7FE2A-9022-4E4D-A6FB-4AD44E5B6E82}">
      <dsp:nvSpPr>
        <dsp:cNvPr id="0" name=""/>
        <dsp:cNvSpPr/>
      </dsp:nvSpPr>
      <dsp:spPr>
        <a:xfrm>
          <a:off x="424850" y="608911"/>
          <a:ext cx="1886207" cy="25455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333971" rIns="206248" bIns="206248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smtClean="0"/>
            <a:t>KNN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smtClean="0"/>
            <a:t>Naive Bayes</a:t>
          </a:r>
          <a:endParaRPr lang="en-US" sz="2300" kern="1200" dirty="0"/>
        </a:p>
      </dsp:txBody>
      <dsp:txXfrm>
        <a:off x="424850" y="608911"/>
        <a:ext cx="1886207" cy="2545533"/>
      </dsp:txXfrm>
    </dsp:sp>
    <dsp:sp modelId="{FD2431EB-A178-A843-BF37-5C0574AD1E86}">
      <dsp:nvSpPr>
        <dsp:cNvPr id="0" name=""/>
        <dsp:cNvSpPr/>
      </dsp:nvSpPr>
      <dsp:spPr>
        <a:xfrm>
          <a:off x="46174" y="109059"/>
          <a:ext cx="757351" cy="75735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16E471-FF4E-0F46-B369-01696E827699}">
      <dsp:nvSpPr>
        <dsp:cNvPr id="0" name=""/>
        <dsp:cNvSpPr/>
      </dsp:nvSpPr>
      <dsp:spPr>
        <a:xfrm rot="16200000">
          <a:off x="1727479" y="1692340"/>
          <a:ext cx="2545533" cy="378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3971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Variance Covariance</a:t>
          </a:r>
          <a:endParaRPr lang="en-US" sz="1900" kern="1200" dirty="0"/>
        </a:p>
      </dsp:txBody>
      <dsp:txXfrm>
        <a:off x="1727479" y="1692340"/>
        <a:ext cx="2545533" cy="378675"/>
      </dsp:txXfrm>
    </dsp:sp>
    <dsp:sp modelId="{69795617-F6FE-B646-8ACB-08571213B530}">
      <dsp:nvSpPr>
        <dsp:cNvPr id="0" name=""/>
        <dsp:cNvSpPr/>
      </dsp:nvSpPr>
      <dsp:spPr>
        <a:xfrm>
          <a:off x="3189584" y="608911"/>
          <a:ext cx="1886207" cy="25455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333971" rIns="206248" bIns="206248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smtClean="0"/>
            <a:t>DT &amp; RFM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smtClean="0"/>
            <a:t>LDA &amp; SVM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smtClean="0"/>
            <a:t>LPM, Logit</a:t>
          </a:r>
          <a:endParaRPr lang="en-US" sz="2300" kern="1200" dirty="0"/>
        </a:p>
      </dsp:txBody>
      <dsp:txXfrm>
        <a:off x="3189584" y="608911"/>
        <a:ext cx="1886207" cy="2545533"/>
      </dsp:txXfrm>
    </dsp:sp>
    <dsp:sp modelId="{57C41AF7-09C8-AC4E-8B44-12B6D02F1A12}">
      <dsp:nvSpPr>
        <dsp:cNvPr id="0" name=""/>
        <dsp:cNvSpPr/>
      </dsp:nvSpPr>
      <dsp:spPr>
        <a:xfrm>
          <a:off x="2810908" y="109059"/>
          <a:ext cx="757351" cy="75735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896B07-CBB5-B240-B01F-3B33D9440EE3}">
      <dsp:nvSpPr>
        <dsp:cNvPr id="0" name=""/>
        <dsp:cNvSpPr/>
      </dsp:nvSpPr>
      <dsp:spPr>
        <a:xfrm rot="16200000">
          <a:off x="4492213" y="1692340"/>
          <a:ext cx="2545533" cy="378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3971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Machine Learning</a:t>
          </a:r>
          <a:endParaRPr lang="en-US" sz="1900" kern="1200" dirty="0"/>
        </a:p>
      </dsp:txBody>
      <dsp:txXfrm>
        <a:off x="4492213" y="1692340"/>
        <a:ext cx="2545533" cy="378675"/>
      </dsp:txXfrm>
    </dsp:sp>
    <dsp:sp modelId="{53A8AE4F-0FC6-1B4C-9556-D23A37A9C313}">
      <dsp:nvSpPr>
        <dsp:cNvPr id="0" name=""/>
        <dsp:cNvSpPr/>
      </dsp:nvSpPr>
      <dsp:spPr>
        <a:xfrm>
          <a:off x="5954317" y="608911"/>
          <a:ext cx="1886207" cy="25455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333971" rIns="206248" bIns="206248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smtClean="0"/>
            <a:t>ANN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smtClean="0"/>
            <a:t>GB</a:t>
          </a:r>
          <a:endParaRPr lang="en-US" sz="2300" kern="1200" dirty="0"/>
        </a:p>
      </dsp:txBody>
      <dsp:txXfrm>
        <a:off x="5954317" y="608911"/>
        <a:ext cx="1886207" cy="2545533"/>
      </dsp:txXfrm>
    </dsp:sp>
    <dsp:sp modelId="{82587045-630B-A04B-94A9-0135CC35772C}">
      <dsp:nvSpPr>
        <dsp:cNvPr id="0" name=""/>
        <dsp:cNvSpPr/>
      </dsp:nvSpPr>
      <dsp:spPr>
        <a:xfrm>
          <a:off x="5575641" y="109059"/>
          <a:ext cx="757351" cy="75735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059F0E6C-9E33-354C-B4C9-E52F87B222A8}" type="datetimeFigureOut">
              <a:rPr lang="en-US"/>
              <a:pPr>
                <a:defRPr/>
              </a:pPr>
              <a:t>7/25/17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F177058-7688-AA44-9746-606081E13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MS PGothic" panose="020B0600070205080204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83025CAE-8280-524E-AD06-6B406F993D03}" type="datetimeFigureOut">
              <a:rPr lang="en-US"/>
              <a:pPr>
                <a:defRPr/>
              </a:pPr>
              <a:t>7/25/17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E0E7CCF-79BE-4D41-B3BD-2FA7C64A86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DB285-AD67-2B43-B807-7BF5C438D2C4}" type="datetime5">
              <a:rPr lang="en-US"/>
              <a:pPr>
                <a:defRPr/>
              </a:pPr>
              <a:t>25-Jul-17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6C944-1B29-434B-A2A5-678D4D24D4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9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FE15D-3367-BA47-97BB-EEABA7CDF639}" type="datetime5">
              <a:rPr lang="en-US"/>
              <a:pPr>
                <a:defRPr/>
              </a:pPr>
              <a:t>25-Jul-17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9B994-D38C-C14E-B946-07AC1ABD3B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78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9F87F-6E5B-7A40-8FD5-6FF98509CE19}" type="datetime5">
              <a:rPr lang="en-US"/>
              <a:pPr>
                <a:defRPr/>
              </a:pPr>
              <a:t>25-Jul-17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8FAF4-7109-B14E-AFD7-8EAD2763AE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70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EE002-46A0-AB42-B38D-717420217949}" type="datetime5">
              <a:rPr lang="en-US"/>
              <a:pPr>
                <a:defRPr/>
              </a:pPr>
              <a:t>25-Jul-17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B47F8-1304-134B-9256-63A8E36E32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8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FA4CB-BB2C-D54C-9000-AF26F2DA1E9E}" type="datetime5">
              <a:rPr lang="en-US"/>
              <a:pPr>
                <a:defRPr/>
              </a:pPr>
              <a:t>25-Jul-17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 V P Singh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EB26A-6EBE-9E46-8566-46B623A317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43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80367-E93C-654D-B94D-892914DB610D}" type="datetime5">
              <a:rPr lang="en-US"/>
              <a:pPr>
                <a:defRPr/>
              </a:pPr>
              <a:t>25-Jul-17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 V P Singh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0919F-A17D-2946-823B-2A60CF17C7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39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31BC3-0A81-4A45-8C54-5C9A4E56F30B}" type="datetime5">
              <a:rPr lang="en-US"/>
              <a:pPr>
                <a:defRPr/>
              </a:pPr>
              <a:t>25-Jul-17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 V P Singh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07EFB-B35C-ED43-A51E-02BA887F69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70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B12C0-3B70-254A-A4AD-3169C586C23A}" type="datetime5">
              <a:rPr lang="en-US"/>
              <a:pPr>
                <a:defRPr/>
              </a:pPr>
              <a:t>25-Jul-17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Dr. V P Singh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B6D71-7A92-154D-84A8-EADE5065BF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7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4D6D6-2B37-CE44-B921-D517B68F7837}" type="datetime5">
              <a:rPr lang="en-US"/>
              <a:pPr>
                <a:defRPr/>
              </a:pPr>
              <a:t>25-Jul-17</a:t>
            </a:fld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86F11-31C1-174C-9880-EE143CD665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80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9C6B4-797E-2D46-8D4D-71C9EB525C2B}" type="datetime5">
              <a:rPr lang="en-US"/>
              <a:pPr>
                <a:defRPr/>
              </a:pPr>
              <a:t>25-Jul-17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42A60-9795-0847-BFBF-7ED83BE838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14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3C2EF-7E8B-C74F-95BE-E64B7E58C987}" type="datetime5">
              <a:rPr lang="en-US"/>
              <a:pPr>
                <a:defRPr/>
              </a:pPr>
              <a:t>25-Jul-17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7DAFC-4CC3-6746-877E-7809376510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045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667500"/>
            <a:ext cx="9144000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477000"/>
            <a:ext cx="9144000" cy="1905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595959"/>
                </a:solidFill>
                <a:latin typeface="Candara" pitchFamily="34" charset="0"/>
                <a:ea typeface="MS PGothic" panose="020B0600070205080204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39255E6C-2740-B74C-A51D-AF5209B2769F}" type="datetime5">
              <a:rPr lang="en-US"/>
              <a:pPr>
                <a:defRPr/>
              </a:pPr>
              <a:t>25-Jul-17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595959"/>
                </a:solidFill>
                <a:latin typeface="Candara" panose="020E0502030303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D5BE0F0-81EA-B547-BA8F-B7272E60F0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2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90" b="12595"/>
          <a:stretch>
            <a:fillRect/>
          </a:stretch>
        </p:blipFill>
        <p:spPr bwMode="auto">
          <a:xfrm>
            <a:off x="6477000" y="196850"/>
            <a:ext cx="24384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31" r:id="rId3"/>
    <p:sldLayoutId id="2147484032" r:id="rId4"/>
    <p:sldLayoutId id="2147484033" r:id="rId5"/>
    <p:sldLayoutId id="2147484034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orbel" pitchFamily="34" charset="0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  <a:ea typeface="MS PGothic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ndara" pitchFamily="34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ndara" pitchFamily="34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ndara" pitchFamily="34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ndara" pitchFamily="34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ndara" pitchFamily="34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/>
          <a:lstStyle/>
          <a:p>
            <a:pPr algn="ctr"/>
            <a:r>
              <a:rPr lang="en-US" altLang="en-US" b="1" dirty="0" smtClean="0">
                <a:latin typeface="Corbel" charset="0"/>
                <a:ea typeface="MS PGothic" charset="-128"/>
                <a:cs typeface="ＭＳ Ｐゴシック" charset="-128"/>
              </a:rPr>
              <a:t>Predictive Modeling: When, What, Why and How of  </a:t>
            </a:r>
            <a:r>
              <a:rPr lang="en-US" altLang="en-US" b="1" smtClean="0">
                <a:latin typeface="Corbel" charset="0"/>
                <a:ea typeface="MS PGothic" charset="-128"/>
                <a:cs typeface="ＭＳ Ｐゴシック" charset="-128"/>
              </a:rPr>
              <a:t>Model Building</a:t>
            </a:r>
            <a:endParaRPr lang="en-US" altLang="en-US" dirty="0">
              <a:latin typeface="Corbel" charset="0"/>
              <a:ea typeface="MS PGothic" charset="-128"/>
              <a:cs typeface="ＭＳ Ｐゴシック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dirty="0" smtClean="0"/>
              <a:t>Bappaditya Mukhopadhyay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b</a:t>
            </a:r>
            <a:r>
              <a:rPr lang="en-US" dirty="0" smtClean="0"/>
              <a:t>appa.m@greatlakes.edu.in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ndar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ndara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ndara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098A75-3F80-C74F-9D8C-0C0F9620340B}" type="datetime5">
              <a:rPr lang="en-US" altLang="en-US" sz="140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25-Jul-17</a:t>
            </a:fld>
            <a:endParaRPr lang="en-US" altLang="en-US" sz="1400">
              <a:solidFill>
                <a:srgbClr val="595959"/>
              </a:solidFill>
            </a:endParaRP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ndar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ndara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ndara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703F94-7AB8-2447-981E-C4EDCB69ABCA}" type="slidenum">
              <a:rPr lang="en-US" altLang="en-US" sz="140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rgbClr val="595959"/>
              </a:solidFill>
            </a:endParaRPr>
          </a:p>
        </p:txBody>
      </p:sp>
      <p:sp>
        <p:nvSpPr>
          <p:cNvPr id="9" name="Down Arrow Callout 8"/>
          <p:cNvSpPr/>
          <p:nvPr/>
        </p:nvSpPr>
        <p:spPr>
          <a:xfrm>
            <a:off x="3048000" y="2057400"/>
            <a:ext cx="2667000" cy="1447800"/>
          </a:xfrm>
          <a:prstGeom prst="downArrowCallo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2"/>
                </a:solidFill>
              </a:rPr>
              <a:t>Data Gathering</a:t>
            </a:r>
          </a:p>
        </p:txBody>
      </p:sp>
      <p:sp>
        <p:nvSpPr>
          <p:cNvPr id="10" name="Down Arrow Callout 9"/>
          <p:cNvSpPr/>
          <p:nvPr/>
        </p:nvSpPr>
        <p:spPr>
          <a:xfrm>
            <a:off x="3035300" y="3505200"/>
            <a:ext cx="2667000" cy="1447800"/>
          </a:xfrm>
          <a:prstGeom prst="downArrowCallo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2"/>
                </a:solidFill>
              </a:rPr>
              <a:t>Data Analysis</a:t>
            </a:r>
          </a:p>
        </p:txBody>
      </p:sp>
      <p:sp>
        <p:nvSpPr>
          <p:cNvPr id="12" name="Down Arrow Callout 11"/>
          <p:cNvSpPr/>
          <p:nvPr/>
        </p:nvSpPr>
        <p:spPr>
          <a:xfrm>
            <a:off x="3035300" y="609600"/>
            <a:ext cx="2667000" cy="1447800"/>
          </a:xfrm>
          <a:prstGeom prst="downArrowCallo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2"/>
                </a:solidFill>
              </a:rPr>
              <a:t>Problem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22600" y="4953000"/>
            <a:ext cx="26797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2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636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ndar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ndara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ndara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217EBD-0194-DF41-948F-68BBE9F753F9}" type="datetime5">
              <a:rPr lang="en-US" altLang="en-US" sz="140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25-Jul-17</a:t>
            </a:fld>
            <a:endParaRPr lang="en-US" altLang="en-US" sz="1400">
              <a:solidFill>
                <a:srgbClr val="595959"/>
              </a:solidFill>
            </a:endParaRPr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ndar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ndara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ndara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31A939-615E-6A4E-99E3-40ED7DE02914}" type="slidenum">
              <a:rPr lang="en-US" altLang="en-US" sz="140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rgbClr val="595959"/>
              </a:solidFill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64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ndar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ndara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ndara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61BE9B-66B7-B444-85B1-0976E0AF1EE9}" type="datetime5">
              <a:rPr lang="en-US" altLang="en-US" sz="140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25-Jul-17</a:t>
            </a:fld>
            <a:endParaRPr lang="en-US" altLang="en-US" sz="1400">
              <a:solidFill>
                <a:srgbClr val="595959"/>
              </a:solidFill>
            </a:endParaRPr>
          </a:p>
        </p:txBody>
      </p:sp>
      <p:sp>
        <p:nvSpPr>
          <p:cNvPr id="1024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ndar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ndara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ndara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5E609E-D4FC-9F42-85B2-105EC01E99F3}" type="slidenum">
              <a:rPr lang="en-US" altLang="en-US" sz="140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rgbClr val="595959"/>
              </a:solidFill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</a:p>
          <a:p>
            <a:r>
              <a:rPr lang="en-US" dirty="0" smtClean="0"/>
              <a:t>Variables of Interest</a:t>
            </a:r>
          </a:p>
          <a:p>
            <a:r>
              <a:rPr lang="en-US" dirty="0" smtClean="0"/>
              <a:t>Feature Scaling</a:t>
            </a:r>
          </a:p>
          <a:p>
            <a:r>
              <a:rPr lang="en-US" dirty="0" smtClean="0"/>
              <a:t>Defining Variables</a:t>
            </a:r>
          </a:p>
          <a:p>
            <a:r>
              <a:rPr lang="en-US" dirty="0" smtClean="0"/>
              <a:t>Identifying types of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6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Techniques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758295"/>
              </p:ext>
            </p:extLst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99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r>
              <a:rPr lang="mr-IN" dirty="0" smtClean="0"/>
              <a:t>…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</a:p>
          <a:p>
            <a:r>
              <a:rPr lang="en-US" dirty="0" smtClean="0"/>
              <a:t>Feature Importance</a:t>
            </a:r>
          </a:p>
          <a:p>
            <a:r>
              <a:rPr lang="en-US" dirty="0" smtClean="0"/>
              <a:t>What worked in particular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EEE002-46A0-AB42-B38D-717420217949}" type="datetime5">
              <a:rPr lang="en-US" smtClean="0"/>
              <a:pPr>
                <a:defRPr/>
              </a:pPr>
              <a:t>25-Jul-17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7B47F8-1304-134B-9256-63A8E36E320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79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Corbel" charset="0"/>
                <a:ea typeface="MS PGothic" charset="-128"/>
                <a:cs typeface="ＭＳ Ｐゴシック" charset="-128"/>
              </a:rPr>
              <a:t>Things to Remember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latin typeface="Candara" charset="0"/>
                <a:ea typeface="MS PGothic" charset="-128"/>
                <a:cs typeface="ＭＳ Ｐゴシック" charset="-128"/>
              </a:rPr>
              <a:t>What?</a:t>
            </a:r>
          </a:p>
          <a:p>
            <a:r>
              <a:rPr lang="en-US" altLang="x-none">
                <a:latin typeface="Candara" charset="0"/>
                <a:ea typeface="MS PGothic" charset="-128"/>
                <a:cs typeface="ＭＳ Ｐゴシック" charset="-128"/>
              </a:rPr>
              <a:t>Why?</a:t>
            </a:r>
          </a:p>
          <a:p>
            <a:r>
              <a:rPr lang="en-US" altLang="x-none">
                <a:latin typeface="Candara" charset="0"/>
                <a:ea typeface="MS PGothic" charset="-128"/>
                <a:cs typeface="ＭＳ Ｐゴシック" charset="-128"/>
              </a:rPr>
              <a:t>When?</a:t>
            </a:r>
          </a:p>
          <a:p>
            <a:r>
              <a:rPr lang="en-US" altLang="x-none">
                <a:latin typeface="Candara" charset="0"/>
                <a:ea typeface="MS PGothic" charset="-128"/>
                <a:cs typeface="ＭＳ Ｐゴシック" charset="-128"/>
              </a:rPr>
              <a:t>When not?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140B108C-89AE-7848-8DC9-75D8EB02E2C8}" type="datetime5">
              <a:rPr lang="en-US" altLang="x-none">
                <a:solidFill>
                  <a:srgbClr val="595959"/>
                </a:solidFill>
                <a:latin typeface="Candara" charset="0"/>
              </a:rPr>
              <a:pPr/>
              <a:t>25-Jul-17</a:t>
            </a:fld>
            <a:endParaRPr lang="en-US" altLang="x-none">
              <a:solidFill>
                <a:srgbClr val="595959"/>
              </a:solidFill>
              <a:latin typeface="Candara" charset="0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464D568C-9403-584D-B689-5044CAFE5472}" type="slidenum">
              <a:rPr lang="en-US" altLang="en-US">
                <a:solidFill>
                  <a:srgbClr val="595959"/>
                </a:solidFill>
                <a:latin typeface="Candara" charset="0"/>
              </a:rPr>
              <a:pPr/>
              <a:t>8</a:t>
            </a:fld>
            <a:endParaRPr lang="en-US" altLang="en-US">
              <a:solidFill>
                <a:srgbClr val="595959"/>
              </a:solidFill>
              <a:latin typeface="Candara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114</Words>
  <Application>Microsoft Macintosh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MS PGothic</vt:lpstr>
      <vt:lpstr>Arial</vt:lpstr>
      <vt:lpstr>Corbel</vt:lpstr>
      <vt:lpstr>ＭＳ Ｐゴシック</vt:lpstr>
      <vt:lpstr>Candara</vt:lpstr>
      <vt:lpstr>Office Theme</vt:lpstr>
      <vt:lpstr>Predictive Modeling: When, What, Why and How of  Model Building</vt:lpstr>
      <vt:lpstr>PowerPoint Presentation</vt:lpstr>
      <vt:lpstr>PowerPoint Presentation</vt:lpstr>
      <vt:lpstr>PowerPoint Presentation</vt:lpstr>
      <vt:lpstr>Data Preparation</vt:lpstr>
      <vt:lpstr>Classification Techniques</vt:lpstr>
      <vt:lpstr>Tuning…..</vt:lpstr>
      <vt:lpstr>Things to Remember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Ajit</dc:creator>
  <cp:lastModifiedBy>Bappaditya Mukhopadhyay</cp:lastModifiedBy>
  <cp:revision>100</cp:revision>
  <dcterms:created xsi:type="dcterms:W3CDTF">2006-08-16T00:00:00Z</dcterms:created>
  <dcterms:modified xsi:type="dcterms:W3CDTF">2017-07-25T05:23:39Z</dcterms:modified>
</cp:coreProperties>
</file>