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hosh Murali" initials="SM" lastIdx="1" clrIdx="0">
    <p:extLst>
      <p:ext uri="{19B8F6BF-5375-455C-9EA6-DF929625EA0E}">
        <p15:presenceInfo xmlns:p15="http://schemas.microsoft.com/office/powerpoint/2012/main" userId="2dd429f424feb9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4742-DBC1-421F-B3FA-A54CB1115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8CE8A-07F1-4178-B2D5-39E01E144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6C8B7-7F0E-4A65-99D6-B32B00FA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C621-91FC-413C-BBB1-48799E8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75F35-6ACB-476D-BDA6-47A158C0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85CD-BC63-4251-B864-0F2A3442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6FD08-E138-4D61-899E-5E018558A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3434-8D6A-4E73-B649-346ABCD6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90F4-F1F1-44AB-AC7C-E8C307B2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1B0C-40F6-43CA-A286-2AE7A8A4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F167F-EFDB-4863-A7C9-7D5A8E831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5E8EE-85A8-4BAE-9C7E-F8185C048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84E8-09A6-4558-B6F1-71452C57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5E76-A8D6-4138-81E8-0C46DFD6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3492-255F-446C-917E-CA3B79AF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3213-0A85-4BDF-A560-5F28044D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C7E5-739A-482A-A92B-00286F14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48A5-E782-4D59-AF1D-1C2B2B36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F0061-DFCD-4138-AAF2-2566EE81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2D3A3-CBA2-4701-B81C-B4A82CE3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324-41C6-4351-A77F-22BCCCAA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D355A-FEDC-45D7-A592-8E1F169A7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D56F-5901-4C3C-A696-B3E88D7D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0710B-3F05-4FE1-9DD5-58845F0D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30C0-623C-47AA-A1AE-A1F00EAA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FA82-B12C-40E9-8F13-0FF0A988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C088-7144-4230-A71C-792359401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473CA-2472-4E88-9FCD-A6FCC4739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29782-E9D2-4C82-B01A-B9848D6F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E4281-59DA-41F8-B1BB-00F93D41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D2126-11E0-4DDD-BF6A-02116828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0522-3197-4ED8-8FB4-F9C168C3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EC0DC-34EF-4566-8F74-BEB93D9E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01056-2280-4A98-8D0E-EDD6103F3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190C5-7C0C-489B-9FB3-2F7168AEA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05C3B-1312-41C3-9589-AC929DA2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EE8C0-57C0-4DB3-B18F-CFC01BFE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F1835-3A37-4E41-8B93-94D347BA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9BFD7-E0B8-4931-8104-C3DA2CBF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177E-57C7-4D07-99A0-B12B77F0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FB2C-B47E-4808-841B-F99587C5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97367-8AB3-4C46-83F0-5A60C90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F0EFE-A1C0-4F1A-B090-A7151061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B10CF-6879-41E1-BB81-E9BA0D2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6F99B-6FFB-4C54-8842-160BBC02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BCB8A-9321-4F71-A263-33B3135F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567E-B60C-4AF9-97F6-8D41466B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3389-C83F-4F1D-AF2C-A64E4A534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4E39-31A4-4558-A7E8-7EC5E324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09373-AF33-4573-AF87-DAA3B827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E020C-B385-41FE-B45B-6635126C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08BC3-840B-4ACC-956C-3F96A41B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6820-28A4-409A-9F1A-313901AB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9E56F-9595-4ECF-A8AF-2A526B2C0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93474-844B-4A2E-BD77-F1B3E97DE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37D6F-C251-4088-BDAE-B85D3E03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8DD72-1AD9-4300-9D9D-D1A5D26B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4349F-2DD5-464A-BD81-5FFC191B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8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3D136-0B07-4DF5-8065-3CCBC95E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7D3C-0EB1-4446-AE00-2CAF79A6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B11D-31AF-411C-A419-83C18F03E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8C9A-76E1-436D-8A06-EEBA932A7232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B5D8-BA6A-462C-A80B-E816AFAC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68247-042C-4219-B54D-42B88B9C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tmp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A309A855-3221-46BF-858E-6E17106FA52A}"/>
              </a:ext>
            </a:extLst>
          </p:cNvPr>
          <p:cNvGrpSpPr/>
          <p:nvPr/>
        </p:nvGrpSpPr>
        <p:grpSpPr>
          <a:xfrm>
            <a:off x="613608" y="165663"/>
            <a:ext cx="10903525" cy="5677589"/>
            <a:chOff x="613608" y="204851"/>
            <a:chExt cx="10903525" cy="567758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58D43D-B8F3-47BE-968A-1EDDA504E183}"/>
                </a:ext>
              </a:extLst>
            </p:cNvPr>
            <p:cNvGrpSpPr/>
            <p:nvPr/>
          </p:nvGrpSpPr>
          <p:grpSpPr>
            <a:xfrm>
              <a:off x="613608" y="204851"/>
              <a:ext cx="10903525" cy="5677589"/>
              <a:chOff x="613608" y="204851"/>
              <a:chExt cx="10903525" cy="567758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934ABE0-923D-435E-A3BA-A2965AB5796D}"/>
                  </a:ext>
                </a:extLst>
              </p:cNvPr>
              <p:cNvGrpSpPr/>
              <p:nvPr/>
            </p:nvGrpSpPr>
            <p:grpSpPr>
              <a:xfrm>
                <a:off x="613608" y="204851"/>
                <a:ext cx="10903525" cy="5677589"/>
                <a:chOff x="613608" y="204851"/>
                <a:chExt cx="10903525" cy="5677589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2801930-B10E-491A-87B2-1C9A0CD8C8F8}"/>
                    </a:ext>
                  </a:extLst>
                </p:cNvPr>
                <p:cNvGrpSpPr/>
                <p:nvPr/>
              </p:nvGrpSpPr>
              <p:grpSpPr>
                <a:xfrm>
                  <a:off x="4848893" y="204851"/>
                  <a:ext cx="1352283" cy="1580077"/>
                  <a:chOff x="3335626" y="204851"/>
                  <a:chExt cx="1352283" cy="1580077"/>
                </a:xfrm>
              </p:grpSpPr>
              <p:sp>
                <p:nvSpPr>
                  <p:cNvPr id="10" name="Cylinder 9">
                    <a:extLst>
                      <a:ext uri="{FF2B5EF4-FFF2-40B4-BE49-F238E27FC236}">
                        <a16:creationId xmlns:a16="http://schemas.microsoft.com/office/drawing/2014/main" id="{8B061C95-A744-4170-86C8-7BCF790FBF52}"/>
                      </a:ext>
                    </a:extLst>
                  </p:cNvPr>
                  <p:cNvSpPr/>
                  <p:nvPr/>
                </p:nvSpPr>
                <p:spPr>
                  <a:xfrm>
                    <a:off x="3335626" y="204851"/>
                    <a:ext cx="1056068" cy="1442434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 err="1"/>
                      <a:t>flickr</a:t>
                    </a:r>
                    <a:endParaRPr lang="en-US" sz="1400" b="1" dirty="0"/>
                  </a:p>
                </p:txBody>
              </p:sp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724F3043-6412-4B7A-BB94-D509360FA0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95479" y="1192498"/>
                    <a:ext cx="592430" cy="59243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69DA15A-48F2-41DB-8EBB-4954AD11D9B8}"/>
                    </a:ext>
                  </a:extLst>
                </p:cNvPr>
                <p:cNvGrpSpPr/>
                <p:nvPr/>
              </p:nvGrpSpPr>
              <p:grpSpPr>
                <a:xfrm>
                  <a:off x="613608" y="204851"/>
                  <a:ext cx="1511406" cy="1706452"/>
                  <a:chOff x="613608" y="204851"/>
                  <a:chExt cx="1511406" cy="1706452"/>
                </a:xfrm>
              </p:grpSpPr>
              <p:sp>
                <p:nvSpPr>
                  <p:cNvPr id="9" name="Cylinder 8">
                    <a:extLst>
                      <a:ext uri="{FF2B5EF4-FFF2-40B4-BE49-F238E27FC236}">
                        <a16:creationId xmlns:a16="http://schemas.microsoft.com/office/drawing/2014/main" id="{7C7AFA63-C74E-4F00-B8A5-EF3EFD94B389}"/>
                      </a:ext>
                    </a:extLst>
                  </p:cNvPr>
                  <p:cNvSpPr/>
                  <p:nvPr/>
                </p:nvSpPr>
                <p:spPr>
                  <a:xfrm>
                    <a:off x="927279" y="204851"/>
                    <a:ext cx="1056068" cy="1442434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DP Review.com</a:t>
                    </a:r>
                  </a:p>
                </p:txBody>
              </p:sp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8CF581E7-7BF9-4B1C-9F21-4026CEF5AB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3608" y="1647285"/>
                    <a:ext cx="1511406" cy="2640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EB8A9DF5-F1AB-4832-BFC9-B11C553F68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66723" y="301785"/>
                  <a:ext cx="2450410" cy="1483143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4519A8C-F133-4C27-ABF5-04ABEAFF74D1}"/>
                    </a:ext>
                  </a:extLst>
                </p:cNvPr>
                <p:cNvSpPr txBox="1"/>
                <p:nvPr/>
              </p:nvSpPr>
              <p:spPr>
                <a:xfrm>
                  <a:off x="9252323" y="1896610"/>
                  <a:ext cx="1622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Online Channel</a:t>
                  </a:r>
                </a:p>
              </p:txBody>
            </p:sp>
            <p:sp>
              <p:nvSpPr>
                <p:cNvPr id="5" name="Cylinder 4">
                  <a:extLst>
                    <a:ext uri="{FF2B5EF4-FFF2-40B4-BE49-F238E27FC236}">
                      <a16:creationId xmlns:a16="http://schemas.microsoft.com/office/drawing/2014/main" id="{78D9DBEB-0AAC-4E48-9F75-CBFDBDE535DF}"/>
                    </a:ext>
                  </a:extLst>
                </p:cNvPr>
                <p:cNvSpPr/>
                <p:nvPr/>
              </p:nvSpPr>
              <p:spPr>
                <a:xfrm>
                  <a:off x="927279" y="3813754"/>
                  <a:ext cx="1056068" cy="1442434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Klachaks</a:t>
                  </a:r>
                  <a:r>
                    <a:rPr lang="en-US" dirty="0"/>
                    <a:t> DB</a:t>
                  </a:r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702F5F49-AE32-4A01-B20E-0EEC36A22B90}"/>
                    </a:ext>
                  </a:extLst>
                </p:cNvPr>
                <p:cNvGrpSpPr/>
                <p:nvPr/>
              </p:nvGrpSpPr>
              <p:grpSpPr>
                <a:xfrm>
                  <a:off x="6875709" y="4117956"/>
                  <a:ext cx="1622219" cy="1589771"/>
                  <a:chOff x="6875709" y="3911895"/>
                  <a:chExt cx="1622219" cy="1589771"/>
                </a:xfrm>
              </p:grpSpPr>
              <p:pic>
                <p:nvPicPr>
                  <p:cNvPr id="16" name="Picture 15" descr="Screen Clipping">
                    <a:extLst>
                      <a:ext uri="{FF2B5EF4-FFF2-40B4-BE49-F238E27FC236}">
                        <a16:creationId xmlns:a16="http://schemas.microsoft.com/office/drawing/2014/main" id="{8B4A84F0-A2BD-4EB2-B8EC-9CCF0C3D92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75709" y="3911895"/>
                    <a:ext cx="1500654" cy="864556"/>
                  </a:xfrm>
                  <a:prstGeom prst="rect">
                    <a:avLst/>
                  </a:prstGeom>
                </p:spPr>
              </p:pic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958A2F65-2E0E-42D9-8D35-61361A3A9595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934" y="4855335"/>
                    <a:ext cx="161499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Recommender </a:t>
                    </a:r>
                  </a:p>
                  <a:p>
                    <a:r>
                      <a:rPr lang="en-US" dirty="0"/>
                      <a:t>Systems</a:t>
                    </a:r>
                  </a:p>
                </p:txBody>
              </p:sp>
            </p:grp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BB9A8D3A-5925-469C-A027-D90F4D4B05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5193" y="3367407"/>
                  <a:ext cx="1286543" cy="1286543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EFCF08A-69B3-4618-8F3D-6DE2C6FA1AA4}"/>
                    </a:ext>
                  </a:extLst>
                </p:cNvPr>
                <p:cNvSpPr txBox="1"/>
                <p:nvPr/>
              </p:nvSpPr>
              <p:spPr>
                <a:xfrm>
                  <a:off x="9337185" y="4886856"/>
                  <a:ext cx="16395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Offline Channel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77BE4A4-A3F2-4E6E-90D9-790F85958D33}"/>
                    </a:ext>
                  </a:extLst>
                </p:cNvPr>
                <p:cNvGrpSpPr/>
                <p:nvPr/>
              </p:nvGrpSpPr>
              <p:grpSpPr>
                <a:xfrm>
                  <a:off x="2710825" y="4151245"/>
                  <a:ext cx="1592901" cy="1731195"/>
                  <a:chOff x="2685067" y="4048213"/>
                  <a:chExt cx="1592901" cy="1731195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B3BC454-CAFC-4FBB-80AB-4EEC82C6321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802785" y="4825301"/>
                    <a:ext cx="1432776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Hybrid Recommendation System</a:t>
                    </a:r>
                  </a:p>
                  <a:p>
                    <a:r>
                      <a:rPr lang="en-US" sz="1400" dirty="0"/>
                      <a:t>- Content and CF</a:t>
                    </a:r>
                  </a:p>
                </p:txBody>
              </p:sp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DD0D4C25-F708-439A-BFDD-DE96609B5B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85067" y="4048213"/>
                    <a:ext cx="1592901" cy="77708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AEB9069C-5180-4EC3-9F0D-01FA7A184B1A}"/>
                    </a:ext>
                  </a:extLst>
                </p:cNvPr>
                <p:cNvGrpSpPr/>
                <p:nvPr/>
              </p:nvGrpSpPr>
              <p:grpSpPr>
                <a:xfrm>
                  <a:off x="2533939" y="2081276"/>
                  <a:ext cx="1970467" cy="1075749"/>
                  <a:chOff x="2614411" y="2046344"/>
                  <a:chExt cx="1970467" cy="1075749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D625F9E-0A4C-4EAD-A74A-E3E6A72506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411" y="2752761"/>
                    <a:ext cx="19704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Feature Classifier</a:t>
                    </a:r>
                  </a:p>
                </p:txBody>
              </p:sp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FB21EC1B-555A-4D2E-9EBC-3F01414D6F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69050" y="2046344"/>
                    <a:ext cx="1024934" cy="72855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C9C50782-CC9E-4A78-981F-4131D592A0F8}"/>
                    </a:ext>
                  </a:extLst>
                </p:cNvPr>
                <p:cNvCxnSpPr>
                  <a:stCxn id="5" idx="4"/>
                  <a:endCxn id="26" idx="1"/>
                </p:cNvCxnSpPr>
                <p:nvPr/>
              </p:nvCxnSpPr>
              <p:spPr>
                <a:xfrm>
                  <a:off x="1983347" y="4534971"/>
                  <a:ext cx="727478" cy="48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Elbow 42">
                  <a:extLst>
                    <a:ext uri="{FF2B5EF4-FFF2-40B4-BE49-F238E27FC236}">
                      <a16:creationId xmlns:a16="http://schemas.microsoft.com/office/drawing/2014/main" id="{730C2893-CBF0-469A-8720-BAFBE0F4BDBA}"/>
                    </a:ext>
                  </a:extLst>
                </p:cNvPr>
                <p:cNvCxnSpPr>
                  <a:stCxn id="5" idx="1"/>
                  <a:endCxn id="31" idx="1"/>
                </p:cNvCxnSpPr>
                <p:nvPr/>
              </p:nvCxnSpPr>
              <p:spPr>
                <a:xfrm rot="5400000" flipH="1" flipV="1">
                  <a:off x="1487846" y="2413023"/>
                  <a:ext cx="1368199" cy="1433265"/>
                </a:xfrm>
                <a:prstGeom prst="bentConnector2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4E1D4C4D-8015-402B-9ED9-AA0B2287DAE5}"/>
                    </a:ext>
                  </a:extLst>
                </p:cNvPr>
                <p:cNvCxnSpPr>
                  <a:stCxn id="9" idx="4"/>
                  <a:endCxn id="31" idx="0"/>
                </p:cNvCxnSpPr>
                <p:nvPr/>
              </p:nvCxnSpPr>
              <p:spPr>
                <a:xfrm>
                  <a:off x="1983347" y="926068"/>
                  <a:ext cx="1417698" cy="1155208"/>
                </a:xfrm>
                <a:prstGeom prst="bentConnector2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or: Elbow 46">
                  <a:extLst>
                    <a:ext uri="{FF2B5EF4-FFF2-40B4-BE49-F238E27FC236}">
                      <a16:creationId xmlns:a16="http://schemas.microsoft.com/office/drawing/2014/main" id="{110045C0-62C3-4409-A2D8-AF4452EECBCF}"/>
                    </a:ext>
                  </a:extLst>
                </p:cNvPr>
                <p:cNvCxnSpPr>
                  <a:cxnSpLocks/>
                  <a:stCxn id="10" idx="4"/>
                  <a:endCxn id="19" idx="1"/>
                </p:cNvCxnSpPr>
                <p:nvPr/>
              </p:nvCxnSpPr>
              <p:spPr>
                <a:xfrm>
                  <a:off x="5904961" y="926068"/>
                  <a:ext cx="3161762" cy="117289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Elbow 48">
                  <a:extLst>
                    <a:ext uri="{FF2B5EF4-FFF2-40B4-BE49-F238E27FC236}">
                      <a16:creationId xmlns:a16="http://schemas.microsoft.com/office/drawing/2014/main" id="{8818B50D-7726-4E8A-9E7B-FB7046730051}"/>
                    </a:ext>
                  </a:extLst>
                </p:cNvPr>
                <p:cNvCxnSpPr>
                  <a:stCxn id="29" idx="2"/>
                  <a:endCxn id="26" idx="0"/>
                </p:cNvCxnSpPr>
                <p:nvPr/>
              </p:nvCxnSpPr>
              <p:spPr>
                <a:xfrm rot="5400000">
                  <a:off x="3016115" y="3648187"/>
                  <a:ext cx="994220" cy="11897"/>
                </a:xfrm>
                <a:prstGeom prst="bentConnector3">
                  <a:avLst>
                    <a:gd name="adj1" fmla="val 48723"/>
                  </a:avLst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7BA33830-DB96-44BF-B08D-9D4E5FA299C3}"/>
                    </a:ext>
                  </a:extLst>
                </p:cNvPr>
                <p:cNvCxnSpPr>
                  <a:stCxn id="9" idx="2"/>
                  <a:endCxn id="8" idx="2"/>
                </p:cNvCxnSpPr>
                <p:nvPr/>
              </p:nvCxnSpPr>
              <p:spPr>
                <a:xfrm rot="10800000" flipH="1" flipV="1">
                  <a:off x="927279" y="926068"/>
                  <a:ext cx="2617652" cy="4956372"/>
                </a:xfrm>
                <a:prstGeom prst="bentConnector4">
                  <a:avLst>
                    <a:gd name="adj1" fmla="val -8733"/>
                    <a:gd name="adj2" fmla="val 104612"/>
                  </a:avLst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E6AD1D0A-8933-452F-8DBB-145BA3CAC68E}"/>
                    </a:ext>
                  </a:extLst>
                </p:cNvPr>
                <p:cNvCxnSpPr>
                  <a:cxnSpLocks/>
                  <a:stCxn id="26" idx="3"/>
                </p:cNvCxnSpPr>
                <p:nvPr/>
              </p:nvCxnSpPr>
              <p:spPr>
                <a:xfrm>
                  <a:off x="4303726" y="4539789"/>
                  <a:ext cx="783430" cy="6457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EA2E07C-A97E-48AC-8C6C-C9566954A442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>
                  <a:off x="6233376" y="4546246"/>
                  <a:ext cx="642333" cy="3988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or: Elbow 61">
                  <a:extLst>
                    <a:ext uri="{FF2B5EF4-FFF2-40B4-BE49-F238E27FC236}">
                      <a16:creationId xmlns:a16="http://schemas.microsoft.com/office/drawing/2014/main" id="{C6FCC3A2-4282-472A-B704-45ECA9D99719}"/>
                    </a:ext>
                  </a:extLst>
                </p:cNvPr>
                <p:cNvCxnSpPr>
                  <a:stCxn id="16" idx="0"/>
                  <a:endCxn id="19" idx="1"/>
                </p:cNvCxnSpPr>
                <p:nvPr/>
              </p:nvCxnSpPr>
              <p:spPr>
                <a:xfrm rot="5400000" flipH="1" flipV="1">
                  <a:off x="6809080" y="1860314"/>
                  <a:ext cx="3074599" cy="1440687"/>
                </a:xfrm>
                <a:prstGeom prst="bentConnector2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or: Elbow 63">
                  <a:extLst>
                    <a:ext uri="{FF2B5EF4-FFF2-40B4-BE49-F238E27FC236}">
                      <a16:creationId xmlns:a16="http://schemas.microsoft.com/office/drawing/2014/main" id="{DD276E8E-FA23-4AAD-A822-155EADCF7A0A}"/>
                    </a:ext>
                  </a:extLst>
                </p:cNvPr>
                <p:cNvCxnSpPr>
                  <a:stCxn id="22" idx="1"/>
                  <a:endCxn id="16" idx="3"/>
                </p:cNvCxnSpPr>
                <p:nvPr/>
              </p:nvCxnSpPr>
              <p:spPr>
                <a:xfrm rot="10800000" flipV="1">
                  <a:off x="8376363" y="4010678"/>
                  <a:ext cx="1128830" cy="539555"/>
                </a:xfrm>
                <a:prstGeom prst="bentConnector3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FADC24D5-CC27-475E-8C94-995C16D118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3456" y="3885540"/>
                  <a:ext cx="1180449" cy="1383384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7CBDFEA-7F0A-4627-A2A5-D6D26104D2D5}"/>
                    </a:ext>
                  </a:extLst>
                </p:cNvPr>
                <p:cNvSpPr txBox="1"/>
                <p:nvPr/>
              </p:nvSpPr>
              <p:spPr>
                <a:xfrm>
                  <a:off x="4531233" y="5159165"/>
                  <a:ext cx="243047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USER_ITEM_RATING</a:t>
                  </a:r>
                </a:p>
                <a:p>
                  <a:r>
                    <a:rPr lang="en-US" dirty="0"/>
                    <a:t>ITEM_ITEM_SIMILARITY</a:t>
                  </a:r>
                </a:p>
              </p:txBody>
            </p:sp>
          </p:grpSp>
          <p:sp>
            <p:nvSpPr>
              <p:cNvPr id="18" name="Flowchart: Document 17">
                <a:extLst>
                  <a:ext uri="{FF2B5EF4-FFF2-40B4-BE49-F238E27FC236}">
                    <a16:creationId xmlns:a16="http://schemas.microsoft.com/office/drawing/2014/main" id="{73A416EB-B4B6-414D-A73A-FDB20CFFE64B}"/>
                  </a:ext>
                </a:extLst>
              </p:cNvPr>
              <p:cNvSpPr/>
              <p:nvPr/>
            </p:nvSpPr>
            <p:spPr>
              <a:xfrm>
                <a:off x="4265073" y="3137832"/>
                <a:ext cx="1167640" cy="60704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RFM Score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39A8ECC5-C566-4B92-9CD4-800B4A7AEA06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rot="10800000" flipV="1">
                <a:off x="3749275" y="3441351"/>
                <a:ext cx="515799" cy="709893"/>
              </a:xfrm>
              <a:prstGeom prst="bentConnector2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AD67229-A745-4EF5-A8D6-B552A1F29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26" t="10272" r="18070" b="11643"/>
            <a:stretch/>
          </p:blipFill>
          <p:spPr>
            <a:xfrm>
              <a:off x="2131425" y="4163612"/>
              <a:ext cx="705854" cy="854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55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3011-A3ED-4CC7-80B1-83ECC163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:a16="http://schemas.microsoft.com/office/drawing/2014/main" id="{0228245F-9B26-4711-8259-11F95FD8B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86" y="3358267"/>
            <a:ext cx="4677428" cy="1286054"/>
          </a:xfrm>
        </p:spPr>
      </p:pic>
    </p:spTree>
    <p:extLst>
      <p:ext uri="{BB962C8B-B14F-4D97-AF65-F5344CB8AC3E}">
        <p14:creationId xmlns:p14="http://schemas.microsoft.com/office/powerpoint/2010/main" val="323680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FEA4CE-EBFC-4DA8-BE02-A7FB99087174}"/>
              </a:ext>
            </a:extLst>
          </p:cNvPr>
          <p:cNvGrpSpPr/>
          <p:nvPr/>
        </p:nvGrpSpPr>
        <p:grpSpPr>
          <a:xfrm>
            <a:off x="384965" y="637785"/>
            <a:ext cx="11422069" cy="5582429"/>
            <a:chOff x="384965" y="637785"/>
            <a:chExt cx="11422069" cy="5582429"/>
          </a:xfrm>
        </p:grpSpPr>
        <p:pic>
          <p:nvPicPr>
            <p:cNvPr id="5" name="Picture 4" descr="Screen Clipping">
              <a:extLst>
                <a:ext uri="{FF2B5EF4-FFF2-40B4-BE49-F238E27FC236}">
                  <a16:creationId xmlns:a16="http://schemas.microsoft.com/office/drawing/2014/main" id="{B21242D8-CCAA-466E-B7C0-C29BA8E82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65" y="637785"/>
              <a:ext cx="11422069" cy="558242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7597F4-2D20-4EC4-B321-C99DCFC3B9FA}"/>
                </a:ext>
              </a:extLst>
            </p:cNvPr>
            <p:cNvSpPr/>
            <p:nvPr/>
          </p:nvSpPr>
          <p:spPr>
            <a:xfrm>
              <a:off x="9679578" y="1045029"/>
              <a:ext cx="509452" cy="1828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F96E8A-78D6-48BC-A9B7-91A83FF43F09}"/>
                </a:ext>
              </a:extLst>
            </p:cNvPr>
            <p:cNvSpPr txBox="1"/>
            <p:nvPr/>
          </p:nvSpPr>
          <p:spPr>
            <a:xfrm>
              <a:off x="9651930" y="1058092"/>
              <a:ext cx="6687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Narrow" panose="020B0606020202030204" pitchFamily="34" charset="0"/>
                </a:rPr>
                <a:t>User : JD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38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BC20A16-F1B0-4272-BDF1-6E9420756712}"/>
              </a:ext>
            </a:extLst>
          </p:cNvPr>
          <p:cNvGrpSpPr/>
          <p:nvPr/>
        </p:nvGrpSpPr>
        <p:grpSpPr>
          <a:xfrm>
            <a:off x="366712" y="528501"/>
            <a:ext cx="11458575" cy="6329499"/>
            <a:chOff x="366712" y="528501"/>
            <a:chExt cx="11458575" cy="632949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D78C61-81D3-44D4-AEB0-9B4B3D79007B}"/>
                </a:ext>
              </a:extLst>
            </p:cNvPr>
            <p:cNvGrpSpPr/>
            <p:nvPr/>
          </p:nvGrpSpPr>
          <p:grpSpPr>
            <a:xfrm>
              <a:off x="366712" y="528501"/>
              <a:ext cx="11458575" cy="2247900"/>
              <a:chOff x="366712" y="528501"/>
              <a:chExt cx="11458575" cy="22479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E1B7CA8-B60A-4D93-A10C-1EC5AE40E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712" y="528501"/>
                <a:ext cx="11458575" cy="2247900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D7ED9A7-797C-4F90-8039-32470C514F9C}"/>
                  </a:ext>
                </a:extLst>
              </p:cNvPr>
              <p:cNvGrpSpPr/>
              <p:nvPr/>
            </p:nvGrpSpPr>
            <p:grpSpPr>
              <a:xfrm>
                <a:off x="9598158" y="1159733"/>
                <a:ext cx="682311" cy="253916"/>
                <a:chOff x="8304935" y="3954642"/>
                <a:chExt cx="682311" cy="25391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74B2FB8-86F4-4180-AD7E-7F191D76D96E}"/>
                    </a:ext>
                  </a:extLst>
                </p:cNvPr>
                <p:cNvSpPr/>
                <p:nvPr/>
              </p:nvSpPr>
              <p:spPr>
                <a:xfrm>
                  <a:off x="8304935" y="3980363"/>
                  <a:ext cx="574766" cy="202474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A56F9B-BC61-48F6-8A19-5FCE37461365}"/>
                    </a:ext>
                  </a:extLst>
                </p:cNvPr>
                <p:cNvSpPr txBox="1"/>
                <p:nvPr/>
              </p:nvSpPr>
              <p:spPr>
                <a:xfrm>
                  <a:off x="8306456" y="3954642"/>
                  <a:ext cx="680790" cy="25391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Narrow" panose="020B0606020202030204" pitchFamily="34" charset="0"/>
                    </a:rPr>
                    <a:t>User : JD</a:t>
                  </a:r>
                </a:p>
              </p:txBody>
            </p:sp>
          </p:grp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575B3B2-3345-4C36-9BB1-B6B650555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590" y="3062831"/>
              <a:ext cx="5975713" cy="2768747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C83988B-8102-4CCB-9328-82B8FD4FBEE0}"/>
                </a:ext>
              </a:extLst>
            </p:cNvPr>
            <p:cNvSpPr/>
            <p:nvPr/>
          </p:nvSpPr>
          <p:spPr>
            <a:xfrm>
              <a:off x="3566160" y="3062831"/>
              <a:ext cx="1502229" cy="289383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014870D-D464-4334-A7D7-CC87CBB96547}"/>
                </a:ext>
              </a:extLst>
            </p:cNvPr>
            <p:cNvCxnSpPr>
              <a:cxnSpLocks/>
            </p:cNvCxnSpPr>
            <p:nvPr/>
          </p:nvCxnSpPr>
          <p:spPr>
            <a:xfrm>
              <a:off x="7287065" y="2275367"/>
              <a:ext cx="0" cy="458263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777663-D8D7-4F68-B6DA-BDA191A83365}"/>
                </a:ext>
              </a:extLst>
            </p:cNvPr>
            <p:cNvSpPr txBox="1"/>
            <p:nvPr/>
          </p:nvSpPr>
          <p:spPr>
            <a:xfrm>
              <a:off x="7410227" y="2384533"/>
              <a:ext cx="3108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may also be Interested to…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39CE84B-D2EE-4A9A-92EB-0E97110243EB}"/>
                </a:ext>
              </a:extLst>
            </p:cNvPr>
            <p:cNvGrpSpPr/>
            <p:nvPr/>
          </p:nvGrpSpPr>
          <p:grpSpPr>
            <a:xfrm>
              <a:off x="7790846" y="4419638"/>
              <a:ext cx="3058101" cy="1035380"/>
              <a:chOff x="7477509" y="4467657"/>
              <a:chExt cx="3058101" cy="103538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91EC58E-4305-41EB-9FF7-26F8867C203E}"/>
                  </a:ext>
                </a:extLst>
              </p:cNvPr>
              <p:cNvGrpSpPr/>
              <p:nvPr/>
            </p:nvGrpSpPr>
            <p:grpSpPr>
              <a:xfrm>
                <a:off x="7477509" y="4467657"/>
                <a:ext cx="3058101" cy="663449"/>
                <a:chOff x="8153132" y="4092151"/>
                <a:chExt cx="3058101" cy="663449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DD5C7BA4-04D1-419A-B4DD-F5429AE2D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3600000">
                  <a:off x="10218704" y="3711469"/>
                  <a:ext cx="540801" cy="1444257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BD56F0B8-A0A5-4301-8719-7B0E51BA44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53132" y="4092151"/>
                  <a:ext cx="1209675" cy="21907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4FCA9148-2825-49ED-A2F7-470BC0AFBC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05885" y="4307925"/>
                  <a:ext cx="1028700" cy="447675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B2438D4-F9DA-48A4-A90B-18606AB8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08757" y="5169546"/>
                <a:ext cx="1359902" cy="333491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2E76ADA-B752-45A7-8A6B-D4A99D86EB52}"/>
                </a:ext>
              </a:extLst>
            </p:cNvPr>
            <p:cNvGrpSpPr/>
            <p:nvPr/>
          </p:nvGrpSpPr>
          <p:grpSpPr>
            <a:xfrm>
              <a:off x="7790846" y="5546965"/>
              <a:ext cx="2998955" cy="1195293"/>
              <a:chOff x="8035894" y="5662707"/>
              <a:chExt cx="2998955" cy="119529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EAC0356-99DF-4144-8183-9A507CE69E52}"/>
                  </a:ext>
                </a:extLst>
              </p:cNvPr>
              <p:cNvGrpSpPr/>
              <p:nvPr/>
            </p:nvGrpSpPr>
            <p:grpSpPr>
              <a:xfrm>
                <a:off x="8076771" y="5662707"/>
                <a:ext cx="2958078" cy="819913"/>
                <a:chOff x="8104959" y="5435155"/>
                <a:chExt cx="2958078" cy="81991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4B5B25F8-165C-4D8B-8241-D063A6019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31229" y="5573267"/>
                  <a:ext cx="1331808" cy="585749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F2FA3F66-F17E-4F26-8AC9-07FCEA3A9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04959" y="5435155"/>
                  <a:ext cx="1257300" cy="276225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857AC21E-25D3-4D48-A423-E907B704F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48611" y="5635943"/>
                  <a:ext cx="1038225" cy="619125"/>
                </a:xfrm>
                <a:prstGeom prst="rect">
                  <a:avLst/>
                </a:prstGeom>
              </p:spPr>
            </p:pic>
          </p:grp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B83F06A4-9E6B-4051-B270-E669D612E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35894" y="6505914"/>
                <a:ext cx="1435725" cy="352086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5975306-A685-4C79-B5B7-FE998A17AAF2}"/>
                </a:ext>
              </a:extLst>
            </p:cNvPr>
            <p:cNvGrpSpPr/>
            <p:nvPr/>
          </p:nvGrpSpPr>
          <p:grpSpPr>
            <a:xfrm>
              <a:off x="7751104" y="2769580"/>
              <a:ext cx="3230263" cy="1458380"/>
              <a:chOff x="7420303" y="2941019"/>
              <a:chExt cx="3230263" cy="145838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F9F6AC1-0039-4366-85B9-9768409F765F}"/>
                  </a:ext>
                </a:extLst>
              </p:cNvPr>
              <p:cNvGrpSpPr/>
              <p:nvPr/>
            </p:nvGrpSpPr>
            <p:grpSpPr>
              <a:xfrm>
                <a:off x="7420303" y="2941019"/>
                <a:ext cx="3230263" cy="1140581"/>
                <a:chOff x="7996048" y="2559239"/>
                <a:chExt cx="3230263" cy="1140581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D4EEE9FC-6D8B-4F1D-B598-C3BDCA7F7F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96048" y="2719361"/>
                  <a:ext cx="1632596" cy="247362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FAB5DE1F-107D-44EE-9730-7B7F8741B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4082" y="2559239"/>
                  <a:ext cx="1502229" cy="1140581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796DB574-C3B8-41E6-BFF6-DDF9BDC8E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53132" y="3044500"/>
                  <a:ext cx="1104900" cy="609600"/>
                </a:xfrm>
                <a:prstGeom prst="rect">
                  <a:avLst/>
                </a:prstGeom>
              </p:spPr>
            </p:pic>
          </p:grp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2F1CB8A2-B781-4FF4-9443-2461DA57E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66657" y="4055552"/>
                <a:ext cx="1402132" cy="343847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994DC-C9B6-47A5-96B2-F12F1207F014}"/>
                </a:ext>
              </a:extLst>
            </p:cNvPr>
            <p:cNvGrpSpPr/>
            <p:nvPr/>
          </p:nvGrpSpPr>
          <p:grpSpPr>
            <a:xfrm>
              <a:off x="11091869" y="2992209"/>
              <a:ext cx="476412" cy="740348"/>
              <a:chOff x="11054229" y="3025773"/>
              <a:chExt cx="476412" cy="740348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433A68F-4EE8-499F-867B-5F8F25C96D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07129" y="3395509"/>
                <a:ext cx="370612" cy="370612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B2D10E4-8606-4C61-97D7-1E9BF79ADA9B}"/>
                  </a:ext>
                </a:extLst>
              </p:cNvPr>
              <p:cNvSpPr txBox="1"/>
              <p:nvPr/>
            </p:nvSpPr>
            <p:spPr>
              <a:xfrm>
                <a:off x="11054229" y="3025773"/>
                <a:ext cx="4764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gency FB" panose="020B0503020202020204" pitchFamily="34" charset="0"/>
                  </a:rPr>
                  <a:t>32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1653E52-6A95-49EE-A701-666639767723}"/>
                </a:ext>
              </a:extLst>
            </p:cNvPr>
            <p:cNvGrpSpPr/>
            <p:nvPr/>
          </p:nvGrpSpPr>
          <p:grpSpPr>
            <a:xfrm>
              <a:off x="11091869" y="4355499"/>
              <a:ext cx="486030" cy="740348"/>
              <a:chOff x="11054229" y="3025773"/>
              <a:chExt cx="486030" cy="740348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8ADA6985-CB1B-4D5F-A504-8AD7036F0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07129" y="3395509"/>
                <a:ext cx="370612" cy="370612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C1819EF-AF58-4EB2-8175-B6E5D02E127E}"/>
                  </a:ext>
                </a:extLst>
              </p:cNvPr>
              <p:cNvSpPr txBox="1"/>
              <p:nvPr/>
            </p:nvSpPr>
            <p:spPr>
              <a:xfrm>
                <a:off x="11054229" y="3025773"/>
                <a:ext cx="4860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gency FB" panose="020B0503020202020204" pitchFamily="34" charset="0"/>
                  </a:rPr>
                  <a:t>NA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3C892D7-C1C4-4CC0-90A4-6D13F84ECF23}"/>
                </a:ext>
              </a:extLst>
            </p:cNvPr>
            <p:cNvGrpSpPr/>
            <p:nvPr/>
          </p:nvGrpSpPr>
          <p:grpSpPr>
            <a:xfrm>
              <a:off x="11091869" y="5800819"/>
              <a:ext cx="423512" cy="740348"/>
              <a:chOff x="11054229" y="3025773"/>
              <a:chExt cx="423512" cy="740348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D1EFCB46-8046-48D1-AD15-BE54B21F1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07129" y="3395509"/>
                <a:ext cx="370612" cy="37061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4FAE92-0060-4717-9512-1A21824BA24F}"/>
                  </a:ext>
                </a:extLst>
              </p:cNvPr>
              <p:cNvSpPr txBox="1"/>
              <p:nvPr/>
            </p:nvSpPr>
            <p:spPr>
              <a:xfrm>
                <a:off x="11054229" y="3025773"/>
                <a:ext cx="3978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gency FB" panose="020B0503020202020204" pitchFamily="34" charset="0"/>
                  </a:rPr>
                  <a:t>12</a:t>
                </a:r>
              </a:p>
            </p:txBody>
          </p:sp>
        </p:grpSp>
        <p:sp>
          <p:nvSpPr>
            <p:cNvPr id="54" name="Speech Bubble: Rectangle 53">
              <a:extLst>
                <a:ext uri="{FF2B5EF4-FFF2-40B4-BE49-F238E27FC236}">
                  <a16:creationId xmlns:a16="http://schemas.microsoft.com/office/drawing/2014/main" id="{F31CD035-E507-42B3-BE14-7637452C05E0}"/>
                </a:ext>
              </a:extLst>
            </p:cNvPr>
            <p:cNvSpPr/>
            <p:nvPr/>
          </p:nvSpPr>
          <p:spPr>
            <a:xfrm>
              <a:off x="3386829" y="2406140"/>
              <a:ext cx="950893" cy="586069"/>
            </a:xfrm>
            <a:prstGeom prst="wedgeRectCallo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On Selecting this…</a:t>
              </a:r>
            </a:p>
          </p:txBody>
        </p:sp>
        <p:sp>
          <p:nvSpPr>
            <p:cNvPr id="55" name="Speech Bubble: Rectangle 54">
              <a:extLst>
                <a:ext uri="{FF2B5EF4-FFF2-40B4-BE49-F238E27FC236}">
                  <a16:creationId xmlns:a16="http://schemas.microsoft.com/office/drawing/2014/main" id="{414987A2-8133-458B-B91F-AB0EC34140C8}"/>
                </a:ext>
              </a:extLst>
            </p:cNvPr>
            <p:cNvSpPr/>
            <p:nvPr/>
          </p:nvSpPr>
          <p:spPr>
            <a:xfrm>
              <a:off x="10709509" y="2312169"/>
              <a:ext cx="950893" cy="479947"/>
            </a:xfrm>
            <a:prstGeom prst="wedgeRectCallout">
              <a:avLst>
                <a:gd name="adj1" fmla="val -75623"/>
                <a:gd name="adj2" fmla="val -1551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Recommend these</a:t>
              </a:r>
            </a:p>
          </p:txBody>
        </p:sp>
        <p:sp>
          <p:nvSpPr>
            <p:cNvPr id="56" name="Speech Bubble: Rectangle 55">
              <a:extLst>
                <a:ext uri="{FF2B5EF4-FFF2-40B4-BE49-F238E27FC236}">
                  <a16:creationId xmlns:a16="http://schemas.microsoft.com/office/drawing/2014/main" id="{3FF222F5-B270-4297-9EED-8EF70D0ACFAF}"/>
                </a:ext>
              </a:extLst>
            </p:cNvPr>
            <p:cNvSpPr/>
            <p:nvPr/>
          </p:nvSpPr>
          <p:spPr>
            <a:xfrm>
              <a:off x="6511140" y="5904692"/>
              <a:ext cx="950893" cy="479947"/>
            </a:xfrm>
            <a:prstGeom prst="wedgeRectCallout">
              <a:avLst>
                <a:gd name="adj1" fmla="val 83157"/>
                <a:gd name="adj2" fmla="val -146217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Sentiment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29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D253A-9F42-43FC-8C19-52C265E68A53}"/>
              </a:ext>
            </a:extLst>
          </p:cNvPr>
          <p:cNvSpPr txBox="1"/>
          <p:nvPr/>
        </p:nvSpPr>
        <p:spPr>
          <a:xfrm>
            <a:off x="9117877" y="193034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36F30-2A89-4F96-B04C-7608A498226C}"/>
              </a:ext>
            </a:extLst>
          </p:cNvPr>
          <p:cNvSpPr txBox="1"/>
          <p:nvPr/>
        </p:nvSpPr>
        <p:spPr>
          <a:xfrm>
            <a:off x="1358537" y="1949631"/>
            <a:ext cx="229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C77B9-4236-4A21-85B6-072F678657F7}"/>
              </a:ext>
            </a:extLst>
          </p:cNvPr>
          <p:cNvSpPr txBox="1"/>
          <p:nvPr/>
        </p:nvSpPr>
        <p:spPr>
          <a:xfrm>
            <a:off x="4872446" y="1949631"/>
            <a:ext cx="198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Segment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C4D7A1-D232-442D-A6C2-A173A1FDD307}"/>
              </a:ext>
            </a:extLst>
          </p:cNvPr>
          <p:cNvCxnSpPr>
            <a:cxnSpLocks/>
          </p:cNvCxnSpPr>
          <p:nvPr/>
        </p:nvCxnSpPr>
        <p:spPr>
          <a:xfrm>
            <a:off x="1358537" y="2560320"/>
            <a:ext cx="2468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E96D8A-4B0C-45BC-826E-70A85267531D}"/>
              </a:ext>
            </a:extLst>
          </p:cNvPr>
          <p:cNvCxnSpPr/>
          <p:nvPr/>
        </p:nvCxnSpPr>
        <p:spPr>
          <a:xfrm>
            <a:off x="4894217" y="2560320"/>
            <a:ext cx="2142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51476F-5835-47C1-B36F-EDDD87F32EAC}"/>
              </a:ext>
            </a:extLst>
          </p:cNvPr>
          <p:cNvCxnSpPr/>
          <p:nvPr/>
        </p:nvCxnSpPr>
        <p:spPr>
          <a:xfrm>
            <a:off x="8481040" y="2560320"/>
            <a:ext cx="2142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15761D-DDF2-4E5C-9ACE-0998C2549EB4}"/>
              </a:ext>
            </a:extLst>
          </p:cNvPr>
          <p:cNvSpPr txBox="1"/>
          <p:nvPr/>
        </p:nvSpPr>
        <p:spPr>
          <a:xfrm>
            <a:off x="1358537" y="3059668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2642D-98CA-450D-B494-87DA38C13792}"/>
              </a:ext>
            </a:extLst>
          </p:cNvPr>
          <p:cNvSpPr txBox="1"/>
          <p:nvPr/>
        </p:nvSpPr>
        <p:spPr>
          <a:xfrm>
            <a:off x="1358536" y="3716661"/>
            <a:ext cx="212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-&gt; Product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3657D-16D3-45DA-967C-EB0D48181DB6}"/>
              </a:ext>
            </a:extLst>
          </p:cNvPr>
          <p:cNvSpPr txBox="1"/>
          <p:nvPr/>
        </p:nvSpPr>
        <p:spPr>
          <a:xfrm>
            <a:off x="1358536" y="4373655"/>
            <a:ext cx="21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FE2A4-8BE5-4B83-A165-7C10D3C1D3BD}"/>
              </a:ext>
            </a:extLst>
          </p:cNvPr>
          <p:cNvSpPr txBox="1"/>
          <p:nvPr/>
        </p:nvSpPr>
        <p:spPr>
          <a:xfrm>
            <a:off x="4872446" y="3059668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B6CAF-05E0-48B0-BA7A-CA66862C3665}"/>
              </a:ext>
            </a:extLst>
          </p:cNvPr>
          <p:cNvSpPr txBox="1"/>
          <p:nvPr/>
        </p:nvSpPr>
        <p:spPr>
          <a:xfrm>
            <a:off x="4894217" y="3644815"/>
            <a:ext cx="305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Segmentation - RFM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6BEA0F-8944-4216-872F-11A5928602F9}"/>
              </a:ext>
            </a:extLst>
          </p:cNvPr>
          <p:cNvSpPr txBox="1"/>
          <p:nvPr/>
        </p:nvSpPr>
        <p:spPr>
          <a:xfrm>
            <a:off x="4872446" y="4328828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45F1F-AD62-4046-A290-4A281C1D4AD8}"/>
              </a:ext>
            </a:extLst>
          </p:cNvPr>
          <p:cNvSpPr txBox="1"/>
          <p:nvPr/>
        </p:nvSpPr>
        <p:spPr>
          <a:xfrm>
            <a:off x="4872446" y="5012841"/>
            <a:ext cx="21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Probability</a:t>
            </a:r>
          </a:p>
        </p:txBody>
      </p:sp>
    </p:spTree>
    <p:extLst>
      <p:ext uri="{BB962C8B-B14F-4D97-AF65-F5344CB8AC3E}">
        <p14:creationId xmlns:p14="http://schemas.microsoft.com/office/powerpoint/2010/main" val="77055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79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Murali</dc:creator>
  <cp:lastModifiedBy>Santhosh Murali</cp:lastModifiedBy>
  <cp:revision>28</cp:revision>
  <dcterms:created xsi:type="dcterms:W3CDTF">2017-10-15T09:15:54Z</dcterms:created>
  <dcterms:modified xsi:type="dcterms:W3CDTF">2017-12-09T09:22:00Z</dcterms:modified>
</cp:coreProperties>
</file>