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876299" y="661987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130927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i="1" dirty="0"/>
              <a:t>STUDENT NAME: Santhosh R</a:t>
            </a:r>
          </a:p>
          <a:p>
            <a:pPr algn="ctr"/>
            <a:r>
              <a:rPr lang="en-US" sz="2400" b="1" i="1" dirty="0"/>
              <a:t>REGISTER NO AND NMID: asunm1112401111058045</a:t>
            </a:r>
            <a:endParaRPr lang="en-US" sz="2400" b="1" i="1" dirty="0">
              <a:cs typeface="Calibri"/>
            </a:endParaRPr>
          </a:p>
          <a:p>
            <a:pPr algn="ctr"/>
            <a:r>
              <a:rPr lang="en-US" sz="2400" b="1" i="1" dirty="0"/>
              <a:t>DEPARTMENT: computer science </a:t>
            </a:r>
          </a:p>
          <a:p>
            <a:pPr algn="ctr"/>
            <a:r>
              <a:rPr lang="en-US" sz="2400" b="1" i="1" dirty="0"/>
              <a:t>COLLEGE: L.N. Government College , Madras University .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255674-6FF8-CABF-5441-76C2BE904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82" y="2354704"/>
            <a:ext cx="2836526" cy="35412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67969E-C998-51A7-17CD-00FDCF104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807" y="2151529"/>
            <a:ext cx="2723829" cy="39868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C7341-BFD2-3D36-8A82-BC5B0E374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807" y="2151528"/>
            <a:ext cx="2723829" cy="3986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23926-F103-2E51-9101-2292338A5770}"/>
              </a:ext>
            </a:extLst>
          </p:cNvPr>
          <p:cNvSpPr txBox="1"/>
          <p:nvPr/>
        </p:nvSpPr>
        <p:spPr>
          <a:xfrm>
            <a:off x="3052482" y="2565284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US" dirty="0"/>
              <a:t>The portfolio presents academic and personal details neatly.</a:t>
            </a:r>
          </a:p>
          <a:p>
            <a:pPr algn="ctr"/>
            <a:r>
              <a:rPr lang="en-US" dirty="0"/>
              <a:t>2. It highlights skills, achievements, and certifications.</a:t>
            </a:r>
          </a:p>
          <a:p>
            <a:pPr algn="ctr"/>
            <a:r>
              <a:rPr lang="en-US" dirty="0"/>
              <a:t>3. Modern design ensures clarity and easy navigation.</a:t>
            </a:r>
          </a:p>
          <a:p>
            <a:pPr algn="ctr"/>
            <a:r>
              <a:rPr lang="en-US" dirty="0"/>
              <a:t>4. Responsive features make it accessible on all devices.</a:t>
            </a:r>
          </a:p>
          <a:p>
            <a:pPr algn="ctr"/>
            <a:r>
              <a:rPr lang="en-US" dirty="0"/>
              <a:t>5. It acts as a professional digital resume.</a:t>
            </a:r>
          </a:p>
          <a:p>
            <a:pPr algn="ctr"/>
            <a:r>
              <a:rPr lang="en-US" dirty="0"/>
              <a:t>6. The portfolio supports future updates and growth.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D6DE-CF61-7D4C-B4A2-4E8A3EFE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379" y="313727"/>
            <a:ext cx="10681335" cy="758190"/>
          </a:xfrm>
        </p:spPr>
        <p:txBody>
          <a:bodyPr/>
          <a:lstStyle/>
          <a:p>
            <a:r>
              <a:rPr lang="en-US" dirty="0"/>
              <a:t>Digital portfolio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1C95F-6C1E-3959-DDE3-672E0646F0DC}"/>
              </a:ext>
            </a:extLst>
          </p:cNvPr>
          <p:cNvSpPr txBox="1"/>
          <p:nvPr/>
        </p:nvSpPr>
        <p:spPr>
          <a:xfrm>
            <a:off x="3491753" y="3257781"/>
            <a:ext cx="6983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https://santhoshnew144-hub.github.io/TNSDC-FWD-DP/</a:t>
            </a:r>
          </a:p>
        </p:txBody>
      </p:sp>
    </p:spTree>
    <p:extLst>
      <p:ext uri="{BB962C8B-B14F-4D97-AF65-F5344CB8AC3E}">
        <p14:creationId xmlns:p14="http://schemas.microsoft.com/office/powerpoint/2010/main" val="112015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7551" y="3047534"/>
            <a:ext cx="8095868" cy="175020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 Using front end web development </a:t>
            </a:r>
            <a:endParaRPr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05862" y="50649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041298" y="22618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ctr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ctr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54580" y="547566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162AB-2AA3-E5FF-4E42-5755CF8B07B5}"/>
              </a:ext>
            </a:extLst>
          </p:cNvPr>
          <p:cNvSpPr txBox="1"/>
          <p:nvPr/>
        </p:nvSpPr>
        <p:spPr>
          <a:xfrm>
            <a:off x="1205474" y="2138450"/>
            <a:ext cx="61049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1.Students need a professional way to showcase their skills and achievements.</a:t>
            </a:r>
          </a:p>
          <a:p>
            <a:pPr algn="ctr"/>
            <a:r>
              <a:rPr lang="en-US" dirty="0"/>
              <a:t>2. Traditional resumes are static and limit interactive presentation.</a:t>
            </a:r>
          </a:p>
          <a:p>
            <a:pPr algn="ctr"/>
            <a:r>
              <a:rPr lang="en-US" dirty="0"/>
              <a:t>3. A digital portfolio provides a modern and dynamic alternative.</a:t>
            </a:r>
          </a:p>
          <a:p>
            <a:pPr algn="ctr"/>
            <a:r>
              <a:rPr lang="en-US" dirty="0"/>
              <a:t>4. It highlights personal details, skills, and certifications attractively.</a:t>
            </a:r>
          </a:p>
          <a:p>
            <a:pPr algn="ctr"/>
            <a:r>
              <a:rPr lang="en-US" dirty="0"/>
              <a:t>5. The website is responsive, user-friendly, and visually appealing. </a:t>
            </a:r>
          </a:p>
          <a:p>
            <a:pPr algn="ctr"/>
            <a:r>
              <a:rPr lang="en-US" dirty="0"/>
              <a:t>6. This solution helps students present themselves effectively to recruiters.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0D4EA-EE82-1375-7E90-D824971CB63B}"/>
              </a:ext>
            </a:extLst>
          </p:cNvPr>
          <p:cNvSpPr txBox="1"/>
          <p:nvPr/>
        </p:nvSpPr>
        <p:spPr>
          <a:xfrm>
            <a:off x="1241611" y="2798624"/>
            <a:ext cx="6104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US" dirty="0"/>
              <a:t>This project is a personal portfolio website for students.</a:t>
            </a:r>
          </a:p>
          <a:p>
            <a:pPr algn="ctr"/>
            <a:r>
              <a:rPr lang="en-US" dirty="0"/>
              <a:t>2. It is built using HTML, CSS, and JavaScript.</a:t>
            </a:r>
          </a:p>
          <a:p>
            <a:pPr algn="ctr"/>
            <a:r>
              <a:rPr lang="en-US" dirty="0"/>
              <a:t>3. The site showcases academic details, skills, and certifications.</a:t>
            </a:r>
          </a:p>
          <a:p>
            <a:pPr algn="ctr"/>
            <a:r>
              <a:rPr lang="en-US" dirty="0"/>
              <a:t>4. It includes sections like About Me, Skills, and Contact.</a:t>
            </a:r>
          </a:p>
          <a:p>
            <a:pPr algn="ctr"/>
            <a:r>
              <a:rPr lang="en-US" dirty="0"/>
              <a:t>5. The design is responsive, interactive, and visually appealing.</a:t>
            </a:r>
          </a:p>
          <a:p>
            <a:pPr algn="ctr"/>
            <a:r>
              <a:rPr lang="en-US" dirty="0"/>
              <a:t>6. It acts as a modern digital resume for opportunities.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8F496-6469-0CB2-AB33-7A4D01B2F977}"/>
              </a:ext>
            </a:extLst>
          </p:cNvPr>
          <p:cNvSpPr txBox="1"/>
          <p:nvPr/>
        </p:nvSpPr>
        <p:spPr>
          <a:xfrm>
            <a:off x="1134035" y="2623467"/>
            <a:ext cx="6104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US" dirty="0"/>
              <a:t>The portfolio is mainly created for recruiters and employers.</a:t>
            </a:r>
          </a:p>
          <a:p>
            <a:pPr algn="ctr"/>
            <a:r>
              <a:rPr lang="en-US" dirty="0"/>
              <a:t>2. It also helps professors and mentors assess student achievements.</a:t>
            </a:r>
          </a:p>
          <a:p>
            <a:pPr algn="ctr"/>
            <a:r>
              <a:rPr lang="en-US" dirty="0"/>
              <a:t>3. Event organizers can use it to verify participation and skills.</a:t>
            </a:r>
          </a:p>
          <a:p>
            <a:pPr algn="ctr"/>
            <a:r>
              <a:rPr lang="en-US" dirty="0"/>
              <a:t>4. Peers can explore the portfolio for collaboration opportunities.</a:t>
            </a:r>
          </a:p>
          <a:p>
            <a:pPr algn="ctr"/>
            <a:r>
              <a:rPr lang="en-US" dirty="0"/>
              <a:t>5. The student benefits by building a strong digital presence.</a:t>
            </a:r>
          </a:p>
          <a:p>
            <a:pPr algn="ctr"/>
            <a:r>
              <a:rPr lang="en-US" dirty="0"/>
              <a:t>6. Overall, it serves anyone interested in the student’s profile.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01C90-5347-1D2A-C524-A81C6B44BB5C}"/>
              </a:ext>
            </a:extLst>
          </p:cNvPr>
          <p:cNvSpPr txBox="1"/>
          <p:nvPr/>
        </p:nvSpPr>
        <p:spPr>
          <a:xfrm>
            <a:off x="3052482" y="2703783"/>
            <a:ext cx="6104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US" dirty="0"/>
              <a:t>HTML5 is used to structure the portfolio content.</a:t>
            </a:r>
          </a:p>
          <a:p>
            <a:pPr algn="ctr"/>
            <a:r>
              <a:rPr lang="en-US" dirty="0"/>
              <a:t>2. CSS3 styles the website with layouts and designs.</a:t>
            </a:r>
          </a:p>
          <a:p>
            <a:pPr algn="ctr"/>
            <a:r>
              <a:rPr lang="en-US" dirty="0"/>
              <a:t>3. JavaScript adds interactivity and dynamic effects.</a:t>
            </a:r>
          </a:p>
          <a:p>
            <a:pPr algn="ctr"/>
            <a:r>
              <a:rPr lang="en-US" dirty="0"/>
              <a:t>4. Code editors like VS Code help in development.</a:t>
            </a:r>
          </a:p>
          <a:p>
            <a:pPr algn="ctr"/>
            <a:r>
              <a:rPr lang="en-US" dirty="0"/>
              <a:t>5. Browsers are used to test and debug the site.</a:t>
            </a:r>
          </a:p>
          <a:p>
            <a:pPr algn="ctr"/>
            <a:r>
              <a:rPr lang="en-US" dirty="0"/>
              <a:t>6. GitHub can be used to host and manage the project.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7169D-E3F8-12D1-A970-63528A4BD546}"/>
              </a:ext>
            </a:extLst>
          </p:cNvPr>
          <p:cNvSpPr txBox="1"/>
          <p:nvPr/>
        </p:nvSpPr>
        <p:spPr>
          <a:xfrm>
            <a:off x="2084668" y="2551837"/>
            <a:ext cx="6104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US" dirty="0"/>
              <a:t>The portfolio uses a clean and structured HTML design.</a:t>
            </a:r>
          </a:p>
          <a:p>
            <a:pPr algn="ctr"/>
            <a:r>
              <a:rPr lang="en-US" dirty="0"/>
              <a:t>2. CSS gradients and shadows give it a modern look.</a:t>
            </a:r>
          </a:p>
          <a:p>
            <a:pPr algn="ctr"/>
            <a:r>
              <a:rPr lang="en-US" dirty="0"/>
              <a:t>3. Flexbox and Grid ensure a responsive layout.</a:t>
            </a:r>
          </a:p>
          <a:p>
            <a:pPr algn="ctr"/>
            <a:r>
              <a:rPr lang="en-US" dirty="0"/>
              <a:t>4. JavaScript adds smooth scrolling and animations.</a:t>
            </a:r>
          </a:p>
          <a:p>
            <a:pPr algn="ctr"/>
            <a:r>
              <a:rPr lang="en-US" dirty="0"/>
              <a:t>5. Media queries adapt the site to different screen sizes.</a:t>
            </a:r>
          </a:p>
          <a:p>
            <a:pPr algn="ctr"/>
            <a:r>
              <a:rPr lang="en-US" dirty="0"/>
              <a:t>6. Hover effects and styled cards improve user experience.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87674-952D-8EAE-81F3-B230B3B939EB}"/>
              </a:ext>
            </a:extLst>
          </p:cNvPr>
          <p:cNvSpPr txBox="1"/>
          <p:nvPr/>
        </p:nvSpPr>
        <p:spPr>
          <a:xfrm>
            <a:off x="1869141" y="2260484"/>
            <a:ext cx="6104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US" dirty="0"/>
              <a:t>The portfolio highlights profile, skills, and certifications.</a:t>
            </a:r>
          </a:p>
          <a:p>
            <a:pPr algn="ctr"/>
            <a:r>
              <a:rPr lang="en-US" dirty="0"/>
              <a:t>2. It provides a clean, responsive design for all devices.</a:t>
            </a:r>
          </a:p>
          <a:p>
            <a:pPr algn="ctr"/>
            <a:r>
              <a:rPr lang="en-US" dirty="0"/>
              <a:t>3. Certificates include links for verification online.</a:t>
            </a:r>
          </a:p>
          <a:p>
            <a:pPr algn="ctr"/>
            <a:r>
              <a:rPr lang="en-US" dirty="0"/>
              <a:t>4. Smooth scrolling and animations enhance user experience.</a:t>
            </a:r>
          </a:p>
          <a:p>
            <a:pPr algn="ctr"/>
            <a:r>
              <a:rPr lang="en-US" dirty="0"/>
              <a:t>5. The footer gives direct contact details with icons.</a:t>
            </a:r>
          </a:p>
          <a:p>
            <a:pPr algn="ctr"/>
            <a:r>
              <a:rPr lang="en-US" dirty="0"/>
              <a:t>6. It functions as a digital resume for students and recruiters.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Digital portfolio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R.Santhosh Santhosh</cp:lastModifiedBy>
  <cp:revision>25</cp:revision>
  <dcterms:created xsi:type="dcterms:W3CDTF">2024-03-29T15:07:22Z</dcterms:created>
  <dcterms:modified xsi:type="dcterms:W3CDTF">2025-09-09T07:12:04Z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