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6" r:id="rId1"/>
  </p:sldMasterIdLst>
  <p:sldIdLst>
    <p:sldId id="256" r:id="rId2"/>
    <p:sldId id="258" r:id="rId3"/>
    <p:sldId id="259" r:id="rId4"/>
    <p:sldId id="257" r:id="rId5"/>
    <p:sldId id="262" r:id="rId6"/>
    <p:sldId id="261" r:id="rId7"/>
    <p:sldId id="260" r:id="rId8"/>
    <p:sldId id="263" r:id="rId9"/>
    <p:sldId id="264" r:id="rId10"/>
    <p:sldId id="265" r:id="rId11"/>
    <p:sldId id="28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a:t>
            </a:r>
            <a:r>
              <a:rPr lang="en-US" baseline="0"/>
              <a:t> results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749288943722288E-2"/>
          <c:y val="9.0333880777953443E-2"/>
          <c:w val="0.92729489313393409"/>
          <c:h val="0.73876406542767981"/>
        </c:manualLayout>
      </c:layout>
      <c:scatterChart>
        <c:scatterStyle val="lineMarker"/>
        <c:varyColors val="0"/>
        <c:ser>
          <c:idx val="0"/>
          <c:order val="0"/>
          <c:tx>
            <c:strRef>
              <c:f>Sheet3!$B$1</c:f>
              <c:strCache>
                <c:ptCount val="1"/>
                <c:pt idx="0">
                  <c:v>2000 ppm</c:v>
                </c:pt>
              </c:strCache>
            </c:strRef>
          </c:tx>
          <c:spPr>
            <a:ln w="19050" cap="rnd">
              <a:solidFill>
                <a:schemeClr val="accent1"/>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Sheet3!$B$2:$B$54</c:f>
              <c:numCache>
                <c:formatCode>General</c:formatCode>
                <c:ptCount val="53"/>
                <c:pt idx="0">
                  <c:v>1.00176368912906</c:v>
                </c:pt>
                <c:pt idx="1">
                  <c:v>1.00176368912906</c:v>
                </c:pt>
                <c:pt idx="2">
                  <c:v>1.00608884459668</c:v>
                </c:pt>
                <c:pt idx="3">
                  <c:v>1.01056895869356</c:v>
                </c:pt>
                <c:pt idx="4">
                  <c:v>1.0151976746707001</c:v>
                </c:pt>
                <c:pt idx="5">
                  <c:v>1.01996863577909</c:v>
                </c:pt>
                <c:pt idx="6">
                  <c:v>1.02487548526971</c:v>
                </c:pt>
                <c:pt idx="7">
                  <c:v>1.02991186639355</c:v>
                </c:pt>
                <c:pt idx="8">
                  <c:v>1.03507142240161</c:v>
                </c:pt>
                <c:pt idx="9">
                  <c:v>1.04034779654488</c:v>
                </c:pt>
                <c:pt idx="10">
                  <c:v>1.0457346320743399</c:v>
                </c:pt>
                <c:pt idx="11">
                  <c:v>1.05122557224098</c:v>
                </c:pt>
                <c:pt idx="12">
                  <c:v>1.0568142602957999</c:v>
                </c:pt>
                <c:pt idx="13">
                  <c:v>1.0624943394897799</c:v>
                </c:pt>
                <c:pt idx="14">
                  <c:v>1.06825945307391</c:v>
                </c:pt>
                <c:pt idx="15">
                  <c:v>1.07410324429919</c:v>
                </c:pt>
                <c:pt idx="16">
                  <c:v>1.0800193564166001</c:v>
                </c:pt>
                <c:pt idx="17">
                  <c:v>1.0860014326771401</c:v>
                </c:pt>
                <c:pt idx="18">
                  <c:v>1.0920431163317901</c:v>
                </c:pt>
                <c:pt idx="19">
                  <c:v>1.0981380506315399</c:v>
                </c:pt>
                <c:pt idx="20">
                  <c:v>1.10427987882738</c:v>
                </c:pt>
                <c:pt idx="21">
                  <c:v>1.11046224417031</c:v>
                </c:pt>
                <c:pt idx="22">
                  <c:v>1.1166787899113</c:v>
                </c:pt>
                <c:pt idx="23">
                  <c:v>1.12292315930136</c:v>
                </c:pt>
                <c:pt idx="24">
                  <c:v>1.12918899559148</c:v>
                </c:pt>
                <c:pt idx="25">
                  <c:v>1.13546994203263</c:v>
                </c:pt>
                <c:pt idx="26">
                  <c:v>1.14175964187582</c:v>
                </c:pt>
                <c:pt idx="27">
                  <c:v>1.1480517383720199</c:v>
                </c:pt>
                <c:pt idx="28">
                  <c:v>1.15433987477224</c:v>
                </c:pt>
                <c:pt idx="29">
                  <c:v>1.16061769432746</c:v>
                </c:pt>
                <c:pt idx="30">
                  <c:v>1.1668788402886701</c:v>
                </c:pt>
                <c:pt idx="31">
                  <c:v>1.1731169559068699</c:v>
                </c:pt>
                <c:pt idx="32">
                  <c:v>1.17932568443303</c:v>
                </c:pt>
                <c:pt idx="33">
                  <c:v>1.1854986691181499</c:v>
                </c:pt>
                <c:pt idx="34">
                  <c:v>1.1916295532132199</c:v>
                </c:pt>
                <c:pt idx="35">
                  <c:v>1.1977119799692399</c:v>
                </c:pt>
                <c:pt idx="36">
                  <c:v>1.2037395926371799</c:v>
                </c:pt>
                <c:pt idx="37">
                  <c:v>1.2097060344680399</c:v>
                </c:pt>
                <c:pt idx="38">
                  <c:v>1.21560494871282</c:v>
                </c:pt>
                <c:pt idx="39">
                  <c:v>1.22142997862249</c:v>
                </c:pt>
                <c:pt idx="40">
                  <c:v>1.22717476744805</c:v>
                </c:pt>
                <c:pt idx="41">
                  <c:v>1.23283295844049</c:v>
                </c:pt>
                <c:pt idx="42">
                  <c:v>1.2383981948508</c:v>
                </c:pt>
                <c:pt idx="43">
                  <c:v>1.24386411992997</c:v>
                </c:pt>
                <c:pt idx="44">
                  <c:v>1.2492243769289899</c:v>
                </c:pt>
                <c:pt idx="45">
                  <c:v>1.2544726090988401</c:v>
                </c:pt>
                <c:pt idx="46">
                  <c:v>1.25960245969053</c:v>
                </c:pt>
                <c:pt idx="47">
                  <c:v>1.26460757195503</c:v>
                </c:pt>
                <c:pt idx="48">
                  <c:v>1.26948158914334</c:v>
                </c:pt>
                <c:pt idx="49">
                  <c:v>1.2742181545064499</c:v>
                </c:pt>
                <c:pt idx="50">
                  <c:v>1.2788109112953401</c:v>
                </c:pt>
                <c:pt idx="51">
                  <c:v>1.2832535027610199</c:v>
                </c:pt>
                <c:pt idx="52">
                  <c:v>1.2832535027610199</c:v>
                </c:pt>
              </c:numCache>
            </c:numRef>
          </c:yVal>
          <c:smooth val="0"/>
          <c:extLst>
            <c:ext xmlns:c16="http://schemas.microsoft.com/office/drawing/2014/chart" uri="{C3380CC4-5D6E-409C-BE32-E72D297353CC}">
              <c16:uniqueId val="{00000000-AC57-44F9-97AD-32527F2A72AD}"/>
            </c:ext>
          </c:extLst>
        </c:ser>
        <c:ser>
          <c:idx val="1"/>
          <c:order val="1"/>
          <c:tx>
            <c:strRef>
              <c:f>Sheet3!$C$1</c:f>
              <c:strCache>
                <c:ptCount val="1"/>
                <c:pt idx="0">
                  <c:v>3000 ppm</c:v>
                </c:pt>
              </c:strCache>
            </c:strRef>
          </c:tx>
          <c:spPr>
            <a:ln w="19050" cap="rnd">
              <a:solidFill>
                <a:schemeClr val="accent2"/>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Sheet3!$C$2:$C$54</c:f>
              <c:numCache>
                <c:formatCode>General</c:formatCode>
                <c:ptCount val="53"/>
                <c:pt idx="0">
                  <c:v>0.92444007361493796</c:v>
                </c:pt>
                <c:pt idx="1">
                  <c:v>0.92444007361493796</c:v>
                </c:pt>
                <c:pt idx="2">
                  <c:v>0.927809974158879</c:v>
                </c:pt>
                <c:pt idx="3">
                  <c:v>0.93132456486035398</c:v>
                </c:pt>
                <c:pt idx="4">
                  <c:v>0.93498121375952503</c:v>
                </c:pt>
                <c:pt idx="5">
                  <c:v>0.93877728889655099</c:v>
                </c:pt>
                <c:pt idx="6">
                  <c:v>0.94271015831159299</c:v>
                </c:pt>
                <c:pt idx="7">
                  <c:v>0.94677719004481398</c:v>
                </c:pt>
                <c:pt idx="8">
                  <c:v>0.95097575213637198</c:v>
                </c:pt>
                <c:pt idx="9">
                  <c:v>0.95530321262643103</c:v>
                </c:pt>
                <c:pt idx="10">
                  <c:v>0.95975693955514896</c:v>
                </c:pt>
                <c:pt idx="11">
                  <c:v>0.96433430096268802</c:v>
                </c:pt>
                <c:pt idx="12">
                  <c:v>0.96903266488920903</c:v>
                </c:pt>
                <c:pt idx="13">
                  <c:v>0.97384939937487203</c:v>
                </c:pt>
                <c:pt idx="14">
                  <c:v>0.97878187245983905</c:v>
                </c:pt>
                <c:pt idx="15">
                  <c:v>0.98382745218427103</c:v>
                </c:pt>
                <c:pt idx="16">
                  <c:v>0.98898350658832801</c:v>
                </c:pt>
                <c:pt idx="17">
                  <c:v>0.99424740371217002</c:v>
                </c:pt>
                <c:pt idx="18">
                  <c:v>0.99961651159595999</c:v>
                </c:pt>
                <c:pt idx="19">
                  <c:v>1.0050881982798601</c:v>
                </c:pt>
                <c:pt idx="20">
                  <c:v>1.0106598318040201</c:v>
                </c:pt>
                <c:pt idx="21">
                  <c:v>1.0163287802086201</c:v>
                </c:pt>
                <c:pt idx="22">
                  <c:v>1.0220924115337999</c:v>
                </c:pt>
                <c:pt idx="23">
                  <c:v>1.0279480938197401</c:v>
                </c:pt>
                <c:pt idx="24">
                  <c:v>1.0338931951065899</c:v>
                </c:pt>
                <c:pt idx="25">
                  <c:v>1.03992508343451</c:v>
                </c:pt>
                <c:pt idx="26">
                  <c:v>1.04604112684367</c:v>
                </c:pt>
                <c:pt idx="27">
                  <c:v>1.05223869337422</c:v>
                </c:pt>
                <c:pt idx="28">
                  <c:v>1.05851515106632</c:v>
                </c:pt>
                <c:pt idx="29">
                  <c:v>1.06486786796014</c:v>
                </c:pt>
                <c:pt idx="30">
                  <c:v>1.07129421209584</c:v>
                </c:pt>
                <c:pt idx="31">
                  <c:v>1.0777915515135801</c:v>
                </c:pt>
                <c:pt idx="32">
                  <c:v>1.08435725425351</c:v>
                </c:pt>
                <c:pt idx="33">
                  <c:v>1.09098868835581</c:v>
                </c:pt>
                <c:pt idx="34">
                  <c:v>1.0976832218606201</c:v>
                </c:pt>
                <c:pt idx="35">
                  <c:v>1.10443822280812</c:v>
                </c:pt>
                <c:pt idx="36">
                  <c:v>1.1112510592384599</c:v>
                </c:pt>
                <c:pt idx="37">
                  <c:v>1.1181190991918</c:v>
                </c:pt>
                <c:pt idx="38">
                  <c:v>1.1250397107082999</c:v>
                </c:pt>
                <c:pt idx="39">
                  <c:v>1.13201026182813</c:v>
                </c:pt>
                <c:pt idx="40">
                  <c:v>1.1390281205914501</c:v>
                </c:pt>
                <c:pt idx="41">
                  <c:v>1.14609065503841</c:v>
                </c:pt>
                <c:pt idx="42">
                  <c:v>1.1531952332091799</c:v>
                </c:pt>
                <c:pt idx="43">
                  <c:v>1.16033922314392</c:v>
                </c:pt>
                <c:pt idx="44">
                  <c:v>1.16751999288278</c:v>
                </c:pt>
                <c:pt idx="45">
                  <c:v>1.1747349104659399</c:v>
                </c:pt>
                <c:pt idx="46">
                  <c:v>1.18198134393354</c:v>
                </c:pt>
                <c:pt idx="47">
                  <c:v>1.18925666132576</c:v>
                </c:pt>
                <c:pt idx="48">
                  <c:v>1.19655823068275</c:v>
                </c:pt>
                <c:pt idx="49">
                  <c:v>1.20388342004467</c:v>
                </c:pt>
                <c:pt idx="50">
                  <c:v>1.21122959745169</c:v>
                </c:pt>
                <c:pt idx="51">
                  <c:v>1.2185941309439601</c:v>
                </c:pt>
                <c:pt idx="52">
                  <c:v>1.2185941309439601</c:v>
                </c:pt>
              </c:numCache>
            </c:numRef>
          </c:yVal>
          <c:smooth val="0"/>
          <c:extLst>
            <c:ext xmlns:c16="http://schemas.microsoft.com/office/drawing/2014/chart" uri="{C3380CC4-5D6E-409C-BE32-E72D297353CC}">
              <c16:uniqueId val="{00000001-AC57-44F9-97AD-32527F2A72AD}"/>
            </c:ext>
          </c:extLst>
        </c:ser>
        <c:ser>
          <c:idx val="2"/>
          <c:order val="2"/>
          <c:tx>
            <c:strRef>
              <c:f>Sheet3!$D$1</c:f>
              <c:strCache>
                <c:ptCount val="1"/>
                <c:pt idx="0">
                  <c:v>4000 ppm</c:v>
                </c:pt>
              </c:strCache>
            </c:strRef>
          </c:tx>
          <c:spPr>
            <a:ln w="19050" cap="rnd">
              <a:solidFill>
                <a:schemeClr val="accent3"/>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Sheet3!$D$2:$D$54</c:f>
              <c:numCache>
                <c:formatCode>General</c:formatCode>
                <c:ptCount val="53"/>
                <c:pt idx="0">
                  <c:v>0.84561244456222295</c:v>
                </c:pt>
                <c:pt idx="1">
                  <c:v>0.84561244456222295</c:v>
                </c:pt>
                <c:pt idx="2">
                  <c:v>0.84866045172841598</c:v>
                </c:pt>
                <c:pt idx="3">
                  <c:v>0.85185267574717205</c:v>
                </c:pt>
                <c:pt idx="4">
                  <c:v>0.85518802976102304</c:v>
                </c:pt>
                <c:pt idx="5">
                  <c:v>0.85866542691250303</c:v>
                </c:pt>
                <c:pt idx="6">
                  <c:v>0.86228378034414299</c:v>
                </c:pt>
                <c:pt idx="7">
                  <c:v>0.86604200319847702</c:v>
                </c:pt>
                <c:pt idx="8">
                  <c:v>0.86993900861803697</c:v>
                </c:pt>
                <c:pt idx="9">
                  <c:v>0.87397370974535704</c:v>
                </c:pt>
                <c:pt idx="10">
                  <c:v>0.87814501972296699</c:v>
                </c:pt>
                <c:pt idx="11">
                  <c:v>0.88245185169340201</c:v>
                </c:pt>
                <c:pt idx="12">
                  <c:v>0.88689311879919297</c:v>
                </c:pt>
                <c:pt idx="13">
                  <c:v>0.89146773418287395</c:v>
                </c:pt>
                <c:pt idx="14">
                  <c:v>0.89617461098697604</c:v>
                </c:pt>
                <c:pt idx="15">
                  <c:v>0.90101266235403299</c:v>
                </c:pt>
                <c:pt idx="16">
                  <c:v>0.905980801426578</c:v>
                </c:pt>
                <c:pt idx="17">
                  <c:v>0.91107794134714204</c:v>
                </c:pt>
                <c:pt idx="18">
                  <c:v>0.91630299525825898</c:v>
                </c:pt>
                <c:pt idx="19">
                  <c:v>0.92165487630246101</c:v>
                </c:pt>
                <c:pt idx="20">
                  <c:v>0.927132497622281</c:v>
                </c:pt>
                <c:pt idx="21">
                  <c:v>0.93273477236025104</c:v>
                </c:pt>
                <c:pt idx="22">
                  <c:v>0.93846061365890399</c:v>
                </c:pt>
                <c:pt idx="23">
                  <c:v>0.94430893466077304</c:v>
                </c:pt>
                <c:pt idx="24">
                  <c:v>0.95027864850838994</c:v>
                </c:pt>
                <c:pt idx="25">
                  <c:v>0.95636866834428802</c:v>
                </c:pt>
                <c:pt idx="26">
                  <c:v>0.96257790731099901</c:v>
                </c:pt>
                <c:pt idx="27">
                  <c:v>0.96890527855105701</c:v>
                </c:pt>
                <c:pt idx="28">
                  <c:v>0.97534969520699399</c:v>
                </c:pt>
                <c:pt idx="29">
                  <c:v>0.98191007042134204</c:v>
                </c:pt>
                <c:pt idx="30">
                  <c:v>0.98858531733663402</c:v>
                </c:pt>
                <c:pt idx="31">
                  <c:v>0.99537434909540301</c:v>
                </c:pt>
                <c:pt idx="32">
                  <c:v>1.0022760788401801</c:v>
                </c:pt>
                <c:pt idx="33">
                  <c:v>1.0092894197135001</c:v>
                </c:pt>
                <c:pt idx="34">
                  <c:v>1.0164132848578999</c:v>
                </c:pt>
                <c:pt idx="35">
                  <c:v>1.0236465874159</c:v>
                </c:pt>
                <c:pt idx="36">
                  <c:v>1.0309882405300399</c:v>
                </c:pt>
                <c:pt idx="37">
                  <c:v>1.0384371573428499</c:v>
                </c:pt>
                <c:pt idx="38">
                  <c:v>1.04599225099687</c:v>
                </c:pt>
                <c:pt idx="39">
                  <c:v>1.0536524346346301</c:v>
                </c:pt>
                <c:pt idx="40">
                  <c:v>1.06141662139866</c:v>
                </c:pt>
                <c:pt idx="41">
                  <c:v>1.0692837244314899</c:v>
                </c:pt>
                <c:pt idx="42">
                  <c:v>1.07725265687565</c:v>
                </c:pt>
                <c:pt idx="43">
                  <c:v>1.08532233187369</c:v>
                </c:pt>
                <c:pt idx="44">
                  <c:v>1.0934916625681199</c:v>
                </c:pt>
                <c:pt idx="45">
                  <c:v>1.10175956210149</c:v>
                </c:pt>
                <c:pt idx="46">
                  <c:v>1.1101249436163301</c:v>
                </c:pt>
                <c:pt idx="47">
                  <c:v>1.11858672025516</c:v>
                </c:pt>
                <c:pt idx="48">
                  <c:v>1.12714380516053</c:v>
                </c:pt>
                <c:pt idx="49">
                  <c:v>1.13579511147496</c:v>
                </c:pt>
                <c:pt idx="50">
                  <c:v>1.14453955234098</c:v>
                </c:pt>
                <c:pt idx="51">
                  <c:v>1.15337604090114</c:v>
                </c:pt>
                <c:pt idx="52">
                  <c:v>1.15337604090114</c:v>
                </c:pt>
              </c:numCache>
            </c:numRef>
          </c:yVal>
          <c:smooth val="0"/>
          <c:extLst>
            <c:ext xmlns:c16="http://schemas.microsoft.com/office/drawing/2014/chart" uri="{C3380CC4-5D6E-409C-BE32-E72D297353CC}">
              <c16:uniqueId val="{00000002-AC57-44F9-97AD-32527F2A72AD}"/>
            </c:ext>
          </c:extLst>
        </c:ser>
        <c:ser>
          <c:idx val="3"/>
          <c:order val="3"/>
          <c:tx>
            <c:strRef>
              <c:f>Sheet3!$E$1</c:f>
              <c:strCache>
                <c:ptCount val="1"/>
                <c:pt idx="0">
                  <c:v>5000 ppm</c:v>
                </c:pt>
              </c:strCache>
            </c:strRef>
          </c:tx>
          <c:spPr>
            <a:ln w="19050" cap="rnd">
              <a:solidFill>
                <a:schemeClr val="accent4"/>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Sheet3!$E$2:$E$54</c:f>
              <c:numCache>
                <c:formatCode>General</c:formatCode>
                <c:ptCount val="53"/>
                <c:pt idx="0">
                  <c:v>0.74226018578258801</c:v>
                </c:pt>
                <c:pt idx="1">
                  <c:v>0.74226018578258801</c:v>
                </c:pt>
                <c:pt idx="2">
                  <c:v>0.74523475889060797</c:v>
                </c:pt>
                <c:pt idx="3">
                  <c:v>0.74836138950758002</c:v>
                </c:pt>
                <c:pt idx="4">
                  <c:v>0.751640113908837</c:v>
                </c:pt>
                <c:pt idx="5">
                  <c:v>0.75507096836971399</c:v>
                </c:pt>
                <c:pt idx="6">
                  <c:v>0.75865398916554605</c:v>
                </c:pt>
                <c:pt idx="7">
                  <c:v>0.76238921257166803</c:v>
                </c:pt>
                <c:pt idx="8">
                  <c:v>0.766276674863413</c:v>
                </c:pt>
                <c:pt idx="9">
                  <c:v>0.77031641231611603</c:v>
                </c:pt>
                <c:pt idx="10">
                  <c:v>0.77450846120511196</c:v>
                </c:pt>
                <c:pt idx="11">
                  <c:v>0.77885285780573499</c:v>
                </c:pt>
                <c:pt idx="12">
                  <c:v>0.78334963839331895</c:v>
                </c:pt>
                <c:pt idx="13">
                  <c:v>0.78799883924320002</c:v>
                </c:pt>
                <c:pt idx="14">
                  <c:v>0.79280049663071095</c:v>
                </c:pt>
                <c:pt idx="15">
                  <c:v>0.79775464683118602</c:v>
                </c:pt>
                <c:pt idx="16">
                  <c:v>0.80286132611996197</c:v>
                </c:pt>
                <c:pt idx="17">
                  <c:v>0.80812057077237098</c:v>
                </c:pt>
                <c:pt idx="18">
                  <c:v>0.81353241706374801</c:v>
                </c:pt>
                <c:pt idx="19">
                  <c:v>0.81909690126942802</c:v>
                </c:pt>
                <c:pt idx="20">
                  <c:v>0.82481405966474497</c:v>
                </c:pt>
                <c:pt idx="21">
                  <c:v>0.83068392852503403</c:v>
                </c:pt>
                <c:pt idx="22">
                  <c:v>0.83670654412562995</c:v>
                </c:pt>
                <c:pt idx="23">
                  <c:v>0.84288194274186601</c:v>
                </c:pt>
                <c:pt idx="24">
                  <c:v>0.84921016064907595</c:v>
                </c:pt>
                <c:pt idx="25">
                  <c:v>0.85569123412259696</c:v>
                </c:pt>
                <c:pt idx="26">
                  <c:v>0.86232519943776098</c:v>
                </c:pt>
                <c:pt idx="27">
                  <c:v>0.86911209286990398</c:v>
                </c:pt>
                <c:pt idx="28">
                  <c:v>0.87605195069436004</c:v>
                </c:pt>
                <c:pt idx="29">
                  <c:v>0.88314480918646399</c:v>
                </c:pt>
                <c:pt idx="30">
                  <c:v>0.89039070462154901</c:v>
                </c:pt>
                <c:pt idx="31">
                  <c:v>0.89778967327494996</c:v>
                </c:pt>
                <c:pt idx="32">
                  <c:v>0.90534175142200302</c:v>
                </c:pt>
                <c:pt idx="33">
                  <c:v>0.91304697533804002</c:v>
                </c:pt>
                <c:pt idx="34">
                  <c:v>0.92090538129839705</c:v>
                </c:pt>
                <c:pt idx="35">
                  <c:v>0.92891700557840895</c:v>
                </c:pt>
                <c:pt idx="36">
                  <c:v>0.93708188445340901</c:v>
                </c:pt>
                <c:pt idx="37">
                  <c:v>0.94540005419873197</c:v>
                </c:pt>
                <c:pt idx="38">
                  <c:v>0.953871551089713</c:v>
                </c:pt>
                <c:pt idx="39">
                  <c:v>0.96249641140168596</c:v>
                </c:pt>
                <c:pt idx="40">
                  <c:v>0.97127467140998502</c:v>
                </c:pt>
                <c:pt idx="41">
                  <c:v>0.98020636738994604</c:v>
                </c:pt>
                <c:pt idx="42">
                  <c:v>0.98929153561690097</c:v>
                </c:pt>
                <c:pt idx="43">
                  <c:v>0.998530212366187</c:v>
                </c:pt>
                <c:pt idx="44">
                  <c:v>1.0079224339131401</c:v>
                </c:pt>
                <c:pt idx="45">
                  <c:v>1.01746823653309</c:v>
                </c:pt>
                <c:pt idx="46">
                  <c:v>1.0271676565013701</c:v>
                </c:pt>
                <c:pt idx="47">
                  <c:v>1.0370207300933201</c:v>
                </c:pt>
                <c:pt idx="48">
                  <c:v>1.0470274935842701</c:v>
                </c:pt>
                <c:pt idx="49">
                  <c:v>1.0571879832495601</c:v>
                </c:pt>
                <c:pt idx="50">
                  <c:v>1.06750223536452</c:v>
                </c:pt>
                <c:pt idx="51">
                  <c:v>1.07797028620448</c:v>
                </c:pt>
                <c:pt idx="52">
                  <c:v>1.07797028620448</c:v>
                </c:pt>
              </c:numCache>
            </c:numRef>
          </c:yVal>
          <c:smooth val="0"/>
          <c:extLst>
            <c:ext xmlns:c16="http://schemas.microsoft.com/office/drawing/2014/chart" uri="{C3380CC4-5D6E-409C-BE32-E72D297353CC}">
              <c16:uniqueId val="{00000003-AC57-44F9-97AD-32527F2A72AD}"/>
            </c:ext>
          </c:extLst>
        </c:ser>
        <c:ser>
          <c:idx val="4"/>
          <c:order val="4"/>
          <c:tx>
            <c:strRef>
              <c:f>Sheet3!$F$1</c:f>
              <c:strCache>
                <c:ptCount val="1"/>
                <c:pt idx="0">
                  <c:v>6000 ppm</c:v>
                </c:pt>
              </c:strCache>
            </c:strRef>
          </c:tx>
          <c:spPr>
            <a:ln w="19050" cap="rnd">
              <a:solidFill>
                <a:schemeClr val="accent5"/>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Sheet3!$F$2:$F$54</c:f>
              <c:numCache>
                <c:formatCode>General</c:formatCode>
                <c:ptCount val="53"/>
                <c:pt idx="0">
                  <c:v>0.64718494872166099</c:v>
                </c:pt>
                <c:pt idx="1">
                  <c:v>0.64718494872166099</c:v>
                </c:pt>
                <c:pt idx="2">
                  <c:v>0.65011672984726698</c:v>
                </c:pt>
                <c:pt idx="3">
                  <c:v>0.65320766423597498</c:v>
                </c:pt>
                <c:pt idx="4">
                  <c:v>0.65645868805834495</c:v>
                </c:pt>
                <c:pt idx="5">
                  <c:v>0.65987073748493796</c:v>
                </c:pt>
                <c:pt idx="6">
                  <c:v>0.66344474868631498</c:v>
                </c:pt>
                <c:pt idx="7">
                  <c:v>0.66718165783303796</c:v>
                </c:pt>
                <c:pt idx="8">
                  <c:v>0.67108240109566697</c:v>
                </c:pt>
                <c:pt idx="9">
                  <c:v>0.67514791464476298</c:v>
                </c:pt>
                <c:pt idx="10">
                  <c:v>0.67937913465088795</c:v>
                </c:pt>
                <c:pt idx="11">
                  <c:v>0.68377699728460195</c:v>
                </c:pt>
                <c:pt idx="12">
                  <c:v>0.68834243871646605</c:v>
                </c:pt>
                <c:pt idx="13">
                  <c:v>0.693076395117042</c:v>
                </c:pt>
                <c:pt idx="14">
                  <c:v>0.69797980265688997</c:v>
                </c:pt>
                <c:pt idx="15">
                  <c:v>0.70305359750657204</c:v>
                </c:pt>
                <c:pt idx="16">
                  <c:v>0.70829871583664805</c:v>
                </c:pt>
                <c:pt idx="17">
                  <c:v>0.71371609381767998</c:v>
                </c:pt>
                <c:pt idx="18">
                  <c:v>0.71930666762022799</c:v>
                </c:pt>
                <c:pt idx="19">
                  <c:v>0.72507137341485395</c:v>
                </c:pt>
                <c:pt idx="20">
                  <c:v>0.73101114737211803</c:v>
                </c:pt>
                <c:pt idx="21">
                  <c:v>0.73712692566258198</c:v>
                </c:pt>
                <c:pt idx="22">
                  <c:v>0.74341964445680697</c:v>
                </c:pt>
                <c:pt idx="23">
                  <c:v>0.74989023992535297</c:v>
                </c:pt>
                <c:pt idx="24">
                  <c:v>0.75653964823878195</c:v>
                </c:pt>
                <c:pt idx="25">
                  <c:v>0.76336880556765396</c:v>
                </c:pt>
                <c:pt idx="26">
                  <c:v>0.77037864808253098</c:v>
                </c:pt>
                <c:pt idx="27">
                  <c:v>0.77757011195397396</c:v>
                </c:pt>
                <c:pt idx="28">
                  <c:v>0.78494413335254398</c:v>
                </c:pt>
                <c:pt idx="29">
                  <c:v>0.792501648448801</c:v>
                </c:pt>
                <c:pt idx="30">
                  <c:v>0.80024359341330698</c:v>
                </c:pt>
                <c:pt idx="31">
                  <c:v>0.80817090441662298</c:v>
                </c:pt>
                <c:pt idx="32">
                  <c:v>0.81628451762930998</c:v>
                </c:pt>
                <c:pt idx="33">
                  <c:v>0.82458536922192904</c:v>
                </c:pt>
                <c:pt idx="34">
                  <c:v>0.83307439536504002</c:v>
                </c:pt>
                <c:pt idx="35">
                  <c:v>0.84175253222920499</c:v>
                </c:pt>
                <c:pt idx="36">
                  <c:v>0.85062071598498601</c:v>
                </c:pt>
                <c:pt idx="37">
                  <c:v>0.85967988280294205</c:v>
                </c:pt>
                <c:pt idx="38">
                  <c:v>0.86893096885363497</c:v>
                </c:pt>
                <c:pt idx="39">
                  <c:v>0.87837491030762604</c:v>
                </c:pt>
                <c:pt idx="40">
                  <c:v>0.88801264333547603</c:v>
                </c:pt>
                <c:pt idx="41">
                  <c:v>0.89784510410774598</c:v>
                </c:pt>
                <c:pt idx="42">
                  <c:v>0.90787322879499799</c:v>
                </c:pt>
                <c:pt idx="43">
                  <c:v>0.918097953567791</c:v>
                </c:pt>
                <c:pt idx="44">
                  <c:v>0.92852021459668699</c:v>
                </c:pt>
                <c:pt idx="45">
                  <c:v>0.93914094805224702</c:v>
                </c:pt>
                <c:pt idx="46">
                  <c:v>0.94996109010503305</c:v>
                </c:pt>
                <c:pt idx="47">
                  <c:v>0.96098157692560504</c:v>
                </c:pt>
                <c:pt idx="48">
                  <c:v>0.97220334468452296</c:v>
                </c:pt>
                <c:pt idx="49">
                  <c:v>0.98362732955234999</c:v>
                </c:pt>
                <c:pt idx="50">
                  <c:v>0.99525446769964598</c:v>
                </c:pt>
                <c:pt idx="51">
                  <c:v>1.00708569529697</c:v>
                </c:pt>
                <c:pt idx="52">
                  <c:v>1.00708569529697</c:v>
                </c:pt>
              </c:numCache>
            </c:numRef>
          </c:yVal>
          <c:smooth val="0"/>
          <c:extLst>
            <c:ext xmlns:c16="http://schemas.microsoft.com/office/drawing/2014/chart" uri="{C3380CC4-5D6E-409C-BE32-E72D297353CC}">
              <c16:uniqueId val="{00000004-AC57-44F9-97AD-32527F2A72AD}"/>
            </c:ext>
          </c:extLst>
        </c:ser>
        <c:ser>
          <c:idx val="5"/>
          <c:order val="5"/>
          <c:tx>
            <c:strRef>
              <c:f>Sheet3!$G$1</c:f>
              <c:strCache>
                <c:ptCount val="1"/>
                <c:pt idx="0">
                  <c:v>7000 ppm</c:v>
                </c:pt>
              </c:strCache>
            </c:strRef>
          </c:tx>
          <c:spPr>
            <a:ln w="19050" cap="rnd">
              <a:solidFill>
                <a:schemeClr val="accent6"/>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Sheet3!$G$2:$G$54</c:f>
              <c:numCache>
                <c:formatCode>General</c:formatCode>
                <c:ptCount val="53"/>
                <c:pt idx="0">
                  <c:v>0.56176770454787295</c:v>
                </c:pt>
                <c:pt idx="1">
                  <c:v>0.56176770454787295</c:v>
                </c:pt>
                <c:pt idx="2">
                  <c:v>0.56420464775498602</c:v>
                </c:pt>
                <c:pt idx="3">
                  <c:v>0.56678454510405196</c:v>
                </c:pt>
                <c:pt idx="4">
                  <c:v>0.56950920985098297</c:v>
                </c:pt>
                <c:pt idx="5">
                  <c:v>0.57238045525169401</c:v>
                </c:pt>
                <c:pt idx="6">
                  <c:v>0.57540009456209695</c:v>
                </c:pt>
                <c:pt idx="7">
                  <c:v>0.57856994103810599</c:v>
                </c:pt>
                <c:pt idx="8">
                  <c:v>0.581891807935633</c:v>
                </c:pt>
                <c:pt idx="9">
                  <c:v>0.58536750851059105</c:v>
                </c:pt>
                <c:pt idx="10">
                  <c:v>0.58899885601889401</c:v>
                </c:pt>
                <c:pt idx="11">
                  <c:v>0.59278766371645497</c:v>
                </c:pt>
                <c:pt idx="12">
                  <c:v>0.59673574485918701</c:v>
                </c:pt>
                <c:pt idx="13">
                  <c:v>0.600844912703002</c:v>
                </c:pt>
                <c:pt idx="14">
                  <c:v>0.60511698050381502</c:v>
                </c:pt>
                <c:pt idx="15">
                  <c:v>0.60955376151753804</c:v>
                </c:pt>
                <c:pt idx="16">
                  <c:v>0.61415706900008404</c:v>
                </c:pt>
                <c:pt idx="17">
                  <c:v>0.618928716207366</c:v>
                </c:pt>
                <c:pt idx="18">
                  <c:v>0.623870516395297</c:v>
                </c:pt>
                <c:pt idx="19">
                  <c:v>0.62898428281979202</c:v>
                </c:pt>
                <c:pt idx="20">
                  <c:v>0.63427182873676202</c:v>
                </c:pt>
                <c:pt idx="21">
                  <c:v>0.63973496740211999</c:v>
                </c:pt>
                <c:pt idx="22">
                  <c:v>0.64537551207178101</c:v>
                </c:pt>
                <c:pt idx="23">
                  <c:v>0.65119527600165605</c:v>
                </c:pt>
                <c:pt idx="24">
                  <c:v>0.65719607244765998</c:v>
                </c:pt>
                <c:pt idx="25">
                  <c:v>0.663379714665704</c:v>
                </c:pt>
                <c:pt idx="26">
                  <c:v>0.66974801591170297</c:v>
                </c:pt>
                <c:pt idx="27">
                  <c:v>0.67630278944156896</c:v>
                </c:pt>
                <c:pt idx="28">
                  <c:v>0.68304584851121597</c:v>
                </c:pt>
                <c:pt idx="29">
                  <c:v>0.68997900637655596</c:v>
                </c:pt>
                <c:pt idx="30">
                  <c:v>0.69710407629350202</c:v>
                </c:pt>
                <c:pt idx="31">
                  <c:v>0.70442287151796901</c:v>
                </c:pt>
                <c:pt idx="32">
                  <c:v>0.71193720530586801</c:v>
                </c:pt>
                <c:pt idx="33">
                  <c:v>0.71964889091311302</c:v>
                </c:pt>
                <c:pt idx="34">
                  <c:v>0.72755974159561798</c:v>
                </c:pt>
                <c:pt idx="35">
                  <c:v>0.735671570609294</c:v>
                </c:pt>
                <c:pt idx="36">
                  <c:v>0.74398619121005505</c:v>
                </c:pt>
                <c:pt idx="37">
                  <c:v>0.75250541665381498</c:v>
                </c:pt>
                <c:pt idx="38">
                  <c:v>0.76123106019648701</c:v>
                </c:pt>
                <c:pt idx="39">
                  <c:v>0.77016493509398298</c:v>
                </c:pt>
                <c:pt idx="40">
                  <c:v>0.77930885460221599</c:v>
                </c:pt>
                <c:pt idx="41">
                  <c:v>0.78866463197710002</c:v>
                </c:pt>
                <c:pt idx="42">
                  <c:v>0.79823408047454802</c:v>
                </c:pt>
                <c:pt idx="43">
                  <c:v>0.80801901335047299</c:v>
                </c:pt>
                <c:pt idx="44">
                  <c:v>0.81802124386078801</c:v>
                </c:pt>
                <c:pt idx="45">
                  <c:v>0.82824258526140604</c:v>
                </c:pt>
                <c:pt idx="46">
                  <c:v>0.83868485080824096</c:v>
                </c:pt>
                <c:pt idx="47">
                  <c:v>0.84934985375720395</c:v>
                </c:pt>
                <c:pt idx="48">
                  <c:v>0.86023940736421001</c:v>
                </c:pt>
                <c:pt idx="49">
                  <c:v>0.87135532488517198</c:v>
                </c:pt>
                <c:pt idx="50">
                  <c:v>0.88269941957600195</c:v>
                </c:pt>
                <c:pt idx="51">
                  <c:v>0.89427350469261002</c:v>
                </c:pt>
                <c:pt idx="52">
                  <c:v>0.89427350469261402</c:v>
                </c:pt>
              </c:numCache>
            </c:numRef>
          </c:yVal>
          <c:smooth val="0"/>
          <c:extLst>
            <c:ext xmlns:c16="http://schemas.microsoft.com/office/drawing/2014/chart" uri="{C3380CC4-5D6E-409C-BE32-E72D297353CC}">
              <c16:uniqueId val="{00000005-AC57-44F9-97AD-32527F2A72AD}"/>
            </c:ext>
          </c:extLst>
        </c:ser>
        <c:ser>
          <c:idx val="6"/>
          <c:order val="6"/>
          <c:tx>
            <c:strRef>
              <c:f>Sheet3!$H$1</c:f>
              <c:strCache>
                <c:ptCount val="1"/>
                <c:pt idx="0">
                  <c:v>8000 ppm</c:v>
                </c:pt>
              </c:strCache>
            </c:strRef>
          </c:tx>
          <c:spPr>
            <a:ln w="19050" cap="rnd">
              <a:solidFill>
                <a:schemeClr val="accent1">
                  <a:lumMod val="60000"/>
                </a:schemeClr>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Sheet3!$H$2:$H$54</c:f>
              <c:numCache>
                <c:formatCode>General</c:formatCode>
                <c:ptCount val="53"/>
                <c:pt idx="0">
                  <c:v>0.54283460290337704</c:v>
                </c:pt>
                <c:pt idx="1">
                  <c:v>0.54283460290337704</c:v>
                </c:pt>
                <c:pt idx="2">
                  <c:v>0.54514291072195997</c:v>
                </c:pt>
                <c:pt idx="3">
                  <c:v>0.54757707739666595</c:v>
                </c:pt>
                <c:pt idx="4">
                  <c:v>0.55013789340021702</c:v>
                </c:pt>
                <c:pt idx="5">
                  <c:v>0.55282614920533601</c:v>
                </c:pt>
                <c:pt idx="6">
                  <c:v>0.555642635284747</c:v>
                </c:pt>
                <c:pt idx="7">
                  <c:v>0.55858814211117302</c:v>
                </c:pt>
                <c:pt idx="8">
                  <c:v>0.56166346015733704</c:v>
                </c:pt>
                <c:pt idx="9">
                  <c:v>0.56486937989596198</c:v>
                </c:pt>
                <c:pt idx="10">
                  <c:v>0.56820669179977101</c:v>
                </c:pt>
                <c:pt idx="11">
                  <c:v>0.57167618634148798</c:v>
                </c:pt>
                <c:pt idx="12">
                  <c:v>0.57527865399383504</c:v>
                </c:pt>
                <c:pt idx="13">
                  <c:v>0.57901488522953704</c:v>
                </c:pt>
                <c:pt idx="14">
                  <c:v>0.58288567052131501</c:v>
                </c:pt>
                <c:pt idx="15">
                  <c:v>0.58689180034189403</c:v>
                </c:pt>
                <c:pt idx="16">
                  <c:v>0.59103406516399604</c:v>
                </c:pt>
                <c:pt idx="17">
                  <c:v>0.59531325546034397</c:v>
                </c:pt>
                <c:pt idx="18">
                  <c:v>0.599730161703663</c:v>
                </c:pt>
                <c:pt idx="19">
                  <c:v>0.60428557436667396</c:v>
                </c:pt>
                <c:pt idx="20">
                  <c:v>0.60898028392210102</c:v>
                </c:pt>
                <c:pt idx="21">
                  <c:v>0.613815080842668</c:v>
                </c:pt>
                <c:pt idx="22">
                  <c:v>0.61879075560109698</c:v>
                </c:pt>
                <c:pt idx="23">
                  <c:v>0.62390809867011199</c:v>
                </c:pt>
                <c:pt idx="24">
                  <c:v>0.62916790052243599</c:v>
                </c:pt>
                <c:pt idx="25">
                  <c:v>0.63457095163079202</c:v>
                </c:pt>
                <c:pt idx="26">
                  <c:v>0.64011804246790305</c:v>
                </c:pt>
                <c:pt idx="27">
                  <c:v>0.645809963506492</c:v>
                </c:pt>
                <c:pt idx="28">
                  <c:v>0.65164750521928305</c:v>
                </c:pt>
                <c:pt idx="29">
                  <c:v>0.65763145807899803</c:v>
                </c:pt>
                <c:pt idx="30">
                  <c:v>0.663762612558362</c:v>
                </c:pt>
                <c:pt idx="31">
                  <c:v>0.670041759130096</c:v>
                </c:pt>
                <c:pt idx="32">
                  <c:v>0.676469688266925</c:v>
                </c:pt>
                <c:pt idx="33">
                  <c:v>0.68304719044157103</c:v>
                </c:pt>
                <c:pt idx="34">
                  <c:v>0.68977505612675805</c:v>
                </c:pt>
                <c:pt idx="35">
                  <c:v>0.69665407579520899</c:v>
                </c:pt>
                <c:pt idx="36">
                  <c:v>0.70368503991964604</c:v>
                </c:pt>
                <c:pt idx="37">
                  <c:v>0.71086873897279401</c:v>
                </c:pt>
                <c:pt idx="38">
                  <c:v>0.71820596342737497</c:v>
                </c:pt>
                <c:pt idx="39">
                  <c:v>0.72569750375611197</c:v>
                </c:pt>
                <c:pt idx="40">
                  <c:v>0.73334415043172996</c:v>
                </c:pt>
                <c:pt idx="41">
                  <c:v>0.74114669392694998</c:v>
                </c:pt>
                <c:pt idx="42">
                  <c:v>0.749105924714496</c:v>
                </c:pt>
                <c:pt idx="43">
                  <c:v>0.75722263326709105</c:v>
                </c:pt>
                <c:pt idx="44">
                  <c:v>0.76549761005745898</c:v>
                </c:pt>
                <c:pt idx="45">
                  <c:v>0.77393164555832195</c:v>
                </c:pt>
                <c:pt idx="46">
                  <c:v>0.78252553024240401</c:v>
                </c:pt>
                <c:pt idx="47">
                  <c:v>0.79128005458242801</c:v>
                </c:pt>
                <c:pt idx="48">
                  <c:v>0.80019600905111699</c:v>
                </c:pt>
                <c:pt idx="49">
                  <c:v>0.80927418412119501</c:v>
                </c:pt>
                <c:pt idx="50">
                  <c:v>0.81851537026538401</c:v>
                </c:pt>
                <c:pt idx="51">
                  <c:v>0.82792035795640295</c:v>
                </c:pt>
                <c:pt idx="52">
                  <c:v>0.82792035795640695</c:v>
                </c:pt>
              </c:numCache>
            </c:numRef>
          </c:yVal>
          <c:smooth val="0"/>
          <c:extLst>
            <c:ext xmlns:c16="http://schemas.microsoft.com/office/drawing/2014/chart" uri="{C3380CC4-5D6E-409C-BE32-E72D297353CC}">
              <c16:uniqueId val="{00000006-AC57-44F9-97AD-32527F2A72AD}"/>
            </c:ext>
          </c:extLst>
        </c:ser>
        <c:ser>
          <c:idx val="7"/>
          <c:order val="7"/>
          <c:tx>
            <c:strRef>
              <c:f>Sheet3!$I$1</c:f>
              <c:strCache>
                <c:ptCount val="1"/>
                <c:pt idx="0">
                  <c:v>9000 ppm</c:v>
                </c:pt>
              </c:strCache>
            </c:strRef>
          </c:tx>
          <c:spPr>
            <a:ln w="19050" cap="rnd">
              <a:solidFill>
                <a:schemeClr val="accent2">
                  <a:lumMod val="60000"/>
                </a:schemeClr>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Sheet3!$I$2:$I$54</c:f>
              <c:numCache>
                <c:formatCode>General</c:formatCode>
                <c:ptCount val="53"/>
                <c:pt idx="0">
                  <c:v>0.460089869623791</c:v>
                </c:pt>
                <c:pt idx="1">
                  <c:v>0.460089869623791</c:v>
                </c:pt>
                <c:pt idx="2">
                  <c:v>0.46258393485563998</c:v>
                </c:pt>
                <c:pt idx="3">
                  <c:v>0.46521849423892903</c:v>
                </c:pt>
                <c:pt idx="4">
                  <c:v>0.46799483910596001</c:v>
                </c:pt>
                <c:pt idx="5">
                  <c:v>0.47091426078903398</c:v>
                </c:pt>
                <c:pt idx="6">
                  <c:v>0.47397805062045201</c:v>
                </c:pt>
                <c:pt idx="7">
                  <c:v>0.47718749993251403</c:v>
                </c:pt>
                <c:pt idx="8">
                  <c:v>0.48054390005752301</c:v>
                </c:pt>
                <c:pt idx="9">
                  <c:v>0.484048542327778</c:v>
                </c:pt>
                <c:pt idx="10">
                  <c:v>0.48770271807558102</c:v>
                </c:pt>
                <c:pt idx="11">
                  <c:v>0.491507718633233</c:v>
                </c:pt>
                <c:pt idx="12">
                  <c:v>0.49546483533303598</c:v>
                </c:pt>
                <c:pt idx="13">
                  <c:v>0.49957535950728998</c:v>
                </c:pt>
                <c:pt idx="14">
                  <c:v>0.503840582488296</c:v>
                </c:pt>
                <c:pt idx="15">
                  <c:v>0.50826179560835505</c:v>
                </c:pt>
                <c:pt idx="16">
                  <c:v>0.51284029019976896</c:v>
                </c:pt>
                <c:pt idx="17">
                  <c:v>0.51757735759483803</c:v>
                </c:pt>
                <c:pt idx="18">
                  <c:v>0.52247428912586402</c:v>
                </c:pt>
                <c:pt idx="19">
                  <c:v>0.52753237612514803</c:v>
                </c:pt>
                <c:pt idx="20">
                  <c:v>0.53275290992499003</c:v>
                </c:pt>
                <c:pt idx="21">
                  <c:v>0.53813718185769199</c:v>
                </c:pt>
                <c:pt idx="22">
                  <c:v>0.54368648325555502</c:v>
                </c:pt>
                <c:pt idx="23">
                  <c:v>0.54940210545087897</c:v>
                </c:pt>
                <c:pt idx="24">
                  <c:v>0.55528533977596695</c:v>
                </c:pt>
                <c:pt idx="25">
                  <c:v>0.56133747756311902</c:v>
                </c:pt>
                <c:pt idx="26">
                  <c:v>0.56755981014463497</c:v>
                </c:pt>
                <c:pt idx="27">
                  <c:v>0.57395362885281798</c:v>
                </c:pt>
                <c:pt idx="28">
                  <c:v>0.58052022501996803</c:v>
                </c:pt>
                <c:pt idx="29">
                  <c:v>0.58726088997838699</c:v>
                </c:pt>
                <c:pt idx="30">
                  <c:v>0.59417691506037495</c:v>
                </c:pt>
                <c:pt idx="31">
                  <c:v>0.60126959159823301</c:v>
                </c:pt>
                <c:pt idx="32">
                  <c:v>0.60854021092426303</c:v>
                </c:pt>
                <c:pt idx="33">
                  <c:v>0.61599006437076498</c:v>
                </c:pt>
                <c:pt idx="34">
                  <c:v>0.62362044327004096</c:v>
                </c:pt>
                <c:pt idx="35">
                  <c:v>0.63143263895439194</c:v>
                </c:pt>
                <c:pt idx="36">
                  <c:v>0.63942794275611803</c:v>
                </c:pt>
                <c:pt idx="37">
                  <c:v>0.64760764600752097</c:v>
                </c:pt>
                <c:pt idx="38">
                  <c:v>0.65597304004090196</c:v>
                </c:pt>
                <c:pt idx="39">
                  <c:v>0.66452541618856198</c:v>
                </c:pt>
                <c:pt idx="40">
                  <c:v>0.67326606578280301</c:v>
                </c:pt>
                <c:pt idx="41">
                  <c:v>0.68219628015592404</c:v>
                </c:pt>
                <c:pt idx="42">
                  <c:v>0.69131735064022704</c:v>
                </c:pt>
                <c:pt idx="43">
                  <c:v>0.70063056856801398</c:v>
                </c:pt>
                <c:pt idx="44">
                  <c:v>0.71013722527158496</c:v>
                </c:pt>
                <c:pt idx="45">
                  <c:v>0.71983861208324096</c:v>
                </c:pt>
                <c:pt idx="46">
                  <c:v>0.72973602033528395</c:v>
                </c:pt>
                <c:pt idx="47">
                  <c:v>0.73983074136001403</c:v>
                </c:pt>
                <c:pt idx="48">
                  <c:v>0.75012406648973295</c:v>
                </c:pt>
                <c:pt idx="49">
                  <c:v>0.76061728705674103</c:v>
                </c:pt>
                <c:pt idx="50">
                  <c:v>0.77131169439334002</c:v>
                </c:pt>
                <c:pt idx="51">
                  <c:v>0.78220857983182701</c:v>
                </c:pt>
                <c:pt idx="52">
                  <c:v>0.78220857983183101</c:v>
                </c:pt>
              </c:numCache>
            </c:numRef>
          </c:yVal>
          <c:smooth val="0"/>
          <c:extLst>
            <c:ext xmlns:c16="http://schemas.microsoft.com/office/drawing/2014/chart" uri="{C3380CC4-5D6E-409C-BE32-E72D297353CC}">
              <c16:uniqueId val="{00000007-AC57-44F9-97AD-32527F2A72AD}"/>
            </c:ext>
          </c:extLst>
        </c:ser>
        <c:ser>
          <c:idx val="8"/>
          <c:order val="8"/>
          <c:tx>
            <c:strRef>
              <c:f>Sheet3!$J$1</c:f>
              <c:strCache>
                <c:ptCount val="1"/>
                <c:pt idx="0">
                  <c:v>10000 ppm</c:v>
                </c:pt>
              </c:strCache>
            </c:strRef>
          </c:tx>
          <c:spPr>
            <a:ln w="19050" cap="rnd">
              <a:solidFill>
                <a:schemeClr val="accent3">
                  <a:lumMod val="60000"/>
                </a:schemeClr>
              </a:solidFill>
              <a:round/>
            </a:ln>
            <a:effectLst/>
          </c:spPr>
          <c:marker>
            <c:symbol val="none"/>
          </c:marker>
          <c:xVal>
            <c:numRef>
              <c:f>Sheet3!$A$2:$A$54</c:f>
              <c:numCache>
                <c:formatCode>General</c:formatCode>
                <c:ptCount val="53"/>
                <c:pt idx="0">
                  <c:v>0</c:v>
                </c:pt>
                <c:pt idx="1">
                  <c:v>3.15544362088405E-30</c:v>
                </c:pt>
                <c:pt idx="2">
                  <c:v>0.32</c:v>
                </c:pt>
                <c:pt idx="3">
                  <c:v>0.64</c:v>
                </c:pt>
                <c:pt idx="4">
                  <c:v>0.96</c:v>
                </c:pt>
                <c:pt idx="5">
                  <c:v>1.28</c:v>
                </c:pt>
                <c:pt idx="6">
                  <c:v>1.6</c:v>
                </c:pt>
                <c:pt idx="7">
                  <c:v>1.92</c:v>
                </c:pt>
                <c:pt idx="8">
                  <c:v>2.2400000000000002</c:v>
                </c:pt>
                <c:pt idx="9">
                  <c:v>2.56</c:v>
                </c:pt>
                <c:pt idx="10">
                  <c:v>2.88</c:v>
                </c:pt>
                <c:pt idx="11">
                  <c:v>3.2</c:v>
                </c:pt>
                <c:pt idx="12">
                  <c:v>3.52</c:v>
                </c:pt>
                <c:pt idx="13">
                  <c:v>3.84</c:v>
                </c:pt>
                <c:pt idx="14">
                  <c:v>4.16</c:v>
                </c:pt>
                <c:pt idx="15">
                  <c:v>4.4800000000000004</c:v>
                </c:pt>
                <c:pt idx="16">
                  <c:v>4.8</c:v>
                </c:pt>
                <c:pt idx="17">
                  <c:v>5.12</c:v>
                </c:pt>
                <c:pt idx="18">
                  <c:v>5.44</c:v>
                </c:pt>
                <c:pt idx="19">
                  <c:v>5.76</c:v>
                </c:pt>
                <c:pt idx="20">
                  <c:v>6.08</c:v>
                </c:pt>
                <c:pt idx="21">
                  <c:v>6.4</c:v>
                </c:pt>
                <c:pt idx="22">
                  <c:v>6.72</c:v>
                </c:pt>
                <c:pt idx="23">
                  <c:v>7.04</c:v>
                </c:pt>
                <c:pt idx="24">
                  <c:v>7.36</c:v>
                </c:pt>
                <c:pt idx="25">
                  <c:v>7.68</c:v>
                </c:pt>
                <c:pt idx="26">
                  <c:v>8</c:v>
                </c:pt>
                <c:pt idx="27">
                  <c:v>8.32</c:v>
                </c:pt>
                <c:pt idx="28">
                  <c:v>8.64</c:v>
                </c:pt>
                <c:pt idx="29">
                  <c:v>8.9600000000000009</c:v>
                </c:pt>
                <c:pt idx="30">
                  <c:v>9.2799999999999994</c:v>
                </c:pt>
                <c:pt idx="31">
                  <c:v>9.6</c:v>
                </c:pt>
                <c:pt idx="32">
                  <c:v>9.92</c:v>
                </c:pt>
                <c:pt idx="33">
                  <c:v>10.24</c:v>
                </c:pt>
                <c:pt idx="34">
                  <c:v>10.56</c:v>
                </c:pt>
                <c:pt idx="35">
                  <c:v>10.88</c:v>
                </c:pt>
                <c:pt idx="36">
                  <c:v>11.2</c:v>
                </c:pt>
                <c:pt idx="37">
                  <c:v>11.52</c:v>
                </c:pt>
                <c:pt idx="38">
                  <c:v>11.84</c:v>
                </c:pt>
                <c:pt idx="39">
                  <c:v>12.16</c:v>
                </c:pt>
                <c:pt idx="40">
                  <c:v>12.48</c:v>
                </c:pt>
                <c:pt idx="41">
                  <c:v>12.8</c:v>
                </c:pt>
                <c:pt idx="42">
                  <c:v>13.12</c:v>
                </c:pt>
                <c:pt idx="43">
                  <c:v>13.44</c:v>
                </c:pt>
                <c:pt idx="44">
                  <c:v>13.76</c:v>
                </c:pt>
                <c:pt idx="45">
                  <c:v>14.08</c:v>
                </c:pt>
                <c:pt idx="46">
                  <c:v>14.4</c:v>
                </c:pt>
                <c:pt idx="47">
                  <c:v>14.72</c:v>
                </c:pt>
                <c:pt idx="48">
                  <c:v>15.04</c:v>
                </c:pt>
                <c:pt idx="49">
                  <c:v>15.36</c:v>
                </c:pt>
                <c:pt idx="50">
                  <c:v>15.68</c:v>
                </c:pt>
                <c:pt idx="51">
                  <c:v>15.999999999999901</c:v>
                </c:pt>
                <c:pt idx="52">
                  <c:v>16</c:v>
                </c:pt>
              </c:numCache>
            </c:numRef>
          </c:xVal>
          <c:yVal>
            <c:numRef>
              <c:f>Sheet3!$J$2:$J$54</c:f>
              <c:numCache>
                <c:formatCode>General</c:formatCode>
                <c:ptCount val="53"/>
                <c:pt idx="0">
                  <c:v>0.44418675386749001</c:v>
                </c:pt>
                <c:pt idx="1">
                  <c:v>0.44418675386749001</c:v>
                </c:pt>
                <c:pt idx="2">
                  <c:v>0.44652054179142397</c:v>
                </c:pt>
                <c:pt idx="3">
                  <c:v>0.44897850223888502</c:v>
                </c:pt>
                <c:pt idx="4">
                  <c:v>0.45156113573478202</c:v>
                </c:pt>
                <c:pt idx="5">
                  <c:v>0.45426894280402402</c:v>
                </c:pt>
                <c:pt idx="6">
                  <c:v>0.45710242397152001</c:v>
                </c:pt>
                <c:pt idx="7">
                  <c:v>0.460062079762179</c:v>
                </c:pt>
                <c:pt idx="8">
                  <c:v>0.46314841070091001</c:v>
                </c:pt>
                <c:pt idx="9">
                  <c:v>0.466361917312621</c:v>
                </c:pt>
                <c:pt idx="10">
                  <c:v>0.469703100122221</c:v>
                </c:pt>
                <c:pt idx="11">
                  <c:v>0.47317245965462001</c:v>
                </c:pt>
                <c:pt idx="12">
                  <c:v>0.47677049643472602</c:v>
                </c:pt>
                <c:pt idx="13">
                  <c:v>0.48049771098744798</c:v>
                </c:pt>
                <c:pt idx="14">
                  <c:v>0.48435460383769402</c:v>
                </c:pt>
                <c:pt idx="15">
                  <c:v>0.488341675510374</c:v>
                </c:pt>
                <c:pt idx="16">
                  <c:v>0.49245942653039698</c:v>
                </c:pt>
                <c:pt idx="17">
                  <c:v>0.49670835742267</c:v>
                </c:pt>
                <c:pt idx="18">
                  <c:v>0.50108896871210395</c:v>
                </c:pt>
                <c:pt idx="19">
                  <c:v>0.50560176092360698</c:v>
                </c:pt>
                <c:pt idx="20">
                  <c:v>0.51024723458208798</c:v>
                </c:pt>
                <c:pt idx="21">
                  <c:v>0.51502589021245604</c:v>
                </c:pt>
                <c:pt idx="22">
                  <c:v>0.519938228339618</c:v>
                </c:pt>
                <c:pt idx="23">
                  <c:v>0.52498474948848595</c:v>
                </c:pt>
                <c:pt idx="24">
                  <c:v>0.53016595418396595</c:v>
                </c:pt>
                <c:pt idx="25">
                  <c:v>0.53548234295096897</c:v>
                </c:pt>
                <c:pt idx="26">
                  <c:v>0.54093441631440298</c:v>
                </c:pt>
                <c:pt idx="27">
                  <c:v>0.54652267479917604</c:v>
                </c:pt>
                <c:pt idx="28">
                  <c:v>0.55224761893019803</c:v>
                </c:pt>
                <c:pt idx="29">
                  <c:v>0.55810974923237799</c:v>
                </c:pt>
                <c:pt idx="30">
                  <c:v>0.56410956623062303</c:v>
                </c:pt>
                <c:pt idx="31">
                  <c:v>0.57024757044984398</c:v>
                </c:pt>
                <c:pt idx="32">
                  <c:v>0.57652426241494903</c:v>
                </c:pt>
                <c:pt idx="33">
                  <c:v>0.58294014265084704</c:v>
                </c:pt>
                <c:pt idx="34">
                  <c:v>0.58949571168244697</c:v>
                </c:pt>
                <c:pt idx="35">
                  <c:v>0.596191470034657</c:v>
                </c:pt>
                <c:pt idx="36">
                  <c:v>0.603027918232386</c:v>
                </c:pt>
                <c:pt idx="37">
                  <c:v>0.61000555680054402</c:v>
                </c:pt>
                <c:pt idx="38">
                  <c:v>0.61712488626403905</c:v>
                </c:pt>
                <c:pt idx="39">
                  <c:v>0.62438640714778004</c:v>
                </c:pt>
                <c:pt idx="40">
                  <c:v>0.63179061997667596</c:v>
                </c:pt>
                <c:pt idx="41">
                  <c:v>0.63933802527563499</c:v>
                </c:pt>
                <c:pt idx="42">
                  <c:v>0.64702912356956699</c:v>
                </c:pt>
                <c:pt idx="43">
                  <c:v>0.65486441538338003</c:v>
                </c:pt>
                <c:pt idx="44">
                  <c:v>0.66284440124198296</c:v>
                </c:pt>
                <c:pt idx="45">
                  <c:v>0.67096958167028597</c:v>
                </c:pt>
                <c:pt idx="46">
                  <c:v>0.67924045719319603</c:v>
                </c:pt>
                <c:pt idx="47">
                  <c:v>0.68765752833562299</c:v>
                </c:pt>
                <c:pt idx="48">
                  <c:v>0.69622129562247603</c:v>
                </c:pt>
                <c:pt idx="49">
                  <c:v>0.70493225957866301</c:v>
                </c:pt>
                <c:pt idx="50">
                  <c:v>0.713790920729093</c:v>
                </c:pt>
                <c:pt idx="51">
                  <c:v>0.72279777959867197</c:v>
                </c:pt>
                <c:pt idx="52">
                  <c:v>0.72279777959867597</c:v>
                </c:pt>
              </c:numCache>
            </c:numRef>
          </c:yVal>
          <c:smooth val="0"/>
          <c:extLst>
            <c:ext xmlns:c16="http://schemas.microsoft.com/office/drawing/2014/chart" uri="{C3380CC4-5D6E-409C-BE32-E72D297353CC}">
              <c16:uniqueId val="{00000008-AC57-44F9-97AD-32527F2A72AD}"/>
            </c:ext>
          </c:extLst>
        </c:ser>
        <c:dLbls>
          <c:showLegendKey val="0"/>
          <c:showVal val="0"/>
          <c:showCatName val="0"/>
          <c:showSerName val="0"/>
          <c:showPercent val="0"/>
          <c:showBubbleSize val="0"/>
        </c:dLbls>
        <c:axId val="162858335"/>
        <c:axId val="365723183"/>
      </c:scatterChart>
      <c:valAx>
        <c:axId val="1628583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Scaled</a:t>
                </a:r>
                <a:r>
                  <a:rPr lang="en-US" baseline="0"/>
                  <a:t> frequency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5723183"/>
        <c:crosses val="autoZero"/>
        <c:crossBetween val="midCat"/>
      </c:valAx>
      <c:valAx>
        <c:axId val="365723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Permeate</a:t>
                </a:r>
                <a:r>
                  <a:rPr lang="en-US" baseline="0"/>
                  <a:t> flow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8583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Experimental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615348829309678E-2"/>
          <c:y val="0.13883119527591123"/>
          <c:w val="0.88182655307446978"/>
          <c:h val="0.51234557806114189"/>
        </c:manualLayout>
      </c:layout>
      <c:scatterChart>
        <c:scatterStyle val="lineMarker"/>
        <c:varyColors val="0"/>
        <c:ser>
          <c:idx val="0"/>
          <c:order val="0"/>
          <c:tx>
            <c:strRef>
              <c:f>Sheet4!$B$1</c:f>
              <c:strCache>
                <c:ptCount val="1"/>
                <c:pt idx="0">
                  <c:v>2000 ppm</c:v>
                </c:pt>
              </c:strCache>
            </c:strRef>
          </c:tx>
          <c:spPr>
            <a:ln w="19050" cap="rnd">
              <a:solidFill>
                <a:schemeClr val="accent1"/>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Sheet4!$B$2:$B$16</c:f>
              <c:numCache>
                <c:formatCode>General</c:formatCode>
                <c:ptCount val="15"/>
                <c:pt idx="0">
                  <c:v>0.95</c:v>
                </c:pt>
                <c:pt idx="1">
                  <c:v>1.03</c:v>
                </c:pt>
                <c:pt idx="2">
                  <c:v>1.1000000000000001</c:v>
                </c:pt>
                <c:pt idx="3">
                  <c:v>1.1299999999999999</c:v>
                </c:pt>
                <c:pt idx="4">
                  <c:v>1.1599999999999999</c:v>
                </c:pt>
                <c:pt idx="5">
                  <c:v>1.18</c:v>
                </c:pt>
                <c:pt idx="6">
                  <c:v>1.19</c:v>
                </c:pt>
                <c:pt idx="7">
                  <c:v>1.2</c:v>
                </c:pt>
                <c:pt idx="8">
                  <c:v>1.21</c:v>
                </c:pt>
                <c:pt idx="9">
                  <c:v>1.23</c:v>
                </c:pt>
                <c:pt idx="10">
                  <c:v>1.23</c:v>
                </c:pt>
                <c:pt idx="11">
                  <c:v>1.24</c:v>
                </c:pt>
                <c:pt idx="12">
                  <c:v>1.25</c:v>
                </c:pt>
                <c:pt idx="13">
                  <c:v>1.25</c:v>
                </c:pt>
                <c:pt idx="14">
                  <c:v>1.26</c:v>
                </c:pt>
              </c:numCache>
            </c:numRef>
          </c:yVal>
          <c:smooth val="0"/>
          <c:extLst>
            <c:ext xmlns:c16="http://schemas.microsoft.com/office/drawing/2014/chart" uri="{C3380CC4-5D6E-409C-BE32-E72D297353CC}">
              <c16:uniqueId val="{00000000-A19B-46A8-A5D2-EE5248FC2C07}"/>
            </c:ext>
          </c:extLst>
        </c:ser>
        <c:ser>
          <c:idx val="1"/>
          <c:order val="1"/>
          <c:tx>
            <c:strRef>
              <c:f>Sheet4!$C$1</c:f>
              <c:strCache>
                <c:ptCount val="1"/>
                <c:pt idx="0">
                  <c:v>3000 ppm</c:v>
                </c:pt>
              </c:strCache>
            </c:strRef>
          </c:tx>
          <c:spPr>
            <a:ln w="19050" cap="rnd">
              <a:solidFill>
                <a:schemeClr val="accent2"/>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Sheet4!$C$2:$C$16</c:f>
              <c:numCache>
                <c:formatCode>General</c:formatCode>
                <c:ptCount val="15"/>
                <c:pt idx="0">
                  <c:v>0.84</c:v>
                </c:pt>
                <c:pt idx="1">
                  <c:v>0.93</c:v>
                </c:pt>
                <c:pt idx="2">
                  <c:v>1.01</c:v>
                </c:pt>
                <c:pt idx="3">
                  <c:v>1.05</c:v>
                </c:pt>
                <c:pt idx="4">
                  <c:v>1.07</c:v>
                </c:pt>
                <c:pt idx="5">
                  <c:v>1.08</c:v>
                </c:pt>
                <c:pt idx="6">
                  <c:v>1.1100000000000001</c:v>
                </c:pt>
                <c:pt idx="7">
                  <c:v>1.1200000000000001</c:v>
                </c:pt>
                <c:pt idx="8">
                  <c:v>1.1299999999999999</c:v>
                </c:pt>
                <c:pt idx="9">
                  <c:v>1.1299999999999999</c:v>
                </c:pt>
                <c:pt idx="10">
                  <c:v>1.1499999999999999</c:v>
                </c:pt>
                <c:pt idx="11">
                  <c:v>1.1499999999999999</c:v>
                </c:pt>
                <c:pt idx="12">
                  <c:v>1.17</c:v>
                </c:pt>
                <c:pt idx="13">
                  <c:v>1.17</c:v>
                </c:pt>
                <c:pt idx="14">
                  <c:v>1.18</c:v>
                </c:pt>
              </c:numCache>
            </c:numRef>
          </c:yVal>
          <c:smooth val="0"/>
          <c:extLst>
            <c:ext xmlns:c16="http://schemas.microsoft.com/office/drawing/2014/chart" uri="{C3380CC4-5D6E-409C-BE32-E72D297353CC}">
              <c16:uniqueId val="{00000001-A19B-46A8-A5D2-EE5248FC2C07}"/>
            </c:ext>
          </c:extLst>
        </c:ser>
        <c:ser>
          <c:idx val="2"/>
          <c:order val="2"/>
          <c:tx>
            <c:strRef>
              <c:f>Sheet4!$D$1</c:f>
              <c:strCache>
                <c:ptCount val="1"/>
                <c:pt idx="0">
                  <c:v>4000 ppm</c:v>
                </c:pt>
              </c:strCache>
            </c:strRef>
          </c:tx>
          <c:spPr>
            <a:ln w="19050" cap="rnd">
              <a:solidFill>
                <a:schemeClr val="accent3"/>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Sheet4!$D$2:$D$16</c:f>
              <c:numCache>
                <c:formatCode>General</c:formatCode>
                <c:ptCount val="15"/>
                <c:pt idx="0">
                  <c:v>0.76</c:v>
                </c:pt>
                <c:pt idx="1">
                  <c:v>0.85</c:v>
                </c:pt>
                <c:pt idx="2">
                  <c:v>0.93</c:v>
                </c:pt>
                <c:pt idx="3">
                  <c:v>0.95</c:v>
                </c:pt>
                <c:pt idx="4">
                  <c:v>1.01</c:v>
                </c:pt>
                <c:pt idx="5">
                  <c:v>1.02</c:v>
                </c:pt>
                <c:pt idx="6">
                  <c:v>1.02</c:v>
                </c:pt>
                <c:pt idx="7">
                  <c:v>1.04</c:v>
                </c:pt>
                <c:pt idx="8">
                  <c:v>1.04</c:v>
                </c:pt>
                <c:pt idx="9">
                  <c:v>1.05</c:v>
                </c:pt>
                <c:pt idx="10">
                  <c:v>1.07</c:v>
                </c:pt>
                <c:pt idx="11">
                  <c:v>1.08</c:v>
                </c:pt>
                <c:pt idx="12">
                  <c:v>1.08</c:v>
                </c:pt>
                <c:pt idx="13">
                  <c:v>1.1000000000000001</c:v>
                </c:pt>
                <c:pt idx="14">
                  <c:v>1.1200000000000001</c:v>
                </c:pt>
              </c:numCache>
            </c:numRef>
          </c:yVal>
          <c:smooth val="0"/>
          <c:extLst>
            <c:ext xmlns:c16="http://schemas.microsoft.com/office/drawing/2014/chart" uri="{C3380CC4-5D6E-409C-BE32-E72D297353CC}">
              <c16:uniqueId val="{00000002-A19B-46A8-A5D2-EE5248FC2C07}"/>
            </c:ext>
          </c:extLst>
        </c:ser>
        <c:ser>
          <c:idx val="3"/>
          <c:order val="3"/>
          <c:tx>
            <c:strRef>
              <c:f>Sheet4!$E$1</c:f>
              <c:strCache>
                <c:ptCount val="1"/>
                <c:pt idx="0">
                  <c:v>5000 ppm</c:v>
                </c:pt>
              </c:strCache>
            </c:strRef>
          </c:tx>
          <c:spPr>
            <a:ln w="19050" cap="rnd">
              <a:solidFill>
                <a:schemeClr val="accent4"/>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Sheet4!$E$2:$E$16</c:f>
              <c:numCache>
                <c:formatCode>General</c:formatCode>
                <c:ptCount val="15"/>
                <c:pt idx="0">
                  <c:v>0.67</c:v>
                </c:pt>
                <c:pt idx="1">
                  <c:v>0.75</c:v>
                </c:pt>
                <c:pt idx="2">
                  <c:v>0.83</c:v>
                </c:pt>
                <c:pt idx="3">
                  <c:v>0.8</c:v>
                </c:pt>
                <c:pt idx="4">
                  <c:v>0.91</c:v>
                </c:pt>
                <c:pt idx="5">
                  <c:v>0.91</c:v>
                </c:pt>
                <c:pt idx="6">
                  <c:v>0.93</c:v>
                </c:pt>
                <c:pt idx="7">
                  <c:v>0.95</c:v>
                </c:pt>
                <c:pt idx="8">
                  <c:v>0.96</c:v>
                </c:pt>
                <c:pt idx="9">
                  <c:v>0.98</c:v>
                </c:pt>
                <c:pt idx="10">
                  <c:v>0.98</c:v>
                </c:pt>
                <c:pt idx="11">
                  <c:v>1</c:v>
                </c:pt>
                <c:pt idx="12">
                  <c:v>1.01</c:v>
                </c:pt>
                <c:pt idx="13">
                  <c:v>1.01</c:v>
                </c:pt>
                <c:pt idx="14">
                  <c:v>1.02</c:v>
                </c:pt>
              </c:numCache>
            </c:numRef>
          </c:yVal>
          <c:smooth val="0"/>
          <c:extLst>
            <c:ext xmlns:c16="http://schemas.microsoft.com/office/drawing/2014/chart" uri="{C3380CC4-5D6E-409C-BE32-E72D297353CC}">
              <c16:uniqueId val="{00000003-A19B-46A8-A5D2-EE5248FC2C07}"/>
            </c:ext>
          </c:extLst>
        </c:ser>
        <c:ser>
          <c:idx val="4"/>
          <c:order val="4"/>
          <c:tx>
            <c:strRef>
              <c:f>Sheet4!$F$1</c:f>
              <c:strCache>
                <c:ptCount val="1"/>
                <c:pt idx="0">
                  <c:v>6000 ppm</c:v>
                </c:pt>
              </c:strCache>
            </c:strRef>
          </c:tx>
          <c:spPr>
            <a:ln w="19050" cap="rnd">
              <a:solidFill>
                <a:schemeClr val="accent5"/>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Sheet4!$F$2:$F$16</c:f>
              <c:numCache>
                <c:formatCode>General</c:formatCode>
                <c:ptCount val="15"/>
                <c:pt idx="0">
                  <c:v>0.59</c:v>
                </c:pt>
                <c:pt idx="1">
                  <c:v>0.65</c:v>
                </c:pt>
                <c:pt idx="2">
                  <c:v>0.7</c:v>
                </c:pt>
                <c:pt idx="3">
                  <c:v>0.75</c:v>
                </c:pt>
                <c:pt idx="4">
                  <c:v>0.8</c:v>
                </c:pt>
                <c:pt idx="5">
                  <c:v>0.82</c:v>
                </c:pt>
                <c:pt idx="6">
                  <c:v>0.82</c:v>
                </c:pt>
                <c:pt idx="7">
                  <c:v>0.86</c:v>
                </c:pt>
                <c:pt idx="8">
                  <c:v>0.89</c:v>
                </c:pt>
                <c:pt idx="9">
                  <c:v>0.89</c:v>
                </c:pt>
                <c:pt idx="10">
                  <c:v>0.92</c:v>
                </c:pt>
                <c:pt idx="11">
                  <c:v>0.92</c:v>
                </c:pt>
                <c:pt idx="12">
                  <c:v>0.92</c:v>
                </c:pt>
                <c:pt idx="13">
                  <c:v>0.94</c:v>
                </c:pt>
                <c:pt idx="14">
                  <c:v>0.94</c:v>
                </c:pt>
              </c:numCache>
            </c:numRef>
          </c:yVal>
          <c:smooth val="0"/>
          <c:extLst>
            <c:ext xmlns:c16="http://schemas.microsoft.com/office/drawing/2014/chart" uri="{C3380CC4-5D6E-409C-BE32-E72D297353CC}">
              <c16:uniqueId val="{00000004-A19B-46A8-A5D2-EE5248FC2C07}"/>
            </c:ext>
          </c:extLst>
        </c:ser>
        <c:ser>
          <c:idx val="5"/>
          <c:order val="5"/>
          <c:tx>
            <c:strRef>
              <c:f>Sheet4!$G$1</c:f>
              <c:strCache>
                <c:ptCount val="1"/>
                <c:pt idx="0">
                  <c:v>7000 ppm</c:v>
                </c:pt>
              </c:strCache>
            </c:strRef>
          </c:tx>
          <c:spPr>
            <a:ln w="19050" cap="rnd">
              <a:solidFill>
                <a:schemeClr val="accent6"/>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Sheet4!$G$2:$G$16</c:f>
              <c:numCache>
                <c:formatCode>General</c:formatCode>
                <c:ptCount val="15"/>
                <c:pt idx="0">
                  <c:v>0.51</c:v>
                </c:pt>
                <c:pt idx="1">
                  <c:v>0.56000000000000005</c:v>
                </c:pt>
                <c:pt idx="2">
                  <c:v>0.61</c:v>
                </c:pt>
                <c:pt idx="3">
                  <c:v>0.67</c:v>
                </c:pt>
                <c:pt idx="4">
                  <c:v>0.7</c:v>
                </c:pt>
                <c:pt idx="5">
                  <c:v>0.72</c:v>
                </c:pt>
                <c:pt idx="6">
                  <c:v>0.72</c:v>
                </c:pt>
                <c:pt idx="7">
                  <c:v>0.75</c:v>
                </c:pt>
                <c:pt idx="8">
                  <c:v>0.76</c:v>
                </c:pt>
                <c:pt idx="9">
                  <c:v>0.77</c:v>
                </c:pt>
                <c:pt idx="10">
                  <c:v>0.77</c:v>
                </c:pt>
                <c:pt idx="11">
                  <c:v>0.81</c:v>
                </c:pt>
                <c:pt idx="12">
                  <c:v>0.83</c:v>
                </c:pt>
                <c:pt idx="13">
                  <c:v>0.83</c:v>
                </c:pt>
                <c:pt idx="14">
                  <c:v>0.85</c:v>
                </c:pt>
              </c:numCache>
            </c:numRef>
          </c:yVal>
          <c:smooth val="0"/>
          <c:extLst>
            <c:ext xmlns:c16="http://schemas.microsoft.com/office/drawing/2014/chart" uri="{C3380CC4-5D6E-409C-BE32-E72D297353CC}">
              <c16:uniqueId val="{00000005-A19B-46A8-A5D2-EE5248FC2C07}"/>
            </c:ext>
          </c:extLst>
        </c:ser>
        <c:ser>
          <c:idx val="6"/>
          <c:order val="6"/>
          <c:tx>
            <c:strRef>
              <c:f>Sheet4!$H$1</c:f>
              <c:strCache>
                <c:ptCount val="1"/>
                <c:pt idx="0">
                  <c:v>8000 ppm</c:v>
                </c:pt>
              </c:strCache>
            </c:strRef>
          </c:tx>
          <c:spPr>
            <a:ln w="19050" cap="rnd">
              <a:solidFill>
                <a:schemeClr val="accent1">
                  <a:lumMod val="60000"/>
                </a:schemeClr>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Sheet4!$H$2:$H$16</c:f>
              <c:numCache>
                <c:formatCode>General</c:formatCode>
                <c:ptCount val="15"/>
                <c:pt idx="0">
                  <c:v>0.48</c:v>
                </c:pt>
                <c:pt idx="1">
                  <c:v>0.55000000000000004</c:v>
                </c:pt>
                <c:pt idx="2">
                  <c:v>0.6</c:v>
                </c:pt>
                <c:pt idx="3">
                  <c:v>0.62</c:v>
                </c:pt>
                <c:pt idx="4">
                  <c:v>0.67</c:v>
                </c:pt>
                <c:pt idx="5">
                  <c:v>0.68</c:v>
                </c:pt>
                <c:pt idx="6">
                  <c:v>0.7</c:v>
                </c:pt>
                <c:pt idx="7">
                  <c:v>0.71</c:v>
                </c:pt>
                <c:pt idx="8">
                  <c:v>0.72</c:v>
                </c:pt>
                <c:pt idx="9">
                  <c:v>0.73</c:v>
                </c:pt>
                <c:pt idx="10">
                  <c:v>0.74</c:v>
                </c:pt>
                <c:pt idx="11">
                  <c:v>0.76</c:v>
                </c:pt>
                <c:pt idx="12">
                  <c:v>0.76</c:v>
                </c:pt>
                <c:pt idx="13">
                  <c:v>0.78</c:v>
                </c:pt>
                <c:pt idx="14">
                  <c:v>0.78</c:v>
                </c:pt>
              </c:numCache>
            </c:numRef>
          </c:yVal>
          <c:smooth val="0"/>
          <c:extLst>
            <c:ext xmlns:c16="http://schemas.microsoft.com/office/drawing/2014/chart" uri="{C3380CC4-5D6E-409C-BE32-E72D297353CC}">
              <c16:uniqueId val="{00000006-A19B-46A8-A5D2-EE5248FC2C07}"/>
            </c:ext>
          </c:extLst>
        </c:ser>
        <c:ser>
          <c:idx val="7"/>
          <c:order val="7"/>
          <c:tx>
            <c:strRef>
              <c:f>Sheet4!$I$1</c:f>
              <c:strCache>
                <c:ptCount val="1"/>
                <c:pt idx="0">
                  <c:v>9000 ppm</c:v>
                </c:pt>
              </c:strCache>
            </c:strRef>
          </c:tx>
          <c:spPr>
            <a:ln w="19050" cap="rnd">
              <a:solidFill>
                <a:schemeClr val="accent2">
                  <a:lumMod val="60000"/>
                </a:schemeClr>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Sheet4!$I$2:$I$16</c:f>
              <c:numCache>
                <c:formatCode>General</c:formatCode>
                <c:ptCount val="15"/>
                <c:pt idx="0">
                  <c:v>0.48</c:v>
                </c:pt>
                <c:pt idx="1">
                  <c:v>0.55000000000000004</c:v>
                </c:pt>
                <c:pt idx="2">
                  <c:v>0.6</c:v>
                </c:pt>
                <c:pt idx="3">
                  <c:v>0.62</c:v>
                </c:pt>
                <c:pt idx="4">
                  <c:v>0.67</c:v>
                </c:pt>
                <c:pt idx="5">
                  <c:v>0.68</c:v>
                </c:pt>
                <c:pt idx="6">
                  <c:v>0.7</c:v>
                </c:pt>
                <c:pt idx="7">
                  <c:v>0.71</c:v>
                </c:pt>
                <c:pt idx="8">
                  <c:v>0.72</c:v>
                </c:pt>
                <c:pt idx="9">
                  <c:v>0.73</c:v>
                </c:pt>
                <c:pt idx="10">
                  <c:v>0.74</c:v>
                </c:pt>
                <c:pt idx="11">
                  <c:v>0.76</c:v>
                </c:pt>
                <c:pt idx="12">
                  <c:v>0.76</c:v>
                </c:pt>
                <c:pt idx="13">
                  <c:v>0.78</c:v>
                </c:pt>
                <c:pt idx="14">
                  <c:v>0.78</c:v>
                </c:pt>
              </c:numCache>
            </c:numRef>
          </c:yVal>
          <c:smooth val="0"/>
          <c:extLst>
            <c:ext xmlns:c16="http://schemas.microsoft.com/office/drawing/2014/chart" uri="{C3380CC4-5D6E-409C-BE32-E72D297353CC}">
              <c16:uniqueId val="{00000007-A19B-46A8-A5D2-EE5248FC2C07}"/>
            </c:ext>
          </c:extLst>
        </c:ser>
        <c:ser>
          <c:idx val="8"/>
          <c:order val="8"/>
          <c:tx>
            <c:strRef>
              <c:f>Sheet4!$J$1</c:f>
              <c:strCache>
                <c:ptCount val="1"/>
                <c:pt idx="0">
                  <c:v>10000ppm</c:v>
                </c:pt>
              </c:strCache>
            </c:strRef>
          </c:tx>
          <c:spPr>
            <a:ln w="19050" cap="rnd">
              <a:solidFill>
                <a:schemeClr val="accent3">
                  <a:lumMod val="60000"/>
                </a:schemeClr>
              </a:solidFill>
              <a:round/>
            </a:ln>
            <a:effectLst/>
          </c:spPr>
          <c:marker>
            <c:symbol val="none"/>
          </c:marker>
          <c:xVal>
            <c:numRef>
              <c:f>Sheet4!$A$2:$A$16</c:f>
              <c:numCache>
                <c:formatCode>General</c:formatCode>
                <c:ptCount val="15"/>
                <c:pt idx="0">
                  <c:v>1.0900000000000001</c:v>
                </c:pt>
                <c:pt idx="1">
                  <c:v>2.89</c:v>
                </c:pt>
                <c:pt idx="2">
                  <c:v>4.6900000000000004</c:v>
                </c:pt>
                <c:pt idx="3">
                  <c:v>6.49</c:v>
                </c:pt>
                <c:pt idx="4">
                  <c:v>8.2899999999999991</c:v>
                </c:pt>
                <c:pt idx="5">
                  <c:v>9.01</c:v>
                </c:pt>
                <c:pt idx="6">
                  <c:v>9.73</c:v>
                </c:pt>
                <c:pt idx="7">
                  <c:v>10.45</c:v>
                </c:pt>
                <c:pt idx="8">
                  <c:v>11.17</c:v>
                </c:pt>
                <c:pt idx="9">
                  <c:v>11.89</c:v>
                </c:pt>
                <c:pt idx="10">
                  <c:v>12.61</c:v>
                </c:pt>
                <c:pt idx="11">
                  <c:v>13.33</c:v>
                </c:pt>
                <c:pt idx="12">
                  <c:v>14.05</c:v>
                </c:pt>
                <c:pt idx="13">
                  <c:v>14.77</c:v>
                </c:pt>
                <c:pt idx="14">
                  <c:v>15.49</c:v>
                </c:pt>
              </c:numCache>
            </c:numRef>
          </c:xVal>
          <c:yVal>
            <c:numRef>
              <c:f>Sheet4!$J$2:$J$16</c:f>
              <c:numCache>
                <c:formatCode>General</c:formatCode>
                <c:ptCount val="15"/>
                <c:pt idx="0">
                  <c:v>0.37</c:v>
                </c:pt>
                <c:pt idx="1">
                  <c:v>0.45</c:v>
                </c:pt>
                <c:pt idx="2">
                  <c:v>0.51</c:v>
                </c:pt>
                <c:pt idx="3">
                  <c:v>0.53</c:v>
                </c:pt>
                <c:pt idx="4">
                  <c:v>0.56000000000000005</c:v>
                </c:pt>
                <c:pt idx="5">
                  <c:v>0.59</c:v>
                </c:pt>
                <c:pt idx="6">
                  <c:v>0.6</c:v>
                </c:pt>
                <c:pt idx="7">
                  <c:v>0.61</c:v>
                </c:pt>
                <c:pt idx="8">
                  <c:v>0.62</c:v>
                </c:pt>
                <c:pt idx="9">
                  <c:v>0.63</c:v>
                </c:pt>
                <c:pt idx="10">
                  <c:v>0.64</c:v>
                </c:pt>
                <c:pt idx="11">
                  <c:v>0.65</c:v>
                </c:pt>
                <c:pt idx="12">
                  <c:v>0.66</c:v>
                </c:pt>
                <c:pt idx="13">
                  <c:v>0.67</c:v>
                </c:pt>
                <c:pt idx="14">
                  <c:v>0.68</c:v>
                </c:pt>
              </c:numCache>
            </c:numRef>
          </c:yVal>
          <c:smooth val="0"/>
          <c:extLst>
            <c:ext xmlns:c16="http://schemas.microsoft.com/office/drawing/2014/chart" uri="{C3380CC4-5D6E-409C-BE32-E72D297353CC}">
              <c16:uniqueId val="{00000008-A19B-46A8-A5D2-EE5248FC2C07}"/>
            </c:ext>
          </c:extLst>
        </c:ser>
        <c:dLbls>
          <c:showLegendKey val="0"/>
          <c:showVal val="0"/>
          <c:showCatName val="0"/>
          <c:showSerName val="0"/>
          <c:showPercent val="0"/>
          <c:showBubbleSize val="0"/>
        </c:dLbls>
        <c:axId val="171510527"/>
        <c:axId val="169604143"/>
      </c:scatterChart>
      <c:valAx>
        <c:axId val="1715105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Scaled</a:t>
                </a:r>
                <a:r>
                  <a:rPr lang="en-US" baseline="0"/>
                  <a:t> frequency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04143"/>
        <c:crosses val="autoZero"/>
        <c:crossBetween val="midCat"/>
      </c:valAx>
      <c:valAx>
        <c:axId val="1696041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Permeate</a:t>
                </a:r>
                <a:r>
                  <a:rPr lang="en-US" baseline="0"/>
                  <a:t> flowrate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51052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27D95-76C3-4DED-946E-E9316CA23EC5}"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6756567D-AA28-4D63-8213-14B61778A4F0}">
      <dgm:prSet phldrT="[Text]" custT="1"/>
      <dgm:spPr/>
      <dgm:t>
        <a:bodyPr/>
        <a:lstStyle/>
        <a:p>
          <a:r>
            <a:rPr lang="en-US" sz="1600" dirty="0">
              <a:latin typeface="Times New Roman" panose="02020603050405020304" pitchFamily="18" charset="0"/>
              <a:cs typeface="Times New Roman" panose="02020603050405020304" pitchFamily="18" charset="0"/>
            </a:rPr>
            <a:t>RO models</a:t>
          </a:r>
        </a:p>
      </dgm:t>
    </dgm:pt>
    <dgm:pt modelId="{733A4A90-4343-49B2-8B13-B06C68039140}" type="parTrans" cxnId="{9B78F249-AB69-491E-AE50-E3EE937546A4}">
      <dgm:prSet/>
      <dgm:spPr/>
      <dgm:t>
        <a:bodyPr/>
        <a:lstStyle/>
        <a:p>
          <a:endParaRPr lang="en-US"/>
        </a:p>
      </dgm:t>
    </dgm:pt>
    <dgm:pt modelId="{C24843B8-C968-4F58-9753-B45AAF0CA73E}" type="sibTrans" cxnId="{9B78F249-AB69-491E-AE50-E3EE937546A4}">
      <dgm:prSet/>
      <dgm:spPr/>
      <dgm:t>
        <a:bodyPr/>
        <a:lstStyle/>
        <a:p>
          <a:endParaRPr lang="en-US"/>
        </a:p>
      </dgm:t>
    </dgm:pt>
    <dgm:pt modelId="{559391BA-0B91-4FCE-8239-F8F8DBA9803E}">
      <dgm:prSet phldrT="[Text]" custT="1"/>
      <dgm:spPr/>
      <dgm:t>
        <a:bodyPr/>
        <a:lstStyle/>
        <a:p>
          <a:r>
            <a:rPr lang="en-US" sz="1600" dirty="0">
              <a:latin typeface="Times New Roman" panose="02020603050405020304" pitchFamily="18" charset="0"/>
              <a:cs typeface="Times New Roman" panose="02020603050405020304" pitchFamily="18" charset="0"/>
            </a:rPr>
            <a:t>Mechanistic/Membrane Transport models</a:t>
          </a:r>
        </a:p>
      </dgm:t>
    </dgm:pt>
    <dgm:pt modelId="{3EF4A0B9-5D65-46A7-8A7C-E15BF093555B}" type="parTrans" cxnId="{31EA5CB5-A14F-498B-B8A2-8119013D9953}">
      <dgm:prSet/>
      <dgm:spPr/>
      <dgm:t>
        <a:bodyPr/>
        <a:lstStyle/>
        <a:p>
          <a:endParaRPr lang="en-US"/>
        </a:p>
      </dgm:t>
    </dgm:pt>
    <dgm:pt modelId="{6E92442E-5D1E-4AA5-BFCB-C71DDEEA924F}" type="sibTrans" cxnId="{31EA5CB5-A14F-498B-B8A2-8119013D9953}">
      <dgm:prSet/>
      <dgm:spPr/>
      <dgm:t>
        <a:bodyPr/>
        <a:lstStyle/>
        <a:p>
          <a:endParaRPr lang="en-US"/>
        </a:p>
      </dgm:t>
    </dgm:pt>
    <dgm:pt modelId="{55D49090-0FED-40BD-935E-D17746DC5B2B}">
      <dgm:prSet phldrT="[Text]" custT="1"/>
      <dgm:spPr/>
      <dgm:t>
        <a:bodyPr/>
        <a:lstStyle/>
        <a:p>
          <a:r>
            <a:rPr lang="en-US" sz="1600" dirty="0">
              <a:latin typeface="Times New Roman" panose="02020603050405020304" pitchFamily="18" charset="0"/>
              <a:cs typeface="Times New Roman" panose="02020603050405020304" pitchFamily="18" charset="0"/>
            </a:rPr>
            <a:t>Irreversible thermodynamic models</a:t>
          </a:r>
        </a:p>
      </dgm:t>
    </dgm:pt>
    <dgm:pt modelId="{67DC2D4A-2789-4F6C-90E4-21D3D25F7AB8}" type="parTrans" cxnId="{B84C95B3-9B1B-4C89-BD34-A27A61368E43}">
      <dgm:prSet/>
      <dgm:spPr/>
      <dgm:t>
        <a:bodyPr/>
        <a:lstStyle/>
        <a:p>
          <a:endParaRPr lang="en-US"/>
        </a:p>
      </dgm:t>
    </dgm:pt>
    <dgm:pt modelId="{3EC7551D-A600-4B6D-933F-D50CB385F575}" type="sibTrans" cxnId="{B84C95B3-9B1B-4C89-BD34-A27A61368E43}">
      <dgm:prSet/>
      <dgm:spPr/>
      <dgm:t>
        <a:bodyPr/>
        <a:lstStyle/>
        <a:p>
          <a:endParaRPr lang="en-US"/>
        </a:p>
      </dgm:t>
    </dgm:pt>
    <dgm:pt modelId="{E7CD7FD8-DB2A-49C1-A54D-A92A07D7B633}">
      <dgm:prSet phldrT="[Text]" custT="1"/>
      <dgm:spPr/>
      <dgm:t>
        <a:bodyPr/>
        <a:lstStyle/>
        <a:p>
          <a:r>
            <a:rPr lang="en-US" sz="1600" dirty="0">
              <a:latin typeface="Times New Roman" panose="02020603050405020304" pitchFamily="18" charset="0"/>
              <a:cs typeface="Times New Roman" panose="02020603050405020304" pitchFamily="18" charset="0"/>
            </a:rPr>
            <a:t>Pore models (finely-porous, preferential sorption capillary flow)</a:t>
          </a:r>
        </a:p>
      </dgm:t>
    </dgm:pt>
    <dgm:pt modelId="{4950A543-D655-4CB6-8B14-68C4475FDFE2}" type="parTrans" cxnId="{D58E19B4-792A-4362-9DD3-6681D358D782}">
      <dgm:prSet/>
      <dgm:spPr/>
      <dgm:t>
        <a:bodyPr/>
        <a:lstStyle/>
        <a:p>
          <a:endParaRPr lang="en-US"/>
        </a:p>
      </dgm:t>
    </dgm:pt>
    <dgm:pt modelId="{F27FFB5E-5987-485E-B6AA-4A8193100405}" type="sibTrans" cxnId="{D58E19B4-792A-4362-9DD3-6681D358D782}">
      <dgm:prSet/>
      <dgm:spPr/>
      <dgm:t>
        <a:bodyPr/>
        <a:lstStyle/>
        <a:p>
          <a:endParaRPr lang="en-US"/>
        </a:p>
      </dgm:t>
    </dgm:pt>
    <dgm:pt modelId="{EFF9309D-4A05-47F7-A986-26F2C618FDDE}">
      <dgm:prSet phldrT="[Text]" custT="1"/>
      <dgm:spPr/>
      <dgm:t>
        <a:bodyPr/>
        <a:lstStyle/>
        <a:p>
          <a:r>
            <a:rPr lang="en-US" sz="1600" dirty="0">
              <a:latin typeface="Times New Roman" panose="02020603050405020304" pitchFamily="18" charset="0"/>
              <a:cs typeface="Times New Roman" panose="02020603050405020304" pitchFamily="18" charset="0"/>
            </a:rPr>
            <a:t>Lumped parameter models</a:t>
          </a:r>
        </a:p>
      </dgm:t>
    </dgm:pt>
    <dgm:pt modelId="{2A2542A9-2B7C-40E6-BB92-AEBD2F7402C1}" type="parTrans" cxnId="{BA735465-A629-4689-BA17-EB6DB0B6541D}">
      <dgm:prSet/>
      <dgm:spPr/>
      <dgm:t>
        <a:bodyPr/>
        <a:lstStyle/>
        <a:p>
          <a:endParaRPr lang="en-US"/>
        </a:p>
      </dgm:t>
    </dgm:pt>
    <dgm:pt modelId="{D3ECB98D-9AE5-4ACC-ADB0-14961BEFC2BC}" type="sibTrans" cxnId="{BA735465-A629-4689-BA17-EB6DB0B6541D}">
      <dgm:prSet/>
      <dgm:spPr/>
      <dgm:t>
        <a:bodyPr/>
        <a:lstStyle/>
        <a:p>
          <a:endParaRPr lang="en-US"/>
        </a:p>
      </dgm:t>
    </dgm:pt>
    <dgm:pt modelId="{352A76D1-814F-4521-B6E9-3977D678BF7E}">
      <dgm:prSet custT="1"/>
      <dgm:spPr/>
      <dgm:t>
        <a:bodyPr/>
        <a:lstStyle/>
        <a:p>
          <a:r>
            <a:rPr lang="en-US" sz="1600" dirty="0">
              <a:latin typeface="Times New Roman" panose="02020603050405020304" pitchFamily="18" charset="0"/>
              <a:cs typeface="Times New Roman" panose="02020603050405020304" pitchFamily="18" charset="0"/>
            </a:rPr>
            <a:t>Non-porous or homogeneous membrane models (</a:t>
          </a:r>
          <a:r>
            <a:rPr lang="en-US" sz="1600" b="1" dirty="0">
              <a:latin typeface="Times New Roman" panose="02020603050405020304" pitchFamily="18" charset="0"/>
              <a:cs typeface="Times New Roman" panose="02020603050405020304" pitchFamily="18" charset="0"/>
            </a:rPr>
            <a:t>solution-diffusion,</a:t>
          </a:r>
          <a:r>
            <a:rPr lang="en-US" sz="1600" dirty="0">
              <a:latin typeface="Times New Roman" panose="02020603050405020304" pitchFamily="18" charset="0"/>
              <a:cs typeface="Times New Roman" panose="02020603050405020304" pitchFamily="18" charset="0"/>
            </a:rPr>
            <a:t> solution-diffusion-imperfection, extended solution diffusion)</a:t>
          </a:r>
        </a:p>
      </dgm:t>
    </dgm:pt>
    <dgm:pt modelId="{F9C04106-BCA3-4B62-B857-368A6B8631EB}" type="parTrans" cxnId="{FACF1DC1-8E86-4BA7-A7BE-6AD031B0D7F1}">
      <dgm:prSet/>
      <dgm:spPr/>
      <dgm:t>
        <a:bodyPr/>
        <a:lstStyle/>
        <a:p>
          <a:endParaRPr lang="en-US"/>
        </a:p>
      </dgm:t>
    </dgm:pt>
    <dgm:pt modelId="{A0EA5987-5DD3-4A60-8196-FBB779435ED6}" type="sibTrans" cxnId="{FACF1DC1-8E86-4BA7-A7BE-6AD031B0D7F1}">
      <dgm:prSet/>
      <dgm:spPr/>
      <dgm:t>
        <a:bodyPr/>
        <a:lstStyle/>
        <a:p>
          <a:endParaRPr lang="en-US"/>
        </a:p>
      </dgm:t>
    </dgm:pt>
    <dgm:pt modelId="{19F4DF8F-684F-47FF-9E16-89903838AD4A}" type="pres">
      <dgm:prSet presAssocID="{FEC27D95-76C3-4DED-946E-E9316CA23EC5}" presName="mainComposite" presStyleCnt="0">
        <dgm:presLayoutVars>
          <dgm:chPref val="1"/>
          <dgm:dir/>
          <dgm:animOne val="branch"/>
          <dgm:animLvl val="lvl"/>
          <dgm:resizeHandles val="exact"/>
        </dgm:presLayoutVars>
      </dgm:prSet>
      <dgm:spPr/>
    </dgm:pt>
    <dgm:pt modelId="{DDC8DCD3-14E3-411B-9E8C-B43A273B3CAD}" type="pres">
      <dgm:prSet presAssocID="{FEC27D95-76C3-4DED-946E-E9316CA23EC5}" presName="hierFlow" presStyleCnt="0"/>
      <dgm:spPr/>
    </dgm:pt>
    <dgm:pt modelId="{4C8E45EA-DF8B-4CAA-B4DA-ABD46283D829}" type="pres">
      <dgm:prSet presAssocID="{FEC27D95-76C3-4DED-946E-E9316CA23EC5}" presName="hierChild1" presStyleCnt="0">
        <dgm:presLayoutVars>
          <dgm:chPref val="1"/>
          <dgm:animOne val="branch"/>
          <dgm:animLvl val="lvl"/>
        </dgm:presLayoutVars>
      </dgm:prSet>
      <dgm:spPr/>
    </dgm:pt>
    <dgm:pt modelId="{81391CFD-FD4A-449B-993F-A4E0F8AB5D72}" type="pres">
      <dgm:prSet presAssocID="{6756567D-AA28-4D63-8213-14B61778A4F0}" presName="Name17" presStyleCnt="0"/>
      <dgm:spPr/>
    </dgm:pt>
    <dgm:pt modelId="{18139FA3-91FF-4A56-85D0-73BBED50E480}" type="pres">
      <dgm:prSet presAssocID="{6756567D-AA28-4D63-8213-14B61778A4F0}" presName="level1Shape" presStyleLbl="node0" presStyleIdx="0" presStyleCnt="1">
        <dgm:presLayoutVars>
          <dgm:chPref val="3"/>
        </dgm:presLayoutVars>
      </dgm:prSet>
      <dgm:spPr/>
    </dgm:pt>
    <dgm:pt modelId="{DC024E28-5377-41E0-B543-11B72F66D216}" type="pres">
      <dgm:prSet presAssocID="{6756567D-AA28-4D63-8213-14B61778A4F0}" presName="hierChild2" presStyleCnt="0"/>
      <dgm:spPr/>
    </dgm:pt>
    <dgm:pt modelId="{8CD90BC6-408F-40BE-BD1A-15D944C0C943}" type="pres">
      <dgm:prSet presAssocID="{3EF4A0B9-5D65-46A7-8A7C-E15BF093555B}" presName="Name25" presStyleLbl="parChTrans1D2" presStyleIdx="0" presStyleCnt="2"/>
      <dgm:spPr/>
    </dgm:pt>
    <dgm:pt modelId="{0D00DEC1-BE7F-46CD-90E5-E7B3DD0958B6}" type="pres">
      <dgm:prSet presAssocID="{3EF4A0B9-5D65-46A7-8A7C-E15BF093555B}" presName="connTx" presStyleLbl="parChTrans1D2" presStyleIdx="0" presStyleCnt="2"/>
      <dgm:spPr/>
    </dgm:pt>
    <dgm:pt modelId="{47CBBAD7-B6BC-4495-B9E9-833E69277C88}" type="pres">
      <dgm:prSet presAssocID="{559391BA-0B91-4FCE-8239-F8F8DBA9803E}" presName="Name30" presStyleCnt="0"/>
      <dgm:spPr/>
    </dgm:pt>
    <dgm:pt modelId="{DCAE8478-3FED-48FC-A1C5-93CCAE8737FB}" type="pres">
      <dgm:prSet presAssocID="{559391BA-0B91-4FCE-8239-F8F8DBA9803E}" presName="level2Shape" presStyleLbl="node2" presStyleIdx="0" presStyleCnt="2"/>
      <dgm:spPr/>
    </dgm:pt>
    <dgm:pt modelId="{261D28F5-C037-42F9-BF2E-CBF086BB95DC}" type="pres">
      <dgm:prSet presAssocID="{559391BA-0B91-4FCE-8239-F8F8DBA9803E}" presName="hierChild3" presStyleCnt="0"/>
      <dgm:spPr/>
    </dgm:pt>
    <dgm:pt modelId="{67C01EAC-6E62-4014-B534-8F5346284420}" type="pres">
      <dgm:prSet presAssocID="{67DC2D4A-2789-4F6C-90E4-21D3D25F7AB8}" presName="Name25" presStyleLbl="parChTrans1D3" presStyleIdx="0" presStyleCnt="3"/>
      <dgm:spPr/>
    </dgm:pt>
    <dgm:pt modelId="{2D7CF84E-3220-48F7-B280-CCAAF369688D}" type="pres">
      <dgm:prSet presAssocID="{67DC2D4A-2789-4F6C-90E4-21D3D25F7AB8}" presName="connTx" presStyleLbl="parChTrans1D3" presStyleIdx="0" presStyleCnt="3"/>
      <dgm:spPr/>
    </dgm:pt>
    <dgm:pt modelId="{69FA87E4-2E36-41FD-9D16-401BB2501DF7}" type="pres">
      <dgm:prSet presAssocID="{55D49090-0FED-40BD-935E-D17746DC5B2B}" presName="Name30" presStyleCnt="0"/>
      <dgm:spPr/>
    </dgm:pt>
    <dgm:pt modelId="{2AFB0409-4FFE-4D2B-BEFC-5966BBC95B68}" type="pres">
      <dgm:prSet presAssocID="{55D49090-0FED-40BD-935E-D17746DC5B2B}" presName="level2Shape" presStyleLbl="node3" presStyleIdx="0" presStyleCnt="3"/>
      <dgm:spPr/>
    </dgm:pt>
    <dgm:pt modelId="{FBF0E302-7D1B-4CDD-A3D8-D31DA624B0AF}" type="pres">
      <dgm:prSet presAssocID="{55D49090-0FED-40BD-935E-D17746DC5B2B}" presName="hierChild3" presStyleCnt="0"/>
      <dgm:spPr/>
    </dgm:pt>
    <dgm:pt modelId="{A070C0B4-61BB-42F7-B49C-E256DD5E6B45}" type="pres">
      <dgm:prSet presAssocID="{F9C04106-BCA3-4B62-B857-368A6B8631EB}" presName="Name25" presStyleLbl="parChTrans1D3" presStyleIdx="1" presStyleCnt="3"/>
      <dgm:spPr/>
    </dgm:pt>
    <dgm:pt modelId="{E83B600C-AF73-4F6E-A1CA-687E43154F6D}" type="pres">
      <dgm:prSet presAssocID="{F9C04106-BCA3-4B62-B857-368A6B8631EB}" presName="connTx" presStyleLbl="parChTrans1D3" presStyleIdx="1" presStyleCnt="3"/>
      <dgm:spPr/>
    </dgm:pt>
    <dgm:pt modelId="{DF3F89F5-EB00-45D0-8647-A392AD018EA9}" type="pres">
      <dgm:prSet presAssocID="{352A76D1-814F-4521-B6E9-3977D678BF7E}" presName="Name30" presStyleCnt="0"/>
      <dgm:spPr/>
    </dgm:pt>
    <dgm:pt modelId="{188C022C-CEBD-41EF-A5AC-AFB94D67D5B7}" type="pres">
      <dgm:prSet presAssocID="{352A76D1-814F-4521-B6E9-3977D678BF7E}" presName="level2Shape" presStyleLbl="node3" presStyleIdx="1" presStyleCnt="3"/>
      <dgm:spPr/>
    </dgm:pt>
    <dgm:pt modelId="{FB916775-7D35-4FA4-B631-ACC9A655D969}" type="pres">
      <dgm:prSet presAssocID="{352A76D1-814F-4521-B6E9-3977D678BF7E}" presName="hierChild3" presStyleCnt="0"/>
      <dgm:spPr/>
    </dgm:pt>
    <dgm:pt modelId="{6041DD3A-81BA-47D1-9139-759F09EB2920}" type="pres">
      <dgm:prSet presAssocID="{4950A543-D655-4CB6-8B14-68C4475FDFE2}" presName="Name25" presStyleLbl="parChTrans1D3" presStyleIdx="2" presStyleCnt="3"/>
      <dgm:spPr/>
    </dgm:pt>
    <dgm:pt modelId="{3223B0A9-15CA-475D-ACF6-23DEF3314ED0}" type="pres">
      <dgm:prSet presAssocID="{4950A543-D655-4CB6-8B14-68C4475FDFE2}" presName="connTx" presStyleLbl="parChTrans1D3" presStyleIdx="2" presStyleCnt="3"/>
      <dgm:spPr/>
    </dgm:pt>
    <dgm:pt modelId="{4910CF03-6B14-4E8F-B616-605103239507}" type="pres">
      <dgm:prSet presAssocID="{E7CD7FD8-DB2A-49C1-A54D-A92A07D7B633}" presName="Name30" presStyleCnt="0"/>
      <dgm:spPr/>
    </dgm:pt>
    <dgm:pt modelId="{EF0779CA-5C61-42D5-82A5-A9C2A3653FD5}" type="pres">
      <dgm:prSet presAssocID="{E7CD7FD8-DB2A-49C1-A54D-A92A07D7B633}" presName="level2Shape" presStyleLbl="node3" presStyleIdx="2" presStyleCnt="3"/>
      <dgm:spPr/>
    </dgm:pt>
    <dgm:pt modelId="{9166C484-CFBC-4658-86DA-7C30E0FF3362}" type="pres">
      <dgm:prSet presAssocID="{E7CD7FD8-DB2A-49C1-A54D-A92A07D7B633}" presName="hierChild3" presStyleCnt="0"/>
      <dgm:spPr/>
    </dgm:pt>
    <dgm:pt modelId="{07D8F053-98C8-43BD-BF60-0AEDFF30843A}" type="pres">
      <dgm:prSet presAssocID="{2A2542A9-2B7C-40E6-BB92-AEBD2F7402C1}" presName="Name25" presStyleLbl="parChTrans1D2" presStyleIdx="1" presStyleCnt="2"/>
      <dgm:spPr/>
    </dgm:pt>
    <dgm:pt modelId="{4E76C299-719B-4090-B1AE-63F67F34D547}" type="pres">
      <dgm:prSet presAssocID="{2A2542A9-2B7C-40E6-BB92-AEBD2F7402C1}" presName="connTx" presStyleLbl="parChTrans1D2" presStyleIdx="1" presStyleCnt="2"/>
      <dgm:spPr/>
    </dgm:pt>
    <dgm:pt modelId="{88179028-F345-4B00-87C8-962C6B0A9C56}" type="pres">
      <dgm:prSet presAssocID="{EFF9309D-4A05-47F7-A986-26F2C618FDDE}" presName="Name30" presStyleCnt="0"/>
      <dgm:spPr/>
    </dgm:pt>
    <dgm:pt modelId="{72142FE6-335A-481B-B9D9-24CCDCE82649}" type="pres">
      <dgm:prSet presAssocID="{EFF9309D-4A05-47F7-A986-26F2C618FDDE}" presName="level2Shape" presStyleLbl="node2" presStyleIdx="1" presStyleCnt="2"/>
      <dgm:spPr/>
    </dgm:pt>
    <dgm:pt modelId="{1CD4CFCD-4315-4EB1-92AD-DC838EFD0018}" type="pres">
      <dgm:prSet presAssocID="{EFF9309D-4A05-47F7-A986-26F2C618FDDE}" presName="hierChild3" presStyleCnt="0"/>
      <dgm:spPr/>
    </dgm:pt>
    <dgm:pt modelId="{6BB0B468-6F67-48F5-B384-1F28FF8F82FD}" type="pres">
      <dgm:prSet presAssocID="{FEC27D95-76C3-4DED-946E-E9316CA23EC5}" presName="bgShapesFlow" presStyleCnt="0"/>
      <dgm:spPr/>
    </dgm:pt>
  </dgm:ptLst>
  <dgm:cxnLst>
    <dgm:cxn modelId="{E7CC9210-84C0-496B-A682-D740940BB9FF}" type="presOf" srcId="{6756567D-AA28-4D63-8213-14B61778A4F0}" destId="{18139FA3-91FF-4A56-85D0-73BBED50E480}" srcOrd="0" destOrd="0" presId="urn:microsoft.com/office/officeart/2005/8/layout/hierarchy5"/>
    <dgm:cxn modelId="{1B7FB321-B29C-475D-90BF-8C4512DFC1D0}" type="presOf" srcId="{67DC2D4A-2789-4F6C-90E4-21D3D25F7AB8}" destId="{67C01EAC-6E62-4014-B534-8F5346284420}" srcOrd="0" destOrd="0" presId="urn:microsoft.com/office/officeart/2005/8/layout/hierarchy5"/>
    <dgm:cxn modelId="{2C4C235B-A563-40B2-932B-D608AD1E882B}" type="presOf" srcId="{2A2542A9-2B7C-40E6-BB92-AEBD2F7402C1}" destId="{4E76C299-719B-4090-B1AE-63F67F34D547}" srcOrd="1" destOrd="0" presId="urn:microsoft.com/office/officeart/2005/8/layout/hierarchy5"/>
    <dgm:cxn modelId="{9C661741-3EAF-4273-99D8-96FEF62832D2}" type="presOf" srcId="{F9C04106-BCA3-4B62-B857-368A6B8631EB}" destId="{A070C0B4-61BB-42F7-B49C-E256DD5E6B45}" srcOrd="0" destOrd="0" presId="urn:microsoft.com/office/officeart/2005/8/layout/hierarchy5"/>
    <dgm:cxn modelId="{BA735465-A629-4689-BA17-EB6DB0B6541D}" srcId="{6756567D-AA28-4D63-8213-14B61778A4F0}" destId="{EFF9309D-4A05-47F7-A986-26F2C618FDDE}" srcOrd="1" destOrd="0" parTransId="{2A2542A9-2B7C-40E6-BB92-AEBD2F7402C1}" sibTransId="{D3ECB98D-9AE5-4ACC-ADB0-14961BEFC2BC}"/>
    <dgm:cxn modelId="{9B78F249-AB69-491E-AE50-E3EE937546A4}" srcId="{FEC27D95-76C3-4DED-946E-E9316CA23EC5}" destId="{6756567D-AA28-4D63-8213-14B61778A4F0}" srcOrd="0" destOrd="0" parTransId="{733A4A90-4343-49B2-8B13-B06C68039140}" sibTransId="{C24843B8-C968-4F58-9753-B45AAF0CA73E}"/>
    <dgm:cxn modelId="{85F1676A-BBF8-4C4E-B45F-D7A95C5FC9D8}" type="presOf" srcId="{4950A543-D655-4CB6-8B14-68C4475FDFE2}" destId="{3223B0A9-15CA-475D-ACF6-23DEF3314ED0}" srcOrd="1" destOrd="0" presId="urn:microsoft.com/office/officeart/2005/8/layout/hierarchy5"/>
    <dgm:cxn modelId="{28DABD71-DC47-481D-B38A-7FD17CAA5B18}" type="presOf" srcId="{55D49090-0FED-40BD-935E-D17746DC5B2B}" destId="{2AFB0409-4FFE-4D2B-BEFC-5966BBC95B68}" srcOrd="0" destOrd="0" presId="urn:microsoft.com/office/officeart/2005/8/layout/hierarchy5"/>
    <dgm:cxn modelId="{432DD374-1BB7-4138-9CDA-E89FCCACEF49}" type="presOf" srcId="{2A2542A9-2B7C-40E6-BB92-AEBD2F7402C1}" destId="{07D8F053-98C8-43BD-BF60-0AEDFF30843A}" srcOrd="0" destOrd="0" presId="urn:microsoft.com/office/officeart/2005/8/layout/hierarchy5"/>
    <dgm:cxn modelId="{33483A77-004C-42BF-A04B-2E9A5B41EF39}" type="presOf" srcId="{4950A543-D655-4CB6-8B14-68C4475FDFE2}" destId="{6041DD3A-81BA-47D1-9139-759F09EB2920}" srcOrd="0" destOrd="0" presId="urn:microsoft.com/office/officeart/2005/8/layout/hierarchy5"/>
    <dgm:cxn modelId="{C935D97D-40C6-4481-8A1D-0D1A9507DB18}" type="presOf" srcId="{EFF9309D-4A05-47F7-A986-26F2C618FDDE}" destId="{72142FE6-335A-481B-B9D9-24CCDCE82649}" srcOrd="0" destOrd="0" presId="urn:microsoft.com/office/officeart/2005/8/layout/hierarchy5"/>
    <dgm:cxn modelId="{501FE58C-CF97-4513-AC4D-4699BBA0B6F7}" type="presOf" srcId="{559391BA-0B91-4FCE-8239-F8F8DBA9803E}" destId="{DCAE8478-3FED-48FC-A1C5-93CCAE8737FB}" srcOrd="0" destOrd="0" presId="urn:microsoft.com/office/officeart/2005/8/layout/hierarchy5"/>
    <dgm:cxn modelId="{47F6F196-0EAF-4423-AC59-FA1688C07E46}" type="presOf" srcId="{352A76D1-814F-4521-B6E9-3977D678BF7E}" destId="{188C022C-CEBD-41EF-A5AC-AFB94D67D5B7}" srcOrd="0" destOrd="0" presId="urn:microsoft.com/office/officeart/2005/8/layout/hierarchy5"/>
    <dgm:cxn modelId="{051DDAA3-9F81-43C3-A6BE-B7BB646E806D}" type="presOf" srcId="{67DC2D4A-2789-4F6C-90E4-21D3D25F7AB8}" destId="{2D7CF84E-3220-48F7-B280-CCAAF369688D}" srcOrd="1" destOrd="0" presId="urn:microsoft.com/office/officeart/2005/8/layout/hierarchy5"/>
    <dgm:cxn modelId="{B84C95B3-9B1B-4C89-BD34-A27A61368E43}" srcId="{559391BA-0B91-4FCE-8239-F8F8DBA9803E}" destId="{55D49090-0FED-40BD-935E-D17746DC5B2B}" srcOrd="0" destOrd="0" parTransId="{67DC2D4A-2789-4F6C-90E4-21D3D25F7AB8}" sibTransId="{3EC7551D-A600-4B6D-933F-D50CB385F575}"/>
    <dgm:cxn modelId="{D58E19B4-792A-4362-9DD3-6681D358D782}" srcId="{559391BA-0B91-4FCE-8239-F8F8DBA9803E}" destId="{E7CD7FD8-DB2A-49C1-A54D-A92A07D7B633}" srcOrd="2" destOrd="0" parTransId="{4950A543-D655-4CB6-8B14-68C4475FDFE2}" sibTransId="{F27FFB5E-5987-485E-B6AA-4A8193100405}"/>
    <dgm:cxn modelId="{31EA5CB5-A14F-498B-B8A2-8119013D9953}" srcId="{6756567D-AA28-4D63-8213-14B61778A4F0}" destId="{559391BA-0B91-4FCE-8239-F8F8DBA9803E}" srcOrd="0" destOrd="0" parTransId="{3EF4A0B9-5D65-46A7-8A7C-E15BF093555B}" sibTransId="{6E92442E-5D1E-4AA5-BFCB-C71DDEEA924F}"/>
    <dgm:cxn modelId="{3E0BEABA-002C-4B4F-A6DE-CC6CA3CEA80B}" type="presOf" srcId="{FEC27D95-76C3-4DED-946E-E9316CA23EC5}" destId="{19F4DF8F-684F-47FF-9E16-89903838AD4A}" srcOrd="0" destOrd="0" presId="urn:microsoft.com/office/officeart/2005/8/layout/hierarchy5"/>
    <dgm:cxn modelId="{FACF1DC1-8E86-4BA7-A7BE-6AD031B0D7F1}" srcId="{559391BA-0B91-4FCE-8239-F8F8DBA9803E}" destId="{352A76D1-814F-4521-B6E9-3977D678BF7E}" srcOrd="1" destOrd="0" parTransId="{F9C04106-BCA3-4B62-B857-368A6B8631EB}" sibTransId="{A0EA5987-5DD3-4A60-8196-FBB779435ED6}"/>
    <dgm:cxn modelId="{A95C25CE-2061-4631-8595-8814CFEFC3FA}" type="presOf" srcId="{3EF4A0B9-5D65-46A7-8A7C-E15BF093555B}" destId="{0D00DEC1-BE7F-46CD-90E5-E7B3DD0958B6}" srcOrd="1" destOrd="0" presId="urn:microsoft.com/office/officeart/2005/8/layout/hierarchy5"/>
    <dgm:cxn modelId="{6BE391D3-E501-4A29-BD58-3F096A426036}" type="presOf" srcId="{F9C04106-BCA3-4B62-B857-368A6B8631EB}" destId="{E83B600C-AF73-4F6E-A1CA-687E43154F6D}" srcOrd="1" destOrd="0" presId="urn:microsoft.com/office/officeart/2005/8/layout/hierarchy5"/>
    <dgm:cxn modelId="{1A6604D7-A338-4403-9F4C-AD099491133B}" type="presOf" srcId="{3EF4A0B9-5D65-46A7-8A7C-E15BF093555B}" destId="{8CD90BC6-408F-40BE-BD1A-15D944C0C943}" srcOrd="0" destOrd="0" presId="urn:microsoft.com/office/officeart/2005/8/layout/hierarchy5"/>
    <dgm:cxn modelId="{DBDB3AFA-2AC4-4CA5-A3FC-5FC90132A525}" type="presOf" srcId="{E7CD7FD8-DB2A-49C1-A54D-A92A07D7B633}" destId="{EF0779CA-5C61-42D5-82A5-A9C2A3653FD5}" srcOrd="0" destOrd="0" presId="urn:microsoft.com/office/officeart/2005/8/layout/hierarchy5"/>
    <dgm:cxn modelId="{EA1BCFD2-5C88-43B1-BDEF-42F39F2B49B4}" type="presParOf" srcId="{19F4DF8F-684F-47FF-9E16-89903838AD4A}" destId="{DDC8DCD3-14E3-411B-9E8C-B43A273B3CAD}" srcOrd="0" destOrd="0" presId="urn:microsoft.com/office/officeart/2005/8/layout/hierarchy5"/>
    <dgm:cxn modelId="{EA03F709-3194-4124-A7C6-77E9CBD6AA43}" type="presParOf" srcId="{DDC8DCD3-14E3-411B-9E8C-B43A273B3CAD}" destId="{4C8E45EA-DF8B-4CAA-B4DA-ABD46283D829}" srcOrd="0" destOrd="0" presId="urn:microsoft.com/office/officeart/2005/8/layout/hierarchy5"/>
    <dgm:cxn modelId="{ADC542D1-E014-40E2-89C0-FDD0EF0A4340}" type="presParOf" srcId="{4C8E45EA-DF8B-4CAA-B4DA-ABD46283D829}" destId="{81391CFD-FD4A-449B-993F-A4E0F8AB5D72}" srcOrd="0" destOrd="0" presId="urn:microsoft.com/office/officeart/2005/8/layout/hierarchy5"/>
    <dgm:cxn modelId="{B61D3A44-6E21-451B-8DE2-DF2E053AC51E}" type="presParOf" srcId="{81391CFD-FD4A-449B-993F-A4E0F8AB5D72}" destId="{18139FA3-91FF-4A56-85D0-73BBED50E480}" srcOrd="0" destOrd="0" presId="urn:microsoft.com/office/officeart/2005/8/layout/hierarchy5"/>
    <dgm:cxn modelId="{B49AB4DF-1694-486F-9467-8D6F8BC89387}" type="presParOf" srcId="{81391CFD-FD4A-449B-993F-A4E0F8AB5D72}" destId="{DC024E28-5377-41E0-B543-11B72F66D216}" srcOrd="1" destOrd="0" presId="urn:microsoft.com/office/officeart/2005/8/layout/hierarchy5"/>
    <dgm:cxn modelId="{14CCDCD1-B828-45E4-9AA9-4AC18D17014F}" type="presParOf" srcId="{DC024E28-5377-41E0-B543-11B72F66D216}" destId="{8CD90BC6-408F-40BE-BD1A-15D944C0C943}" srcOrd="0" destOrd="0" presId="urn:microsoft.com/office/officeart/2005/8/layout/hierarchy5"/>
    <dgm:cxn modelId="{0F62A70C-7A1D-4C33-9E19-4F18C2DDBCBD}" type="presParOf" srcId="{8CD90BC6-408F-40BE-BD1A-15D944C0C943}" destId="{0D00DEC1-BE7F-46CD-90E5-E7B3DD0958B6}" srcOrd="0" destOrd="0" presId="urn:microsoft.com/office/officeart/2005/8/layout/hierarchy5"/>
    <dgm:cxn modelId="{CAFDD149-EDBB-45AD-98B5-E7E30CD48582}" type="presParOf" srcId="{DC024E28-5377-41E0-B543-11B72F66D216}" destId="{47CBBAD7-B6BC-4495-B9E9-833E69277C88}" srcOrd="1" destOrd="0" presId="urn:microsoft.com/office/officeart/2005/8/layout/hierarchy5"/>
    <dgm:cxn modelId="{26B7F46D-DA37-4D68-8082-896E241E00CD}" type="presParOf" srcId="{47CBBAD7-B6BC-4495-B9E9-833E69277C88}" destId="{DCAE8478-3FED-48FC-A1C5-93CCAE8737FB}" srcOrd="0" destOrd="0" presId="urn:microsoft.com/office/officeart/2005/8/layout/hierarchy5"/>
    <dgm:cxn modelId="{C02607DA-381F-47B8-A0E1-B72927263B1D}" type="presParOf" srcId="{47CBBAD7-B6BC-4495-B9E9-833E69277C88}" destId="{261D28F5-C037-42F9-BF2E-CBF086BB95DC}" srcOrd="1" destOrd="0" presId="urn:microsoft.com/office/officeart/2005/8/layout/hierarchy5"/>
    <dgm:cxn modelId="{CFABEDD2-B159-4A2D-824D-F4E7FDA10AEA}" type="presParOf" srcId="{261D28F5-C037-42F9-BF2E-CBF086BB95DC}" destId="{67C01EAC-6E62-4014-B534-8F5346284420}" srcOrd="0" destOrd="0" presId="urn:microsoft.com/office/officeart/2005/8/layout/hierarchy5"/>
    <dgm:cxn modelId="{0C3C0443-70B2-46BE-B918-3A0A1C6B402E}" type="presParOf" srcId="{67C01EAC-6E62-4014-B534-8F5346284420}" destId="{2D7CF84E-3220-48F7-B280-CCAAF369688D}" srcOrd="0" destOrd="0" presId="urn:microsoft.com/office/officeart/2005/8/layout/hierarchy5"/>
    <dgm:cxn modelId="{F8B80E67-FD25-4111-87BA-B7FA9AD44A5B}" type="presParOf" srcId="{261D28F5-C037-42F9-BF2E-CBF086BB95DC}" destId="{69FA87E4-2E36-41FD-9D16-401BB2501DF7}" srcOrd="1" destOrd="0" presId="urn:microsoft.com/office/officeart/2005/8/layout/hierarchy5"/>
    <dgm:cxn modelId="{C36212DF-3826-4325-A832-BA4BC35AB81E}" type="presParOf" srcId="{69FA87E4-2E36-41FD-9D16-401BB2501DF7}" destId="{2AFB0409-4FFE-4D2B-BEFC-5966BBC95B68}" srcOrd="0" destOrd="0" presId="urn:microsoft.com/office/officeart/2005/8/layout/hierarchy5"/>
    <dgm:cxn modelId="{B480980D-16FD-47AA-B14C-8090381854C8}" type="presParOf" srcId="{69FA87E4-2E36-41FD-9D16-401BB2501DF7}" destId="{FBF0E302-7D1B-4CDD-A3D8-D31DA624B0AF}" srcOrd="1" destOrd="0" presId="urn:microsoft.com/office/officeart/2005/8/layout/hierarchy5"/>
    <dgm:cxn modelId="{38B9B60C-0982-48F0-B868-6A5C21DB9077}" type="presParOf" srcId="{261D28F5-C037-42F9-BF2E-CBF086BB95DC}" destId="{A070C0B4-61BB-42F7-B49C-E256DD5E6B45}" srcOrd="2" destOrd="0" presId="urn:microsoft.com/office/officeart/2005/8/layout/hierarchy5"/>
    <dgm:cxn modelId="{0461F14A-0889-4D43-A137-E92650663A00}" type="presParOf" srcId="{A070C0B4-61BB-42F7-B49C-E256DD5E6B45}" destId="{E83B600C-AF73-4F6E-A1CA-687E43154F6D}" srcOrd="0" destOrd="0" presId="urn:microsoft.com/office/officeart/2005/8/layout/hierarchy5"/>
    <dgm:cxn modelId="{F897E8FE-9DC3-4A69-8454-11176883FA82}" type="presParOf" srcId="{261D28F5-C037-42F9-BF2E-CBF086BB95DC}" destId="{DF3F89F5-EB00-45D0-8647-A392AD018EA9}" srcOrd="3" destOrd="0" presId="urn:microsoft.com/office/officeart/2005/8/layout/hierarchy5"/>
    <dgm:cxn modelId="{C5DBA947-E6D7-448C-B467-1A4988F7D43C}" type="presParOf" srcId="{DF3F89F5-EB00-45D0-8647-A392AD018EA9}" destId="{188C022C-CEBD-41EF-A5AC-AFB94D67D5B7}" srcOrd="0" destOrd="0" presId="urn:microsoft.com/office/officeart/2005/8/layout/hierarchy5"/>
    <dgm:cxn modelId="{0BA1D94C-D584-42A5-832D-A31139448886}" type="presParOf" srcId="{DF3F89F5-EB00-45D0-8647-A392AD018EA9}" destId="{FB916775-7D35-4FA4-B631-ACC9A655D969}" srcOrd="1" destOrd="0" presId="urn:microsoft.com/office/officeart/2005/8/layout/hierarchy5"/>
    <dgm:cxn modelId="{AA020092-55FB-42AD-B180-0299D20BC7AD}" type="presParOf" srcId="{261D28F5-C037-42F9-BF2E-CBF086BB95DC}" destId="{6041DD3A-81BA-47D1-9139-759F09EB2920}" srcOrd="4" destOrd="0" presId="urn:microsoft.com/office/officeart/2005/8/layout/hierarchy5"/>
    <dgm:cxn modelId="{6968E36F-39B8-49FC-AC22-3F42C16C5FE5}" type="presParOf" srcId="{6041DD3A-81BA-47D1-9139-759F09EB2920}" destId="{3223B0A9-15CA-475D-ACF6-23DEF3314ED0}" srcOrd="0" destOrd="0" presId="urn:microsoft.com/office/officeart/2005/8/layout/hierarchy5"/>
    <dgm:cxn modelId="{4C9B22F3-950C-41AE-9AA7-0CE9A79C8150}" type="presParOf" srcId="{261D28F5-C037-42F9-BF2E-CBF086BB95DC}" destId="{4910CF03-6B14-4E8F-B616-605103239507}" srcOrd="5" destOrd="0" presId="urn:microsoft.com/office/officeart/2005/8/layout/hierarchy5"/>
    <dgm:cxn modelId="{5A6F9181-D2DD-4893-B40E-92AABC39B165}" type="presParOf" srcId="{4910CF03-6B14-4E8F-B616-605103239507}" destId="{EF0779CA-5C61-42D5-82A5-A9C2A3653FD5}" srcOrd="0" destOrd="0" presId="urn:microsoft.com/office/officeart/2005/8/layout/hierarchy5"/>
    <dgm:cxn modelId="{3CA4D45D-898A-4279-B663-183D5D4AE4FE}" type="presParOf" srcId="{4910CF03-6B14-4E8F-B616-605103239507}" destId="{9166C484-CFBC-4658-86DA-7C30E0FF3362}" srcOrd="1" destOrd="0" presId="urn:microsoft.com/office/officeart/2005/8/layout/hierarchy5"/>
    <dgm:cxn modelId="{35395EFC-F1B7-4E58-8D7F-0D133491BF7C}" type="presParOf" srcId="{DC024E28-5377-41E0-B543-11B72F66D216}" destId="{07D8F053-98C8-43BD-BF60-0AEDFF30843A}" srcOrd="2" destOrd="0" presId="urn:microsoft.com/office/officeart/2005/8/layout/hierarchy5"/>
    <dgm:cxn modelId="{48CB869F-0611-400F-AD01-312DCAB03F7D}" type="presParOf" srcId="{07D8F053-98C8-43BD-BF60-0AEDFF30843A}" destId="{4E76C299-719B-4090-B1AE-63F67F34D547}" srcOrd="0" destOrd="0" presId="urn:microsoft.com/office/officeart/2005/8/layout/hierarchy5"/>
    <dgm:cxn modelId="{C216EA29-FB27-4B21-B12E-A36E23C81EA8}" type="presParOf" srcId="{DC024E28-5377-41E0-B543-11B72F66D216}" destId="{88179028-F345-4B00-87C8-962C6B0A9C56}" srcOrd="3" destOrd="0" presId="urn:microsoft.com/office/officeart/2005/8/layout/hierarchy5"/>
    <dgm:cxn modelId="{0457AED4-A5C3-4B7E-9092-0D8617987AFF}" type="presParOf" srcId="{88179028-F345-4B00-87C8-962C6B0A9C56}" destId="{72142FE6-335A-481B-B9D9-24CCDCE82649}" srcOrd="0" destOrd="0" presId="urn:microsoft.com/office/officeart/2005/8/layout/hierarchy5"/>
    <dgm:cxn modelId="{04FE7FCE-1E68-47F1-9E7C-D5D97774ABAE}" type="presParOf" srcId="{88179028-F345-4B00-87C8-962C6B0A9C56}" destId="{1CD4CFCD-4315-4EB1-92AD-DC838EFD0018}" srcOrd="1" destOrd="0" presId="urn:microsoft.com/office/officeart/2005/8/layout/hierarchy5"/>
    <dgm:cxn modelId="{C5270A12-3A47-411E-ABAD-B634ECB2A725}" type="presParOf" srcId="{19F4DF8F-684F-47FF-9E16-89903838AD4A}" destId="{6BB0B468-6F67-48F5-B384-1F28FF8F82F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08EB7D-9271-4DC1-AB89-DBB43A98595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199D22D-70A7-4EF0-819A-209EB6B220FB}">
      <dgm:prSet phldrT="[Text]"/>
      <dgm:spPr/>
      <dgm:t>
        <a:bodyPr/>
        <a:lstStyle/>
        <a:p>
          <a:r>
            <a:rPr lang="en-US" dirty="0"/>
            <a:t>Membrane Specifications</a:t>
          </a:r>
        </a:p>
      </dgm:t>
    </dgm:pt>
    <dgm:pt modelId="{DF28DCF6-789D-4799-834D-D47C579C94A7}" type="parTrans" cxnId="{0DABB0D3-C8CB-4126-ABA2-7384B37286F8}">
      <dgm:prSet/>
      <dgm:spPr/>
      <dgm:t>
        <a:bodyPr/>
        <a:lstStyle/>
        <a:p>
          <a:endParaRPr lang="en-US"/>
        </a:p>
      </dgm:t>
    </dgm:pt>
    <dgm:pt modelId="{4B22E57B-7D9D-48ED-89C1-75393E43D1B5}" type="sibTrans" cxnId="{0DABB0D3-C8CB-4126-ABA2-7384B37286F8}">
      <dgm:prSet/>
      <dgm:spPr/>
      <dgm:t>
        <a:bodyPr/>
        <a:lstStyle/>
        <a:p>
          <a:endParaRPr lang="en-US"/>
        </a:p>
      </dgm:t>
    </dgm:pt>
    <dgm:pt modelId="{9FED920B-A06D-4663-9D40-14B495496283}">
      <dgm:prSet phldrT="[Text]"/>
      <dgm:spPr/>
      <dgm:t>
        <a:bodyPr/>
        <a:lstStyle/>
        <a:p>
          <a:r>
            <a:rPr lang="en-US" dirty="0"/>
            <a:t>Max Permeate: 1400 l/day</a:t>
          </a:r>
        </a:p>
      </dgm:t>
    </dgm:pt>
    <dgm:pt modelId="{9500B75D-4498-422D-9C62-AA35035C882F}" type="parTrans" cxnId="{6C97998A-6037-4897-83C3-6B6AFAF90263}">
      <dgm:prSet/>
      <dgm:spPr/>
      <dgm:t>
        <a:bodyPr/>
        <a:lstStyle/>
        <a:p>
          <a:endParaRPr lang="en-US"/>
        </a:p>
      </dgm:t>
    </dgm:pt>
    <dgm:pt modelId="{DE21EE72-4C57-4F05-B05A-81BCA619256E}" type="sibTrans" cxnId="{6C97998A-6037-4897-83C3-6B6AFAF90263}">
      <dgm:prSet/>
      <dgm:spPr/>
      <dgm:t>
        <a:bodyPr/>
        <a:lstStyle/>
        <a:p>
          <a:endParaRPr lang="en-US"/>
        </a:p>
      </dgm:t>
    </dgm:pt>
    <dgm:pt modelId="{BADFFAAE-7FB3-47D9-8615-CAB2CC12C8E7}">
      <dgm:prSet phldrT="[Text]"/>
      <dgm:spPr/>
      <dgm:t>
        <a:bodyPr/>
        <a:lstStyle/>
        <a:p>
          <a:r>
            <a:rPr lang="en-US" dirty="0"/>
            <a:t>Normal Recovery Ratio: 15%</a:t>
          </a:r>
        </a:p>
      </dgm:t>
    </dgm:pt>
    <dgm:pt modelId="{A1A22FD6-704A-45EC-BCCC-FC01D4C60AF4}" type="parTrans" cxnId="{6AA1DB35-F1D7-4376-A9AA-F64B24CEDA3E}">
      <dgm:prSet/>
      <dgm:spPr/>
      <dgm:t>
        <a:bodyPr/>
        <a:lstStyle/>
        <a:p>
          <a:endParaRPr lang="en-US"/>
        </a:p>
      </dgm:t>
    </dgm:pt>
    <dgm:pt modelId="{4A8CA206-FCF6-438E-AE39-5C67D79F4BA1}" type="sibTrans" cxnId="{6AA1DB35-F1D7-4376-A9AA-F64B24CEDA3E}">
      <dgm:prSet/>
      <dgm:spPr/>
      <dgm:t>
        <a:bodyPr/>
        <a:lstStyle/>
        <a:p>
          <a:endParaRPr lang="en-US"/>
        </a:p>
      </dgm:t>
    </dgm:pt>
    <dgm:pt modelId="{ECC2053E-0267-4D6A-BEDD-CA1A77674A03}">
      <dgm:prSet phldrT="[Text]"/>
      <dgm:spPr/>
      <dgm:t>
        <a:bodyPr/>
        <a:lstStyle/>
        <a:p>
          <a:r>
            <a:rPr lang="en-US" dirty="0"/>
            <a:t>Max. operating pressure: 41 bar</a:t>
          </a:r>
        </a:p>
      </dgm:t>
    </dgm:pt>
    <dgm:pt modelId="{3C72382B-0926-4F18-B577-86DD30F2EEFF}" type="parTrans" cxnId="{05E5629A-CFBE-4F40-9B78-9907DB27E0CB}">
      <dgm:prSet/>
      <dgm:spPr/>
      <dgm:t>
        <a:bodyPr/>
        <a:lstStyle/>
        <a:p>
          <a:endParaRPr lang="en-US"/>
        </a:p>
      </dgm:t>
    </dgm:pt>
    <dgm:pt modelId="{E39817A8-C270-437A-996E-E24C85E9253C}" type="sibTrans" cxnId="{05E5629A-CFBE-4F40-9B78-9907DB27E0CB}">
      <dgm:prSet/>
      <dgm:spPr/>
      <dgm:t>
        <a:bodyPr/>
        <a:lstStyle/>
        <a:p>
          <a:endParaRPr lang="en-US"/>
        </a:p>
      </dgm:t>
    </dgm:pt>
    <dgm:pt modelId="{121E8985-AFFC-467C-9647-D997FEB9BAF9}">
      <dgm:prSet phldrT="[Text]"/>
      <dgm:spPr/>
      <dgm:t>
        <a:bodyPr/>
        <a:lstStyle/>
        <a:p>
          <a:r>
            <a:rPr lang="en-US" dirty="0"/>
            <a:t>Operation pressure: 0-25 bar</a:t>
          </a:r>
        </a:p>
      </dgm:t>
    </dgm:pt>
    <dgm:pt modelId="{D5E67178-916C-41F5-B0C7-9D720812F6D2}" type="parTrans" cxnId="{F2EDF830-97D1-4757-8625-978C15FDDB3B}">
      <dgm:prSet/>
      <dgm:spPr/>
      <dgm:t>
        <a:bodyPr/>
        <a:lstStyle/>
        <a:p>
          <a:endParaRPr lang="en-US"/>
        </a:p>
      </dgm:t>
    </dgm:pt>
    <dgm:pt modelId="{03F1D124-52B2-4C07-A96F-0F095DAE380C}" type="sibTrans" cxnId="{F2EDF830-97D1-4757-8625-978C15FDDB3B}">
      <dgm:prSet/>
      <dgm:spPr/>
      <dgm:t>
        <a:bodyPr/>
        <a:lstStyle/>
        <a:p>
          <a:endParaRPr lang="en-US"/>
        </a:p>
      </dgm:t>
    </dgm:pt>
    <dgm:pt modelId="{4A573A3B-FA15-46AB-AA04-82115484BED8}">
      <dgm:prSet/>
      <dgm:spPr/>
      <dgm:t>
        <a:bodyPr/>
        <a:lstStyle/>
        <a:p>
          <a:r>
            <a:rPr lang="en-US" dirty="0"/>
            <a:t>pH range: 2-11</a:t>
          </a:r>
        </a:p>
      </dgm:t>
    </dgm:pt>
    <dgm:pt modelId="{05D13535-F519-4DC1-B4CB-CFA1F1E76BDA}" type="parTrans" cxnId="{B5391425-C879-4158-AF62-1B13E86F885F}">
      <dgm:prSet/>
      <dgm:spPr/>
      <dgm:t>
        <a:bodyPr/>
        <a:lstStyle/>
        <a:p>
          <a:endParaRPr lang="en-US"/>
        </a:p>
      </dgm:t>
    </dgm:pt>
    <dgm:pt modelId="{054F0A8E-3AE5-4CF2-9421-32A9F13DA38C}" type="sibTrans" cxnId="{B5391425-C879-4158-AF62-1B13E86F885F}">
      <dgm:prSet/>
      <dgm:spPr/>
      <dgm:t>
        <a:bodyPr/>
        <a:lstStyle/>
        <a:p>
          <a:endParaRPr lang="en-US"/>
        </a:p>
      </dgm:t>
    </dgm:pt>
    <dgm:pt modelId="{F97CA297-9B50-4974-ADE1-92CDFA68C357}">
      <dgm:prSet/>
      <dgm:spPr/>
      <dgm:t>
        <a:bodyPr/>
        <a:lstStyle/>
        <a:p>
          <a:r>
            <a:rPr lang="en-US" dirty="0"/>
            <a:t>Salt rejection: 99%</a:t>
          </a:r>
        </a:p>
      </dgm:t>
    </dgm:pt>
    <dgm:pt modelId="{1ACED5E0-1A59-4B2C-ADEF-E4B641C32BE0}" type="parTrans" cxnId="{8876A72C-6D8C-4D0E-B633-FEFD386BDF72}">
      <dgm:prSet/>
      <dgm:spPr/>
      <dgm:t>
        <a:bodyPr/>
        <a:lstStyle/>
        <a:p>
          <a:endParaRPr lang="en-US"/>
        </a:p>
      </dgm:t>
    </dgm:pt>
    <dgm:pt modelId="{6360D9BA-F6FB-40AE-9BE1-C0AB52218ACF}" type="sibTrans" cxnId="{8876A72C-6D8C-4D0E-B633-FEFD386BDF72}">
      <dgm:prSet/>
      <dgm:spPr/>
      <dgm:t>
        <a:bodyPr/>
        <a:lstStyle/>
        <a:p>
          <a:endParaRPr lang="en-US"/>
        </a:p>
      </dgm:t>
    </dgm:pt>
    <dgm:pt modelId="{2229C427-C224-409C-A31C-4B0B78DADCF9}">
      <dgm:prSet/>
      <dgm:spPr/>
      <dgm:t>
        <a:bodyPr/>
        <a:lstStyle/>
        <a:p>
          <a:endParaRPr lang="en-US" dirty="0"/>
        </a:p>
      </dgm:t>
    </dgm:pt>
    <dgm:pt modelId="{767182CE-B106-453B-9545-58369B76BA54}" type="parTrans" cxnId="{F1CA503C-7D6F-45F2-B48A-5EBC950A502A}">
      <dgm:prSet/>
      <dgm:spPr/>
      <dgm:t>
        <a:bodyPr/>
        <a:lstStyle/>
        <a:p>
          <a:endParaRPr lang="en-US"/>
        </a:p>
      </dgm:t>
    </dgm:pt>
    <dgm:pt modelId="{2FB1900B-4BE2-4259-89D9-CE468610866B}" type="sibTrans" cxnId="{F1CA503C-7D6F-45F2-B48A-5EBC950A502A}">
      <dgm:prSet/>
      <dgm:spPr/>
      <dgm:t>
        <a:bodyPr/>
        <a:lstStyle/>
        <a:p>
          <a:endParaRPr lang="en-US"/>
        </a:p>
      </dgm:t>
    </dgm:pt>
    <dgm:pt modelId="{C5496246-00B3-428A-893F-D3552AFDCF50}">
      <dgm:prSet/>
      <dgm:spPr/>
      <dgm:t>
        <a:bodyPr/>
        <a:lstStyle/>
        <a:p>
          <a:endParaRPr lang="en-US" dirty="0"/>
        </a:p>
      </dgm:t>
    </dgm:pt>
    <dgm:pt modelId="{90160434-68B5-44AF-983C-F7B0AAE0EA15}" type="parTrans" cxnId="{C61C48AB-A6B9-41EF-8FB5-8683C30F364E}">
      <dgm:prSet/>
      <dgm:spPr/>
      <dgm:t>
        <a:bodyPr/>
        <a:lstStyle/>
        <a:p>
          <a:endParaRPr lang="en-US"/>
        </a:p>
      </dgm:t>
    </dgm:pt>
    <dgm:pt modelId="{E14B366B-EE2F-4B37-B77A-A668170195E7}" type="sibTrans" cxnId="{C61C48AB-A6B9-41EF-8FB5-8683C30F364E}">
      <dgm:prSet/>
      <dgm:spPr/>
      <dgm:t>
        <a:bodyPr/>
        <a:lstStyle/>
        <a:p>
          <a:endParaRPr lang="en-US"/>
        </a:p>
      </dgm:t>
    </dgm:pt>
    <dgm:pt modelId="{E3832CB2-7969-40EE-A8F7-3503DB7B6224}">
      <dgm:prSet phldrT="[Text]"/>
      <dgm:spPr/>
      <dgm:t>
        <a:bodyPr/>
        <a:lstStyle/>
        <a:p>
          <a:r>
            <a:rPr lang="en-US" dirty="0"/>
            <a:t>Max.  Operating temperature: 45 C</a:t>
          </a:r>
        </a:p>
      </dgm:t>
    </dgm:pt>
    <dgm:pt modelId="{57B45165-2020-4051-822A-A9FC75FEFEF0}" type="parTrans" cxnId="{F0458A98-A888-45A5-BFD7-C3FEAB1CC0C9}">
      <dgm:prSet/>
      <dgm:spPr/>
      <dgm:t>
        <a:bodyPr/>
        <a:lstStyle/>
        <a:p>
          <a:endParaRPr lang="en-US"/>
        </a:p>
      </dgm:t>
    </dgm:pt>
    <dgm:pt modelId="{3F9E83FE-6108-4A43-9242-963CDFAEF59E}" type="sibTrans" cxnId="{F0458A98-A888-45A5-BFD7-C3FEAB1CC0C9}">
      <dgm:prSet/>
      <dgm:spPr/>
      <dgm:t>
        <a:bodyPr/>
        <a:lstStyle/>
        <a:p>
          <a:endParaRPr lang="en-US"/>
        </a:p>
      </dgm:t>
    </dgm:pt>
    <dgm:pt modelId="{C0F08CCE-FED7-4C94-B9A7-6D4E1D83DE51}">
      <dgm:prSet/>
      <dgm:spPr/>
      <dgm:t>
        <a:bodyPr/>
        <a:lstStyle/>
        <a:p>
          <a:endParaRPr lang="en-US" dirty="0"/>
        </a:p>
      </dgm:t>
    </dgm:pt>
    <dgm:pt modelId="{68C1D450-EEFB-4504-A13C-F58A9E6A01B1}" type="parTrans" cxnId="{572168A9-6743-4580-8D15-ABED1D326013}">
      <dgm:prSet/>
      <dgm:spPr/>
      <dgm:t>
        <a:bodyPr/>
        <a:lstStyle/>
        <a:p>
          <a:endParaRPr lang="en-US"/>
        </a:p>
      </dgm:t>
    </dgm:pt>
    <dgm:pt modelId="{B44A252C-88DD-4932-B90B-BC2056CE6661}" type="sibTrans" cxnId="{572168A9-6743-4580-8D15-ABED1D326013}">
      <dgm:prSet/>
      <dgm:spPr/>
      <dgm:t>
        <a:bodyPr/>
        <a:lstStyle/>
        <a:p>
          <a:endParaRPr lang="en-US"/>
        </a:p>
      </dgm:t>
    </dgm:pt>
    <dgm:pt modelId="{530D7FE0-5D74-4804-B989-5E65E91E39CA}" type="pres">
      <dgm:prSet presAssocID="{CF08EB7D-9271-4DC1-AB89-DBB43A985954}" presName="Name0" presStyleCnt="0">
        <dgm:presLayoutVars>
          <dgm:chMax val="1"/>
          <dgm:dir/>
          <dgm:animLvl val="ctr"/>
          <dgm:resizeHandles val="exact"/>
        </dgm:presLayoutVars>
      </dgm:prSet>
      <dgm:spPr/>
    </dgm:pt>
    <dgm:pt modelId="{E1BF4796-C9D0-4770-8055-E7E429CDB10C}" type="pres">
      <dgm:prSet presAssocID="{4199D22D-70A7-4EF0-819A-209EB6B220FB}" presName="centerShape" presStyleLbl="node0" presStyleIdx="0" presStyleCnt="1"/>
      <dgm:spPr/>
    </dgm:pt>
    <dgm:pt modelId="{97DA7890-4C3B-40E1-B746-978290256BD3}" type="pres">
      <dgm:prSet presAssocID="{9FED920B-A06D-4663-9D40-14B495496283}" presName="node" presStyleLbl="node1" presStyleIdx="0" presStyleCnt="7">
        <dgm:presLayoutVars>
          <dgm:bulletEnabled val="1"/>
        </dgm:presLayoutVars>
      </dgm:prSet>
      <dgm:spPr/>
    </dgm:pt>
    <dgm:pt modelId="{FA6948AC-30BC-4DD0-8A1D-7FC3CE0F6824}" type="pres">
      <dgm:prSet presAssocID="{9FED920B-A06D-4663-9D40-14B495496283}" presName="dummy" presStyleCnt="0"/>
      <dgm:spPr/>
    </dgm:pt>
    <dgm:pt modelId="{0BCD2684-CADE-4E86-8471-A047940A083F}" type="pres">
      <dgm:prSet presAssocID="{DE21EE72-4C57-4F05-B05A-81BCA619256E}" presName="sibTrans" presStyleLbl="sibTrans2D1" presStyleIdx="0" presStyleCnt="7"/>
      <dgm:spPr/>
    </dgm:pt>
    <dgm:pt modelId="{11C336CA-9A90-4203-AA69-8DD287943840}" type="pres">
      <dgm:prSet presAssocID="{E3832CB2-7969-40EE-A8F7-3503DB7B6224}" presName="node" presStyleLbl="node1" presStyleIdx="1" presStyleCnt="7">
        <dgm:presLayoutVars>
          <dgm:bulletEnabled val="1"/>
        </dgm:presLayoutVars>
      </dgm:prSet>
      <dgm:spPr/>
    </dgm:pt>
    <dgm:pt modelId="{CF09374A-704B-4691-AD77-85653CFA02C9}" type="pres">
      <dgm:prSet presAssocID="{E3832CB2-7969-40EE-A8F7-3503DB7B6224}" presName="dummy" presStyleCnt="0"/>
      <dgm:spPr/>
    </dgm:pt>
    <dgm:pt modelId="{43BE1A68-2B86-4658-9107-3238B0B9676B}" type="pres">
      <dgm:prSet presAssocID="{3F9E83FE-6108-4A43-9242-963CDFAEF59E}" presName="sibTrans" presStyleLbl="sibTrans2D1" presStyleIdx="1" presStyleCnt="7"/>
      <dgm:spPr/>
    </dgm:pt>
    <dgm:pt modelId="{16F35767-3CC2-4497-A43C-6102F122E72B}" type="pres">
      <dgm:prSet presAssocID="{BADFFAAE-7FB3-47D9-8615-CAB2CC12C8E7}" presName="node" presStyleLbl="node1" presStyleIdx="2" presStyleCnt="7">
        <dgm:presLayoutVars>
          <dgm:bulletEnabled val="1"/>
        </dgm:presLayoutVars>
      </dgm:prSet>
      <dgm:spPr/>
    </dgm:pt>
    <dgm:pt modelId="{F66D6AB0-0C68-4D86-B2FE-44A993EABA29}" type="pres">
      <dgm:prSet presAssocID="{BADFFAAE-7FB3-47D9-8615-CAB2CC12C8E7}" presName="dummy" presStyleCnt="0"/>
      <dgm:spPr/>
    </dgm:pt>
    <dgm:pt modelId="{169F09D1-B590-4372-BC19-A37B26ABEE80}" type="pres">
      <dgm:prSet presAssocID="{4A8CA206-FCF6-438E-AE39-5C67D79F4BA1}" presName="sibTrans" presStyleLbl="sibTrans2D1" presStyleIdx="2" presStyleCnt="7"/>
      <dgm:spPr/>
    </dgm:pt>
    <dgm:pt modelId="{761B34DF-7037-4747-9499-9F74D6ABFE88}" type="pres">
      <dgm:prSet presAssocID="{ECC2053E-0267-4D6A-BEDD-CA1A77674A03}" presName="node" presStyleLbl="node1" presStyleIdx="3" presStyleCnt="7">
        <dgm:presLayoutVars>
          <dgm:bulletEnabled val="1"/>
        </dgm:presLayoutVars>
      </dgm:prSet>
      <dgm:spPr/>
    </dgm:pt>
    <dgm:pt modelId="{0221D304-877D-4C1A-9082-BECFAC7E994A}" type="pres">
      <dgm:prSet presAssocID="{ECC2053E-0267-4D6A-BEDD-CA1A77674A03}" presName="dummy" presStyleCnt="0"/>
      <dgm:spPr/>
    </dgm:pt>
    <dgm:pt modelId="{BEEEC420-2ECD-41C4-90B7-4F6013E7B9C1}" type="pres">
      <dgm:prSet presAssocID="{E39817A8-C270-437A-996E-E24C85E9253C}" presName="sibTrans" presStyleLbl="sibTrans2D1" presStyleIdx="3" presStyleCnt="7"/>
      <dgm:spPr/>
    </dgm:pt>
    <dgm:pt modelId="{EA1EE137-D3E7-420D-8361-D0F7DE77572A}" type="pres">
      <dgm:prSet presAssocID="{121E8985-AFFC-467C-9647-D997FEB9BAF9}" presName="node" presStyleLbl="node1" presStyleIdx="4" presStyleCnt="7">
        <dgm:presLayoutVars>
          <dgm:bulletEnabled val="1"/>
        </dgm:presLayoutVars>
      </dgm:prSet>
      <dgm:spPr/>
    </dgm:pt>
    <dgm:pt modelId="{AE3A41B9-1A08-48FA-9B91-4014EA96F79F}" type="pres">
      <dgm:prSet presAssocID="{121E8985-AFFC-467C-9647-D997FEB9BAF9}" presName="dummy" presStyleCnt="0"/>
      <dgm:spPr/>
    </dgm:pt>
    <dgm:pt modelId="{22FEE017-7D1E-4DD0-9054-F874BFCC63C0}" type="pres">
      <dgm:prSet presAssocID="{03F1D124-52B2-4C07-A96F-0F095DAE380C}" presName="sibTrans" presStyleLbl="sibTrans2D1" presStyleIdx="4" presStyleCnt="7"/>
      <dgm:spPr/>
    </dgm:pt>
    <dgm:pt modelId="{4C6F1446-1BFB-4870-9502-783D90C8CEF1}" type="pres">
      <dgm:prSet presAssocID="{4A573A3B-FA15-46AB-AA04-82115484BED8}" presName="node" presStyleLbl="node1" presStyleIdx="5" presStyleCnt="7">
        <dgm:presLayoutVars>
          <dgm:bulletEnabled val="1"/>
        </dgm:presLayoutVars>
      </dgm:prSet>
      <dgm:spPr/>
    </dgm:pt>
    <dgm:pt modelId="{5AFC53BA-EE21-4E9E-A0C7-65863C2FC6E6}" type="pres">
      <dgm:prSet presAssocID="{4A573A3B-FA15-46AB-AA04-82115484BED8}" presName="dummy" presStyleCnt="0"/>
      <dgm:spPr/>
    </dgm:pt>
    <dgm:pt modelId="{9761DFCA-42EB-4351-B154-55D9B051C0E5}" type="pres">
      <dgm:prSet presAssocID="{054F0A8E-3AE5-4CF2-9421-32A9F13DA38C}" presName="sibTrans" presStyleLbl="sibTrans2D1" presStyleIdx="5" presStyleCnt="7"/>
      <dgm:spPr/>
    </dgm:pt>
    <dgm:pt modelId="{3512468B-AFC3-4E41-A3C4-995B9C957831}" type="pres">
      <dgm:prSet presAssocID="{F97CA297-9B50-4974-ADE1-92CDFA68C357}" presName="node" presStyleLbl="node1" presStyleIdx="6" presStyleCnt="7">
        <dgm:presLayoutVars>
          <dgm:bulletEnabled val="1"/>
        </dgm:presLayoutVars>
      </dgm:prSet>
      <dgm:spPr/>
    </dgm:pt>
    <dgm:pt modelId="{66511449-1E2D-42ED-8A37-C54C0B21B536}" type="pres">
      <dgm:prSet presAssocID="{F97CA297-9B50-4974-ADE1-92CDFA68C357}" presName="dummy" presStyleCnt="0"/>
      <dgm:spPr/>
    </dgm:pt>
    <dgm:pt modelId="{1C233F88-3EFD-4193-A6BF-03E8D8EF24BE}" type="pres">
      <dgm:prSet presAssocID="{6360D9BA-F6FB-40AE-9BE1-C0AB52218ACF}" presName="sibTrans" presStyleLbl="sibTrans2D1" presStyleIdx="6" presStyleCnt="7"/>
      <dgm:spPr/>
    </dgm:pt>
  </dgm:ptLst>
  <dgm:cxnLst>
    <dgm:cxn modelId="{BFFB5200-896B-4D1E-B580-590E82B09FF1}" type="presOf" srcId="{ECC2053E-0267-4D6A-BEDD-CA1A77674A03}" destId="{761B34DF-7037-4747-9499-9F74D6ABFE88}" srcOrd="0" destOrd="0" presId="urn:microsoft.com/office/officeart/2005/8/layout/radial6"/>
    <dgm:cxn modelId="{3B022306-A2E4-4D45-8857-DD03854223A0}" type="presOf" srcId="{BADFFAAE-7FB3-47D9-8615-CAB2CC12C8E7}" destId="{16F35767-3CC2-4497-A43C-6102F122E72B}" srcOrd="0" destOrd="0" presId="urn:microsoft.com/office/officeart/2005/8/layout/radial6"/>
    <dgm:cxn modelId="{BEB33309-B9B1-4117-A4E6-0B0EF5A3C110}" type="presOf" srcId="{4A8CA206-FCF6-438E-AE39-5C67D79F4BA1}" destId="{169F09D1-B590-4372-BC19-A37B26ABEE80}" srcOrd="0" destOrd="0" presId="urn:microsoft.com/office/officeart/2005/8/layout/radial6"/>
    <dgm:cxn modelId="{C1255F1F-0734-4F02-8BE6-BAFB48771FCA}" type="presOf" srcId="{121E8985-AFFC-467C-9647-D997FEB9BAF9}" destId="{EA1EE137-D3E7-420D-8361-D0F7DE77572A}" srcOrd="0" destOrd="0" presId="urn:microsoft.com/office/officeart/2005/8/layout/radial6"/>
    <dgm:cxn modelId="{B5391425-C879-4158-AF62-1B13E86F885F}" srcId="{4199D22D-70A7-4EF0-819A-209EB6B220FB}" destId="{4A573A3B-FA15-46AB-AA04-82115484BED8}" srcOrd="5" destOrd="0" parTransId="{05D13535-F519-4DC1-B4CB-CFA1F1E76BDA}" sibTransId="{054F0A8E-3AE5-4CF2-9421-32A9F13DA38C}"/>
    <dgm:cxn modelId="{8876A72C-6D8C-4D0E-B633-FEFD386BDF72}" srcId="{4199D22D-70A7-4EF0-819A-209EB6B220FB}" destId="{F97CA297-9B50-4974-ADE1-92CDFA68C357}" srcOrd="6" destOrd="0" parTransId="{1ACED5E0-1A59-4B2C-ADEF-E4B641C32BE0}" sibTransId="{6360D9BA-F6FB-40AE-9BE1-C0AB52218ACF}"/>
    <dgm:cxn modelId="{F2EDF830-97D1-4757-8625-978C15FDDB3B}" srcId="{4199D22D-70A7-4EF0-819A-209EB6B220FB}" destId="{121E8985-AFFC-467C-9647-D997FEB9BAF9}" srcOrd="4" destOrd="0" parTransId="{D5E67178-916C-41F5-B0C7-9D720812F6D2}" sibTransId="{03F1D124-52B2-4C07-A96F-0F095DAE380C}"/>
    <dgm:cxn modelId="{3B7FD833-0539-4739-A3D3-C73E37129F34}" type="presOf" srcId="{054F0A8E-3AE5-4CF2-9421-32A9F13DA38C}" destId="{9761DFCA-42EB-4351-B154-55D9B051C0E5}" srcOrd="0" destOrd="0" presId="urn:microsoft.com/office/officeart/2005/8/layout/radial6"/>
    <dgm:cxn modelId="{6AA1DB35-F1D7-4376-A9AA-F64B24CEDA3E}" srcId="{4199D22D-70A7-4EF0-819A-209EB6B220FB}" destId="{BADFFAAE-7FB3-47D9-8615-CAB2CC12C8E7}" srcOrd="2" destOrd="0" parTransId="{A1A22FD6-704A-45EC-BCCC-FC01D4C60AF4}" sibTransId="{4A8CA206-FCF6-438E-AE39-5C67D79F4BA1}"/>
    <dgm:cxn modelId="{F36E4C37-ADBE-49AB-B6C2-B99CA9AA0AC0}" type="presOf" srcId="{6360D9BA-F6FB-40AE-9BE1-C0AB52218ACF}" destId="{1C233F88-3EFD-4193-A6BF-03E8D8EF24BE}" srcOrd="0" destOrd="0" presId="urn:microsoft.com/office/officeart/2005/8/layout/radial6"/>
    <dgm:cxn modelId="{F1CA503C-7D6F-45F2-B48A-5EBC950A502A}" srcId="{CF08EB7D-9271-4DC1-AB89-DBB43A985954}" destId="{2229C427-C224-409C-A31C-4B0B78DADCF9}" srcOrd="2" destOrd="0" parTransId="{767182CE-B106-453B-9545-58369B76BA54}" sibTransId="{2FB1900B-4BE2-4259-89D9-CE468610866B}"/>
    <dgm:cxn modelId="{02A3DA47-CEF7-45D5-BCE9-10ED2D190A15}" type="presOf" srcId="{9FED920B-A06D-4663-9D40-14B495496283}" destId="{97DA7890-4C3B-40E1-B746-978290256BD3}" srcOrd="0" destOrd="0" presId="urn:microsoft.com/office/officeart/2005/8/layout/radial6"/>
    <dgm:cxn modelId="{EC021A6C-341E-4B6E-A2B5-F2B28EF56C8D}" type="presOf" srcId="{3F9E83FE-6108-4A43-9242-963CDFAEF59E}" destId="{43BE1A68-2B86-4658-9107-3238B0B9676B}" srcOrd="0" destOrd="0" presId="urn:microsoft.com/office/officeart/2005/8/layout/radial6"/>
    <dgm:cxn modelId="{02FE614F-9B46-4B9F-B923-EEE90E0108CE}" type="presOf" srcId="{4A573A3B-FA15-46AB-AA04-82115484BED8}" destId="{4C6F1446-1BFB-4870-9502-783D90C8CEF1}" srcOrd="0" destOrd="0" presId="urn:microsoft.com/office/officeart/2005/8/layout/radial6"/>
    <dgm:cxn modelId="{2BB96A80-274A-4556-A35D-42C5DCA9F6BB}" type="presOf" srcId="{CF08EB7D-9271-4DC1-AB89-DBB43A985954}" destId="{530D7FE0-5D74-4804-B989-5E65E91E39CA}" srcOrd="0" destOrd="0" presId="urn:microsoft.com/office/officeart/2005/8/layout/radial6"/>
    <dgm:cxn modelId="{6C97998A-6037-4897-83C3-6B6AFAF90263}" srcId="{4199D22D-70A7-4EF0-819A-209EB6B220FB}" destId="{9FED920B-A06D-4663-9D40-14B495496283}" srcOrd="0" destOrd="0" parTransId="{9500B75D-4498-422D-9C62-AA35035C882F}" sibTransId="{DE21EE72-4C57-4F05-B05A-81BCA619256E}"/>
    <dgm:cxn modelId="{0A7D5F93-72AA-4117-8165-AB9B41CBD4D9}" type="presOf" srcId="{E3832CB2-7969-40EE-A8F7-3503DB7B6224}" destId="{11C336CA-9A90-4203-AA69-8DD287943840}" srcOrd="0" destOrd="0" presId="urn:microsoft.com/office/officeart/2005/8/layout/radial6"/>
    <dgm:cxn modelId="{F0458A98-A888-45A5-BFD7-C3FEAB1CC0C9}" srcId="{4199D22D-70A7-4EF0-819A-209EB6B220FB}" destId="{E3832CB2-7969-40EE-A8F7-3503DB7B6224}" srcOrd="1" destOrd="0" parTransId="{57B45165-2020-4051-822A-A9FC75FEFEF0}" sibTransId="{3F9E83FE-6108-4A43-9242-963CDFAEF59E}"/>
    <dgm:cxn modelId="{05E5629A-CFBE-4F40-9B78-9907DB27E0CB}" srcId="{4199D22D-70A7-4EF0-819A-209EB6B220FB}" destId="{ECC2053E-0267-4D6A-BEDD-CA1A77674A03}" srcOrd="3" destOrd="0" parTransId="{3C72382B-0926-4F18-B577-86DD30F2EEFF}" sibTransId="{E39817A8-C270-437A-996E-E24C85E9253C}"/>
    <dgm:cxn modelId="{572168A9-6743-4580-8D15-ABED1D326013}" srcId="{CF08EB7D-9271-4DC1-AB89-DBB43A985954}" destId="{C0F08CCE-FED7-4C94-B9A7-6D4E1D83DE51}" srcOrd="1" destOrd="0" parTransId="{68C1D450-EEFB-4504-A13C-F58A9E6A01B1}" sibTransId="{B44A252C-88DD-4932-B90B-BC2056CE6661}"/>
    <dgm:cxn modelId="{38CAE4AA-A946-487A-9BDD-213F19909749}" type="presOf" srcId="{4199D22D-70A7-4EF0-819A-209EB6B220FB}" destId="{E1BF4796-C9D0-4770-8055-E7E429CDB10C}" srcOrd="0" destOrd="0" presId="urn:microsoft.com/office/officeart/2005/8/layout/radial6"/>
    <dgm:cxn modelId="{C61C48AB-A6B9-41EF-8FB5-8683C30F364E}" srcId="{CF08EB7D-9271-4DC1-AB89-DBB43A985954}" destId="{C5496246-00B3-428A-893F-D3552AFDCF50}" srcOrd="3" destOrd="0" parTransId="{90160434-68B5-44AF-983C-F7B0AAE0EA15}" sibTransId="{E14B366B-EE2F-4B37-B77A-A668170195E7}"/>
    <dgm:cxn modelId="{7C5BD4C7-79BA-4FED-888B-2662A1597957}" type="presOf" srcId="{03F1D124-52B2-4C07-A96F-0F095DAE380C}" destId="{22FEE017-7D1E-4DD0-9054-F874BFCC63C0}" srcOrd="0" destOrd="0" presId="urn:microsoft.com/office/officeart/2005/8/layout/radial6"/>
    <dgm:cxn modelId="{7A7DD7D2-CC35-4839-93DE-A1B8B1539F22}" type="presOf" srcId="{DE21EE72-4C57-4F05-B05A-81BCA619256E}" destId="{0BCD2684-CADE-4E86-8471-A047940A083F}" srcOrd="0" destOrd="0" presId="urn:microsoft.com/office/officeart/2005/8/layout/radial6"/>
    <dgm:cxn modelId="{0DABB0D3-C8CB-4126-ABA2-7384B37286F8}" srcId="{CF08EB7D-9271-4DC1-AB89-DBB43A985954}" destId="{4199D22D-70A7-4EF0-819A-209EB6B220FB}" srcOrd="0" destOrd="0" parTransId="{DF28DCF6-789D-4799-834D-D47C579C94A7}" sibTransId="{4B22E57B-7D9D-48ED-89C1-75393E43D1B5}"/>
    <dgm:cxn modelId="{90779FF1-DCA7-4228-859A-374D562E8671}" type="presOf" srcId="{E39817A8-C270-437A-996E-E24C85E9253C}" destId="{BEEEC420-2ECD-41C4-90B7-4F6013E7B9C1}" srcOrd="0" destOrd="0" presId="urn:microsoft.com/office/officeart/2005/8/layout/radial6"/>
    <dgm:cxn modelId="{0FA018F2-BB24-4DE3-BF56-1CB8CB0F1D0D}" type="presOf" srcId="{F97CA297-9B50-4974-ADE1-92CDFA68C357}" destId="{3512468B-AFC3-4E41-A3C4-995B9C957831}" srcOrd="0" destOrd="0" presId="urn:microsoft.com/office/officeart/2005/8/layout/radial6"/>
    <dgm:cxn modelId="{F401E934-3970-4EAE-BC0D-B79AAF2360FD}" type="presParOf" srcId="{530D7FE0-5D74-4804-B989-5E65E91E39CA}" destId="{E1BF4796-C9D0-4770-8055-E7E429CDB10C}" srcOrd="0" destOrd="0" presId="urn:microsoft.com/office/officeart/2005/8/layout/radial6"/>
    <dgm:cxn modelId="{E9B2D929-3DCE-4F96-8AA4-9EFAECA151C7}" type="presParOf" srcId="{530D7FE0-5D74-4804-B989-5E65E91E39CA}" destId="{97DA7890-4C3B-40E1-B746-978290256BD3}" srcOrd="1" destOrd="0" presId="urn:microsoft.com/office/officeart/2005/8/layout/radial6"/>
    <dgm:cxn modelId="{AE0189D9-04B0-4CF4-8F07-7E4D047B4F38}" type="presParOf" srcId="{530D7FE0-5D74-4804-B989-5E65E91E39CA}" destId="{FA6948AC-30BC-4DD0-8A1D-7FC3CE0F6824}" srcOrd="2" destOrd="0" presId="urn:microsoft.com/office/officeart/2005/8/layout/radial6"/>
    <dgm:cxn modelId="{11A509BE-6E78-4050-8982-6CA0BDADC4DC}" type="presParOf" srcId="{530D7FE0-5D74-4804-B989-5E65E91E39CA}" destId="{0BCD2684-CADE-4E86-8471-A047940A083F}" srcOrd="3" destOrd="0" presId="urn:microsoft.com/office/officeart/2005/8/layout/radial6"/>
    <dgm:cxn modelId="{2D405F2F-756E-4A30-9596-7522BFA2471E}" type="presParOf" srcId="{530D7FE0-5D74-4804-B989-5E65E91E39CA}" destId="{11C336CA-9A90-4203-AA69-8DD287943840}" srcOrd="4" destOrd="0" presId="urn:microsoft.com/office/officeart/2005/8/layout/radial6"/>
    <dgm:cxn modelId="{109CFDC3-AE2F-495D-8943-0EED605E89FF}" type="presParOf" srcId="{530D7FE0-5D74-4804-B989-5E65E91E39CA}" destId="{CF09374A-704B-4691-AD77-85653CFA02C9}" srcOrd="5" destOrd="0" presId="urn:microsoft.com/office/officeart/2005/8/layout/radial6"/>
    <dgm:cxn modelId="{BCACEF8C-4CA6-409A-A126-3952FF415DC7}" type="presParOf" srcId="{530D7FE0-5D74-4804-B989-5E65E91E39CA}" destId="{43BE1A68-2B86-4658-9107-3238B0B9676B}" srcOrd="6" destOrd="0" presId="urn:microsoft.com/office/officeart/2005/8/layout/radial6"/>
    <dgm:cxn modelId="{C0DB42DD-0C45-46E6-8D68-0032B5A1156D}" type="presParOf" srcId="{530D7FE0-5D74-4804-B989-5E65E91E39CA}" destId="{16F35767-3CC2-4497-A43C-6102F122E72B}" srcOrd="7" destOrd="0" presId="urn:microsoft.com/office/officeart/2005/8/layout/radial6"/>
    <dgm:cxn modelId="{E6EB7447-8F6F-4DEB-A7A3-185406F5BF33}" type="presParOf" srcId="{530D7FE0-5D74-4804-B989-5E65E91E39CA}" destId="{F66D6AB0-0C68-4D86-B2FE-44A993EABA29}" srcOrd="8" destOrd="0" presId="urn:microsoft.com/office/officeart/2005/8/layout/radial6"/>
    <dgm:cxn modelId="{31E9B01B-C5DA-419F-8ADA-A7A38A135278}" type="presParOf" srcId="{530D7FE0-5D74-4804-B989-5E65E91E39CA}" destId="{169F09D1-B590-4372-BC19-A37B26ABEE80}" srcOrd="9" destOrd="0" presId="urn:microsoft.com/office/officeart/2005/8/layout/radial6"/>
    <dgm:cxn modelId="{5C3F306B-C59D-491A-B7C8-2617E9257DC6}" type="presParOf" srcId="{530D7FE0-5D74-4804-B989-5E65E91E39CA}" destId="{761B34DF-7037-4747-9499-9F74D6ABFE88}" srcOrd="10" destOrd="0" presId="urn:microsoft.com/office/officeart/2005/8/layout/radial6"/>
    <dgm:cxn modelId="{C99D1C51-CA56-4437-BDC3-6CFF6FDBC382}" type="presParOf" srcId="{530D7FE0-5D74-4804-B989-5E65E91E39CA}" destId="{0221D304-877D-4C1A-9082-BECFAC7E994A}" srcOrd="11" destOrd="0" presId="urn:microsoft.com/office/officeart/2005/8/layout/radial6"/>
    <dgm:cxn modelId="{CE9725CF-E77B-4DD6-BCA3-37C5A308F64E}" type="presParOf" srcId="{530D7FE0-5D74-4804-B989-5E65E91E39CA}" destId="{BEEEC420-2ECD-41C4-90B7-4F6013E7B9C1}" srcOrd="12" destOrd="0" presId="urn:microsoft.com/office/officeart/2005/8/layout/radial6"/>
    <dgm:cxn modelId="{7E9CC78E-D711-46D1-AE02-8424349F87ED}" type="presParOf" srcId="{530D7FE0-5D74-4804-B989-5E65E91E39CA}" destId="{EA1EE137-D3E7-420D-8361-D0F7DE77572A}" srcOrd="13" destOrd="0" presId="urn:microsoft.com/office/officeart/2005/8/layout/radial6"/>
    <dgm:cxn modelId="{622468F3-CDD1-4962-BEFF-0BB55E97D1FF}" type="presParOf" srcId="{530D7FE0-5D74-4804-B989-5E65E91E39CA}" destId="{AE3A41B9-1A08-48FA-9B91-4014EA96F79F}" srcOrd="14" destOrd="0" presId="urn:microsoft.com/office/officeart/2005/8/layout/radial6"/>
    <dgm:cxn modelId="{B35C91F8-ACD2-499C-894B-3B1B18E2CA6D}" type="presParOf" srcId="{530D7FE0-5D74-4804-B989-5E65E91E39CA}" destId="{22FEE017-7D1E-4DD0-9054-F874BFCC63C0}" srcOrd="15" destOrd="0" presId="urn:microsoft.com/office/officeart/2005/8/layout/radial6"/>
    <dgm:cxn modelId="{A24F32C9-EF6A-4345-9488-C63F27E46F69}" type="presParOf" srcId="{530D7FE0-5D74-4804-B989-5E65E91E39CA}" destId="{4C6F1446-1BFB-4870-9502-783D90C8CEF1}" srcOrd="16" destOrd="0" presId="urn:microsoft.com/office/officeart/2005/8/layout/radial6"/>
    <dgm:cxn modelId="{FF745233-97A9-46CE-88BC-D3364B42AAE8}" type="presParOf" srcId="{530D7FE0-5D74-4804-B989-5E65E91E39CA}" destId="{5AFC53BA-EE21-4E9E-A0C7-65863C2FC6E6}" srcOrd="17" destOrd="0" presId="urn:microsoft.com/office/officeart/2005/8/layout/radial6"/>
    <dgm:cxn modelId="{18692891-CD19-402A-BB86-11F6594A8FE0}" type="presParOf" srcId="{530D7FE0-5D74-4804-B989-5E65E91E39CA}" destId="{9761DFCA-42EB-4351-B154-55D9B051C0E5}" srcOrd="18" destOrd="0" presId="urn:microsoft.com/office/officeart/2005/8/layout/radial6"/>
    <dgm:cxn modelId="{B81E8229-B7D8-40A2-A58B-E1AD9184D6C0}" type="presParOf" srcId="{530D7FE0-5D74-4804-B989-5E65E91E39CA}" destId="{3512468B-AFC3-4E41-A3C4-995B9C957831}" srcOrd="19" destOrd="0" presId="urn:microsoft.com/office/officeart/2005/8/layout/radial6"/>
    <dgm:cxn modelId="{D6838415-9D89-41E8-A797-599E875AB93C}" type="presParOf" srcId="{530D7FE0-5D74-4804-B989-5E65E91E39CA}" destId="{66511449-1E2D-42ED-8A37-C54C0B21B536}" srcOrd="20" destOrd="0" presId="urn:microsoft.com/office/officeart/2005/8/layout/radial6"/>
    <dgm:cxn modelId="{71E9BCED-670D-4C5A-9803-F629B34E18DA}" type="presParOf" srcId="{530D7FE0-5D74-4804-B989-5E65E91E39CA}" destId="{1C233F88-3EFD-4193-A6BF-03E8D8EF24BE}"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39FA3-91FF-4A56-85D0-73BBED50E480}">
      <dsp:nvSpPr>
        <dsp:cNvPr id="0" name=""/>
        <dsp:cNvSpPr/>
      </dsp:nvSpPr>
      <dsp:spPr>
        <a:xfrm>
          <a:off x="8143" y="2298306"/>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RO models</a:t>
          </a:r>
        </a:p>
      </dsp:txBody>
      <dsp:txXfrm>
        <a:off x="46588" y="2336751"/>
        <a:ext cx="2548334" cy="1235722"/>
      </dsp:txXfrm>
    </dsp:sp>
    <dsp:sp modelId="{8CD90BC6-408F-40BE-BD1A-15D944C0C943}">
      <dsp:nvSpPr>
        <dsp:cNvPr id="0" name=""/>
        <dsp:cNvSpPr/>
      </dsp:nvSpPr>
      <dsp:spPr>
        <a:xfrm rot="19457599">
          <a:off x="2511817" y="2550385"/>
          <a:ext cx="1293189" cy="53701"/>
        </a:xfrm>
        <a:custGeom>
          <a:avLst/>
          <a:gdLst/>
          <a:ahLst/>
          <a:cxnLst/>
          <a:rect l="0" t="0" r="0" b="0"/>
          <a:pathLst>
            <a:path>
              <a:moveTo>
                <a:pt x="0" y="26850"/>
              </a:moveTo>
              <a:lnTo>
                <a:pt x="1293189" y="2685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6082" y="2544906"/>
        <a:ext cx="64659" cy="64659"/>
      </dsp:txXfrm>
    </dsp:sp>
    <dsp:sp modelId="{DCAE8478-3FED-48FC-A1C5-93CCAE8737FB}">
      <dsp:nvSpPr>
        <dsp:cNvPr id="0" name=""/>
        <dsp:cNvSpPr/>
      </dsp:nvSpPr>
      <dsp:spPr>
        <a:xfrm>
          <a:off x="3683457" y="1543554"/>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Mechanistic/Membrane Transport models</a:t>
          </a:r>
        </a:p>
      </dsp:txBody>
      <dsp:txXfrm>
        <a:off x="3721902" y="1581999"/>
        <a:ext cx="2548334" cy="1235722"/>
      </dsp:txXfrm>
    </dsp:sp>
    <dsp:sp modelId="{67C01EAC-6E62-4014-B534-8F5346284420}">
      <dsp:nvSpPr>
        <dsp:cNvPr id="0" name=""/>
        <dsp:cNvSpPr/>
      </dsp:nvSpPr>
      <dsp:spPr>
        <a:xfrm rot="18289469">
          <a:off x="5914312" y="1418257"/>
          <a:ext cx="1838828" cy="53701"/>
        </a:xfrm>
        <a:custGeom>
          <a:avLst/>
          <a:gdLst/>
          <a:ahLst/>
          <a:cxnLst/>
          <a:rect l="0" t="0" r="0" b="0"/>
          <a:pathLst>
            <a:path>
              <a:moveTo>
                <a:pt x="0" y="26850"/>
              </a:moveTo>
              <a:lnTo>
                <a:pt x="1838828" y="26850"/>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787755" y="1399137"/>
        <a:ext cx="91941" cy="91941"/>
      </dsp:txXfrm>
    </dsp:sp>
    <dsp:sp modelId="{2AFB0409-4FFE-4D2B-BEFC-5966BBC95B68}">
      <dsp:nvSpPr>
        <dsp:cNvPr id="0" name=""/>
        <dsp:cNvSpPr/>
      </dsp:nvSpPr>
      <dsp:spPr>
        <a:xfrm>
          <a:off x="7358771" y="34050"/>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Irreversible thermodynamic models</a:t>
          </a:r>
        </a:p>
      </dsp:txBody>
      <dsp:txXfrm>
        <a:off x="7397216" y="72495"/>
        <a:ext cx="2548334" cy="1235722"/>
      </dsp:txXfrm>
    </dsp:sp>
    <dsp:sp modelId="{A070C0B4-61BB-42F7-B49C-E256DD5E6B45}">
      <dsp:nvSpPr>
        <dsp:cNvPr id="0" name=""/>
        <dsp:cNvSpPr/>
      </dsp:nvSpPr>
      <dsp:spPr>
        <a:xfrm>
          <a:off x="6308681" y="2173009"/>
          <a:ext cx="1050089" cy="53701"/>
        </a:xfrm>
        <a:custGeom>
          <a:avLst/>
          <a:gdLst/>
          <a:ahLst/>
          <a:cxnLst/>
          <a:rect l="0" t="0" r="0" b="0"/>
          <a:pathLst>
            <a:path>
              <a:moveTo>
                <a:pt x="0" y="26850"/>
              </a:moveTo>
              <a:lnTo>
                <a:pt x="1050089" y="26850"/>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07474" y="2173608"/>
        <a:ext cx="52504" cy="52504"/>
      </dsp:txXfrm>
    </dsp:sp>
    <dsp:sp modelId="{188C022C-CEBD-41EF-A5AC-AFB94D67D5B7}">
      <dsp:nvSpPr>
        <dsp:cNvPr id="0" name=""/>
        <dsp:cNvSpPr/>
      </dsp:nvSpPr>
      <dsp:spPr>
        <a:xfrm>
          <a:off x="7358771" y="1543554"/>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Non-porous or homogeneous membrane models (</a:t>
          </a:r>
          <a:r>
            <a:rPr lang="en-US" sz="1600" b="1" kern="1200" dirty="0">
              <a:latin typeface="Times New Roman" panose="02020603050405020304" pitchFamily="18" charset="0"/>
              <a:cs typeface="Times New Roman" panose="02020603050405020304" pitchFamily="18" charset="0"/>
            </a:rPr>
            <a:t>solution-diffusion,</a:t>
          </a:r>
          <a:r>
            <a:rPr lang="en-US" sz="1600" kern="1200" dirty="0">
              <a:latin typeface="Times New Roman" panose="02020603050405020304" pitchFamily="18" charset="0"/>
              <a:cs typeface="Times New Roman" panose="02020603050405020304" pitchFamily="18" charset="0"/>
            </a:rPr>
            <a:t> solution-diffusion-imperfection, extended solution diffusion)</a:t>
          </a:r>
        </a:p>
      </dsp:txBody>
      <dsp:txXfrm>
        <a:off x="7397216" y="1581999"/>
        <a:ext cx="2548334" cy="1235722"/>
      </dsp:txXfrm>
    </dsp:sp>
    <dsp:sp modelId="{6041DD3A-81BA-47D1-9139-759F09EB2920}">
      <dsp:nvSpPr>
        <dsp:cNvPr id="0" name=""/>
        <dsp:cNvSpPr/>
      </dsp:nvSpPr>
      <dsp:spPr>
        <a:xfrm rot="3310531">
          <a:off x="5914312" y="2927761"/>
          <a:ext cx="1838828" cy="53701"/>
        </a:xfrm>
        <a:custGeom>
          <a:avLst/>
          <a:gdLst/>
          <a:ahLst/>
          <a:cxnLst/>
          <a:rect l="0" t="0" r="0" b="0"/>
          <a:pathLst>
            <a:path>
              <a:moveTo>
                <a:pt x="0" y="26850"/>
              </a:moveTo>
              <a:lnTo>
                <a:pt x="1838828" y="26850"/>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787755" y="2908641"/>
        <a:ext cx="91941" cy="91941"/>
      </dsp:txXfrm>
    </dsp:sp>
    <dsp:sp modelId="{EF0779CA-5C61-42D5-82A5-A9C2A3653FD5}">
      <dsp:nvSpPr>
        <dsp:cNvPr id="0" name=""/>
        <dsp:cNvSpPr/>
      </dsp:nvSpPr>
      <dsp:spPr>
        <a:xfrm>
          <a:off x="7358771" y="3053058"/>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Pore models (finely-porous, preferential sorption capillary flow)</a:t>
          </a:r>
        </a:p>
      </dsp:txBody>
      <dsp:txXfrm>
        <a:off x="7397216" y="3091503"/>
        <a:ext cx="2548334" cy="1235722"/>
      </dsp:txXfrm>
    </dsp:sp>
    <dsp:sp modelId="{07D8F053-98C8-43BD-BF60-0AEDFF30843A}">
      <dsp:nvSpPr>
        <dsp:cNvPr id="0" name=""/>
        <dsp:cNvSpPr/>
      </dsp:nvSpPr>
      <dsp:spPr>
        <a:xfrm rot="2142401">
          <a:off x="2511817" y="3305137"/>
          <a:ext cx="1293189" cy="53701"/>
        </a:xfrm>
        <a:custGeom>
          <a:avLst/>
          <a:gdLst/>
          <a:ahLst/>
          <a:cxnLst/>
          <a:rect l="0" t="0" r="0" b="0"/>
          <a:pathLst>
            <a:path>
              <a:moveTo>
                <a:pt x="0" y="26850"/>
              </a:moveTo>
              <a:lnTo>
                <a:pt x="1293189" y="2685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6082" y="3299658"/>
        <a:ext cx="64659" cy="64659"/>
      </dsp:txXfrm>
    </dsp:sp>
    <dsp:sp modelId="{72142FE6-335A-481B-B9D9-24CCDCE82649}">
      <dsp:nvSpPr>
        <dsp:cNvPr id="0" name=""/>
        <dsp:cNvSpPr/>
      </dsp:nvSpPr>
      <dsp:spPr>
        <a:xfrm>
          <a:off x="3683457" y="3053058"/>
          <a:ext cx="2625224" cy="131261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Lumped parameter models</a:t>
          </a:r>
        </a:p>
      </dsp:txBody>
      <dsp:txXfrm>
        <a:off x="3721902" y="3091503"/>
        <a:ext cx="2548334" cy="1235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33F88-3EFD-4193-A6BF-03E8D8EF24BE}">
      <dsp:nvSpPr>
        <dsp:cNvPr id="0" name=""/>
        <dsp:cNvSpPr/>
      </dsp:nvSpPr>
      <dsp:spPr>
        <a:xfrm>
          <a:off x="977670" y="516305"/>
          <a:ext cx="4097588" cy="4097588"/>
        </a:xfrm>
        <a:prstGeom prst="blockArc">
          <a:avLst>
            <a:gd name="adj1" fmla="val 13114286"/>
            <a:gd name="adj2" fmla="val 16200000"/>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61DFCA-42EB-4351-B154-55D9B051C0E5}">
      <dsp:nvSpPr>
        <dsp:cNvPr id="0" name=""/>
        <dsp:cNvSpPr/>
      </dsp:nvSpPr>
      <dsp:spPr>
        <a:xfrm>
          <a:off x="977670" y="516305"/>
          <a:ext cx="4097588" cy="4097588"/>
        </a:xfrm>
        <a:prstGeom prst="blockArc">
          <a:avLst>
            <a:gd name="adj1" fmla="val 10028571"/>
            <a:gd name="adj2" fmla="val 13114286"/>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FEE017-7D1E-4DD0-9054-F874BFCC63C0}">
      <dsp:nvSpPr>
        <dsp:cNvPr id="0" name=""/>
        <dsp:cNvSpPr/>
      </dsp:nvSpPr>
      <dsp:spPr>
        <a:xfrm>
          <a:off x="977670" y="516305"/>
          <a:ext cx="4097588" cy="4097588"/>
        </a:xfrm>
        <a:prstGeom prst="blockArc">
          <a:avLst>
            <a:gd name="adj1" fmla="val 6942857"/>
            <a:gd name="adj2" fmla="val 10028571"/>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EEC420-2ECD-41C4-90B7-4F6013E7B9C1}">
      <dsp:nvSpPr>
        <dsp:cNvPr id="0" name=""/>
        <dsp:cNvSpPr/>
      </dsp:nvSpPr>
      <dsp:spPr>
        <a:xfrm>
          <a:off x="977670" y="516305"/>
          <a:ext cx="4097588" cy="4097588"/>
        </a:xfrm>
        <a:prstGeom prst="blockArc">
          <a:avLst>
            <a:gd name="adj1" fmla="val 3857143"/>
            <a:gd name="adj2" fmla="val 6942857"/>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9F09D1-B590-4372-BC19-A37B26ABEE80}">
      <dsp:nvSpPr>
        <dsp:cNvPr id="0" name=""/>
        <dsp:cNvSpPr/>
      </dsp:nvSpPr>
      <dsp:spPr>
        <a:xfrm>
          <a:off x="977670" y="516305"/>
          <a:ext cx="4097588" cy="4097588"/>
        </a:xfrm>
        <a:prstGeom prst="blockArc">
          <a:avLst>
            <a:gd name="adj1" fmla="val 771429"/>
            <a:gd name="adj2" fmla="val 3857143"/>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BE1A68-2B86-4658-9107-3238B0B9676B}">
      <dsp:nvSpPr>
        <dsp:cNvPr id="0" name=""/>
        <dsp:cNvSpPr/>
      </dsp:nvSpPr>
      <dsp:spPr>
        <a:xfrm>
          <a:off x="977670" y="516305"/>
          <a:ext cx="4097588" cy="4097588"/>
        </a:xfrm>
        <a:prstGeom prst="blockArc">
          <a:avLst>
            <a:gd name="adj1" fmla="val 19285714"/>
            <a:gd name="adj2" fmla="val 771429"/>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CD2684-CADE-4E86-8471-A047940A083F}">
      <dsp:nvSpPr>
        <dsp:cNvPr id="0" name=""/>
        <dsp:cNvSpPr/>
      </dsp:nvSpPr>
      <dsp:spPr>
        <a:xfrm>
          <a:off x="977670" y="516305"/>
          <a:ext cx="4097588" cy="4097588"/>
        </a:xfrm>
        <a:prstGeom prst="blockArc">
          <a:avLst>
            <a:gd name="adj1" fmla="val 16200000"/>
            <a:gd name="adj2" fmla="val 19285714"/>
            <a:gd name="adj3" fmla="val 38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BF4796-C9D0-4770-8055-E7E429CDB10C}">
      <dsp:nvSpPr>
        <dsp:cNvPr id="0" name=""/>
        <dsp:cNvSpPr/>
      </dsp:nvSpPr>
      <dsp:spPr>
        <a:xfrm>
          <a:off x="2234382" y="1773017"/>
          <a:ext cx="1584165" cy="158416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Membrane Specifications</a:t>
          </a:r>
        </a:p>
      </dsp:txBody>
      <dsp:txXfrm>
        <a:off x="2466378" y="2005013"/>
        <a:ext cx="1120173" cy="1120173"/>
      </dsp:txXfrm>
    </dsp:sp>
    <dsp:sp modelId="{97DA7890-4C3B-40E1-B746-978290256BD3}">
      <dsp:nvSpPr>
        <dsp:cNvPr id="0" name=""/>
        <dsp:cNvSpPr/>
      </dsp:nvSpPr>
      <dsp:spPr>
        <a:xfrm>
          <a:off x="2472007" y="1768"/>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Max Permeate: 1400 l/day</a:t>
          </a:r>
        </a:p>
      </dsp:txBody>
      <dsp:txXfrm>
        <a:off x="2634404" y="164165"/>
        <a:ext cx="784121" cy="784121"/>
      </dsp:txXfrm>
    </dsp:sp>
    <dsp:sp modelId="{11C336CA-9A90-4203-AA69-8DD287943840}">
      <dsp:nvSpPr>
        <dsp:cNvPr id="0" name=""/>
        <dsp:cNvSpPr/>
      </dsp:nvSpPr>
      <dsp:spPr>
        <a:xfrm>
          <a:off x="4042607" y="758130"/>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Max.  Operating temperature: 45 C</a:t>
          </a:r>
        </a:p>
      </dsp:txBody>
      <dsp:txXfrm>
        <a:off x="4205004" y="920527"/>
        <a:ext cx="784121" cy="784121"/>
      </dsp:txXfrm>
    </dsp:sp>
    <dsp:sp modelId="{16F35767-3CC2-4497-A43C-6102F122E72B}">
      <dsp:nvSpPr>
        <dsp:cNvPr id="0" name=""/>
        <dsp:cNvSpPr/>
      </dsp:nvSpPr>
      <dsp:spPr>
        <a:xfrm>
          <a:off x="4430513" y="2457658"/>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Normal Recovery Ratio: 15%</a:t>
          </a:r>
        </a:p>
      </dsp:txBody>
      <dsp:txXfrm>
        <a:off x="4592910" y="2620055"/>
        <a:ext cx="784121" cy="784121"/>
      </dsp:txXfrm>
    </dsp:sp>
    <dsp:sp modelId="{761B34DF-7037-4747-9499-9F74D6ABFE88}">
      <dsp:nvSpPr>
        <dsp:cNvPr id="0" name=""/>
        <dsp:cNvSpPr/>
      </dsp:nvSpPr>
      <dsp:spPr>
        <a:xfrm>
          <a:off x="3343624" y="3820574"/>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Max. operating pressure: 41 bar</a:t>
          </a:r>
        </a:p>
      </dsp:txBody>
      <dsp:txXfrm>
        <a:off x="3506021" y="3982971"/>
        <a:ext cx="784121" cy="784121"/>
      </dsp:txXfrm>
    </dsp:sp>
    <dsp:sp modelId="{EA1EE137-D3E7-420D-8361-D0F7DE77572A}">
      <dsp:nvSpPr>
        <dsp:cNvPr id="0" name=""/>
        <dsp:cNvSpPr/>
      </dsp:nvSpPr>
      <dsp:spPr>
        <a:xfrm>
          <a:off x="1600389" y="3820574"/>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Operation pressure: 0-25 bar</a:t>
          </a:r>
        </a:p>
      </dsp:txBody>
      <dsp:txXfrm>
        <a:off x="1762786" y="3982971"/>
        <a:ext cx="784121" cy="784121"/>
      </dsp:txXfrm>
    </dsp:sp>
    <dsp:sp modelId="{4C6F1446-1BFB-4870-9502-783D90C8CEF1}">
      <dsp:nvSpPr>
        <dsp:cNvPr id="0" name=""/>
        <dsp:cNvSpPr/>
      </dsp:nvSpPr>
      <dsp:spPr>
        <a:xfrm>
          <a:off x="513500" y="2457658"/>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pH range: 2-11</a:t>
          </a:r>
        </a:p>
      </dsp:txBody>
      <dsp:txXfrm>
        <a:off x="675897" y="2620055"/>
        <a:ext cx="784121" cy="784121"/>
      </dsp:txXfrm>
    </dsp:sp>
    <dsp:sp modelId="{3512468B-AFC3-4E41-A3C4-995B9C957831}">
      <dsp:nvSpPr>
        <dsp:cNvPr id="0" name=""/>
        <dsp:cNvSpPr/>
      </dsp:nvSpPr>
      <dsp:spPr>
        <a:xfrm>
          <a:off x="901406" y="758130"/>
          <a:ext cx="1108915" cy="110891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Salt rejection: 99%</a:t>
          </a:r>
        </a:p>
      </dsp:txBody>
      <dsp:txXfrm>
        <a:off x="1063803" y="920527"/>
        <a:ext cx="784121" cy="7841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7F4AF55-E211-4AE5-AAA6-EF6A2725A402}" type="datetimeFigureOut">
              <a:rPr lang="en-US" smtClean="0"/>
              <a:t>04-Jun-20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9BDBECC-9EA4-43D6-865A-E9CE2104F6E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002772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4AF55-E211-4AE5-AAA6-EF6A2725A402}" type="datetimeFigureOut">
              <a:rPr lang="en-US" smtClean="0"/>
              <a:t>04-Jun-20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54296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4AF55-E211-4AE5-AAA6-EF6A2725A402}" type="datetimeFigureOut">
              <a:rPr lang="en-US" smtClean="0"/>
              <a:t>04-Jun-20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8235933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4AF55-E211-4AE5-AAA6-EF6A2725A402}" type="datetimeFigureOut">
              <a:rPr lang="en-US" smtClean="0"/>
              <a:t>04-Jun-20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31862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7F4AF55-E211-4AE5-AAA6-EF6A2725A402}" type="datetimeFigureOut">
              <a:rPr lang="en-US" smtClean="0"/>
              <a:t>04-Jun-20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9BDBECC-9EA4-43D6-865A-E9CE2104F6E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400304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4AF55-E211-4AE5-AAA6-EF6A2725A402}" type="datetimeFigureOut">
              <a:rPr lang="en-US" smtClean="0"/>
              <a:t>04-Jun-20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40828856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4AF55-E211-4AE5-AAA6-EF6A2725A402}" type="datetimeFigureOut">
              <a:rPr lang="en-US" smtClean="0"/>
              <a:t>04-Jun-20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15354322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4AF55-E211-4AE5-AAA6-EF6A2725A402}" type="datetimeFigureOut">
              <a:rPr lang="en-US" smtClean="0"/>
              <a:t>04-Jun-20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134390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4AF55-E211-4AE5-AAA6-EF6A2725A402}" type="datetimeFigureOut">
              <a:rPr lang="en-US" smtClean="0"/>
              <a:t>04-Jun-20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DBECC-9EA4-43D6-865A-E9CE2104F6EE}" type="slidenum">
              <a:rPr lang="en-US" smtClean="0"/>
              <a:t>‹#›</a:t>
            </a:fld>
            <a:endParaRPr lang="en-US"/>
          </a:p>
        </p:txBody>
      </p:sp>
    </p:spTree>
    <p:extLst>
      <p:ext uri="{BB962C8B-B14F-4D97-AF65-F5344CB8AC3E}">
        <p14:creationId xmlns:p14="http://schemas.microsoft.com/office/powerpoint/2010/main" val="13925797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F4AF55-E211-4AE5-AAA6-EF6A2725A402}" type="datetimeFigureOut">
              <a:rPr lang="en-US" smtClean="0"/>
              <a:t>04-Jun-20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BDBECC-9EA4-43D6-865A-E9CE2104F6E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3938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F4AF55-E211-4AE5-AAA6-EF6A2725A402}" type="datetimeFigureOut">
              <a:rPr lang="en-US" smtClean="0"/>
              <a:t>04-Jun-20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BDBECC-9EA4-43D6-865A-E9CE2104F6E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285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7F4AF55-E211-4AE5-AAA6-EF6A2725A402}" type="datetimeFigureOut">
              <a:rPr lang="en-US" smtClean="0"/>
              <a:t>04-Jun-20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9BDBECC-9EA4-43D6-865A-E9CE2104F6E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0968115"/>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1539950-FF29-4A5E-BC1F-2EF5427D78C3}"/>
              </a:ext>
            </a:extLst>
          </p:cNvPr>
          <p:cNvSpPr/>
          <p:nvPr/>
        </p:nvSpPr>
        <p:spPr>
          <a:xfrm>
            <a:off x="1272208" y="2138517"/>
            <a:ext cx="9144000" cy="858184"/>
          </a:xfrm>
          <a:prstGeom prst="rect">
            <a:avLst/>
          </a:prstGeom>
        </p:spPr>
        <p:txBody>
          <a:bodyPr wrap="square">
            <a:spAutoFit/>
          </a:bodyPr>
          <a:lstStyle/>
          <a:p>
            <a:pPr algn="ctr">
              <a:lnSpc>
                <a:spcPct val="107000"/>
              </a:lnSpc>
              <a:spcAft>
                <a:spcPts val="800"/>
              </a:spcAft>
            </a:pPr>
            <a:r>
              <a:rPr lang="en-US" sz="2400" b="1" dirty="0">
                <a:latin typeface="Algerian" panose="04020705040A02060702" pitchFamily="82" charset="0"/>
                <a:ea typeface="Times New Roman" panose="02020603050405020304" pitchFamily="18" charset="0"/>
                <a:cs typeface="Times New Roman" panose="02020603050405020304" pitchFamily="18" charset="0"/>
              </a:rPr>
              <a:t>Reverse Osmosis Membrane Modelling for Desalination of Sea water using Linear Regression and Simulink</a:t>
            </a:r>
            <a:endParaRPr lang="en-US" sz="2400" dirty="0">
              <a:effectLst/>
              <a:latin typeface="Algerian" panose="04020705040A02060702" pitchFamily="82"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D4EED9-E72B-4D7D-A766-08DEC8BD23AA}"/>
              </a:ext>
            </a:extLst>
          </p:cNvPr>
          <p:cNvSpPr/>
          <p:nvPr/>
        </p:nvSpPr>
        <p:spPr>
          <a:xfrm>
            <a:off x="5709256" y="3658616"/>
            <a:ext cx="6096000" cy="405367"/>
          </a:xfrm>
          <a:prstGeom prst="rect">
            <a:avLst/>
          </a:prstGeom>
        </p:spPr>
        <p:txBody>
          <a:bodyPr>
            <a:spAutoFit/>
          </a:bodyPr>
          <a:lstStyle/>
          <a:p>
            <a:pPr marL="205740" marR="4445" algn="just">
              <a:lnSpc>
                <a:spcPct val="107000"/>
              </a:lnSpc>
              <a:spcBef>
                <a:spcPts val="0"/>
              </a:spcBef>
              <a:spcAft>
                <a:spcPts val="69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Calibri" panose="020F0502020204030204" pitchFamily="34" charset="0"/>
                <a:ea typeface="Times New Roman" panose="02020603050405020304" pitchFamily="18" charset="0"/>
                <a:cs typeface="Calibri" panose="020F0502020204030204" pitchFamily="34" charset="0"/>
              </a:rPr>
              <a:t>Guided By: </a:t>
            </a:r>
            <a:r>
              <a:rPr lang="en-US" b="1" dirty="0">
                <a:latin typeface="Calibri" panose="020F0502020204030204" pitchFamily="34" charset="0"/>
                <a:ea typeface="Cambria" panose="02040503050406030204" pitchFamily="18" charset="0"/>
                <a:cs typeface="Calibri" panose="020F0502020204030204" pitchFamily="34" charset="0"/>
              </a:rPr>
              <a:t>Dr. Naresh Thota </a:t>
            </a:r>
            <a:endParaRPr lang="en-US" dirty="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731D0EEE-9F74-484A-9122-07AB57DF26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a:extLst>
              <a:ext uri="{FF2B5EF4-FFF2-40B4-BE49-F238E27FC236}">
                <a16:creationId xmlns:a16="http://schemas.microsoft.com/office/drawing/2014/main" id="{B8816A90-D772-4971-AFC7-60EF85C39B17}"/>
              </a:ext>
            </a:extLst>
          </p:cNvPr>
          <p:cNvGrpSpPr/>
          <p:nvPr/>
        </p:nvGrpSpPr>
        <p:grpSpPr>
          <a:xfrm>
            <a:off x="304800" y="322580"/>
            <a:ext cx="17780" cy="10048875"/>
            <a:chOff x="0" y="0"/>
            <a:chExt cx="18288" cy="10049002"/>
          </a:xfrm>
        </p:grpSpPr>
        <p:sp>
          <p:nvSpPr>
            <p:cNvPr id="12" name="Shape 270136">
              <a:extLst>
                <a:ext uri="{FF2B5EF4-FFF2-40B4-BE49-F238E27FC236}">
                  <a16:creationId xmlns:a16="http://schemas.microsoft.com/office/drawing/2014/main" id="{70AF1844-3981-4BFD-847D-01593B0D52BF}"/>
                </a:ext>
              </a:extLst>
            </p:cNvPr>
            <p:cNvSpPr/>
            <p:nvPr/>
          </p:nvSpPr>
          <p:spPr>
            <a:xfrm>
              <a:off x="0" y="0"/>
              <a:ext cx="18288" cy="10049002"/>
            </a:xfrm>
            <a:custGeom>
              <a:avLst/>
              <a:gdLst/>
              <a:ahLst/>
              <a:cxnLst/>
              <a:rect l="0" t="0" r="0" b="0"/>
              <a:pathLst>
                <a:path w="18288" h="10049002">
                  <a:moveTo>
                    <a:pt x="0" y="0"/>
                  </a:moveTo>
                  <a:lnTo>
                    <a:pt x="18288" y="0"/>
                  </a:lnTo>
                  <a:lnTo>
                    <a:pt x="18288" y="10049002"/>
                  </a:lnTo>
                  <a:lnTo>
                    <a:pt x="0" y="1004900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9" name="Rectangle 8">
            <a:extLst>
              <a:ext uri="{FF2B5EF4-FFF2-40B4-BE49-F238E27FC236}">
                <a16:creationId xmlns:a16="http://schemas.microsoft.com/office/drawing/2014/main" id="{F64A9634-1A16-44B4-A19C-90FB909599BE}"/>
              </a:ext>
            </a:extLst>
          </p:cNvPr>
          <p:cNvSpPr/>
          <p:nvPr/>
        </p:nvSpPr>
        <p:spPr>
          <a:xfrm>
            <a:off x="6268278" y="4151161"/>
            <a:ext cx="4977957" cy="1263166"/>
          </a:xfrm>
          <a:prstGeom prst="rect">
            <a:avLst/>
          </a:prstGeom>
        </p:spPr>
        <p:txBody>
          <a:bodyPr wrap="square">
            <a:spAutoFit/>
          </a:bodyPr>
          <a:lstStyle/>
          <a:p>
            <a:pPr marL="205105" marR="6985" algn="ctr">
              <a:lnSpc>
                <a:spcPct val="107000"/>
              </a:lnSpc>
              <a:spcBef>
                <a:spcPts val="0"/>
              </a:spcBef>
              <a:spcAft>
                <a:spcPts val="0"/>
              </a:spcAft>
            </a:pPr>
            <a:r>
              <a:rPr lang="en-US" b="1" dirty="0">
                <a:latin typeface="Calibri" panose="020F0502020204030204" pitchFamily="34" charset="0"/>
                <a:ea typeface="Times New Roman" panose="02020603050405020304" pitchFamily="18" charset="0"/>
                <a:cs typeface="Calibri" panose="020F0502020204030204" pitchFamily="34" charset="0"/>
              </a:rPr>
              <a:t>Presented by:</a:t>
            </a:r>
          </a:p>
          <a:p>
            <a:pPr marL="205105" marR="6985" algn="ctr">
              <a:lnSpc>
                <a:spcPct val="107000"/>
              </a:lnSpc>
              <a:spcBef>
                <a:spcPts val="0"/>
              </a:spcBef>
              <a:spcAft>
                <a:spcPts val="0"/>
              </a:spcAft>
            </a:pPr>
            <a:r>
              <a:rPr lang="en-US" b="1" dirty="0">
                <a:latin typeface="Calibri" panose="020F0502020204030204" pitchFamily="34" charset="0"/>
                <a:ea typeface="Times New Roman" panose="02020603050405020304" pitchFamily="18" charset="0"/>
                <a:cs typeface="Calibri" panose="020F0502020204030204" pitchFamily="34" charset="0"/>
              </a:rPr>
              <a:t>P.Lahari Sumanjali(176229) </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marR="6985" algn="ctr">
              <a:lnSpc>
                <a:spcPct val="107000"/>
              </a:lnSpc>
            </a:pPr>
            <a:r>
              <a:rPr lang="en-US" b="1" dirty="0">
                <a:latin typeface="Calibri" panose="020F0502020204030204" pitchFamily="34" charset="0"/>
                <a:ea typeface="Times New Roman" panose="02020603050405020304" pitchFamily="18" charset="0"/>
                <a:cs typeface="Calibri" panose="020F0502020204030204" pitchFamily="34" charset="0"/>
              </a:rPr>
              <a:t>P.Santhosh(176231)</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marR="6985" algn="ctr">
              <a:lnSpc>
                <a:spcPct val="107000"/>
              </a:lnSpc>
            </a:pPr>
            <a:r>
              <a:rPr lang="en-US" b="1" dirty="0">
                <a:latin typeface="Calibri" panose="020F0502020204030204" pitchFamily="34" charset="0"/>
                <a:ea typeface="Times New Roman" panose="02020603050405020304" pitchFamily="18" charset="0"/>
                <a:cs typeface="Calibri" panose="020F0502020204030204" pitchFamily="34" charset="0"/>
              </a:rPr>
              <a:t> Randhir Kumar(176137)</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2144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9F4ABF-BE35-47D4-9698-30955ACD9C72}"/>
                  </a:ext>
                </a:extLst>
              </p:cNvPr>
              <p:cNvSpPr>
                <a:spLocks noGrp="1"/>
              </p:cNvSpPr>
              <p:nvPr>
                <p:ph idx="1"/>
              </p:nvPr>
            </p:nvSpPr>
            <p:spPr>
              <a:xfrm>
                <a:off x="940904" y="318052"/>
                <a:ext cx="10412896" cy="5844209"/>
              </a:xfrm>
            </p:spPr>
            <p:txBody>
              <a:bodyPr>
                <a:normAutofit lnSpcReduction="10000"/>
              </a:bodyPr>
              <a:lstStyle/>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Salt transport:</a:t>
                </a:r>
                <a:r>
                  <a:rPr lang="en-US" sz="20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Rate of salt through the membrane is given by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1800" i="1" smtClean="0">
                            <a:latin typeface="Cambria Math" panose="02040503050406030204" pitchFamily="18" charset="0"/>
                            <a:cs typeface="Times New Roman" panose="02020603050405020304" pitchFamily="18" charset="0"/>
                          </a:rPr>
                        </m:ctrlPr>
                      </m:accPr>
                      <m:e>
                        <m:r>
                          <m:rPr>
                            <m:sty m:val="p"/>
                          </m:rPr>
                          <a:rPr lang="en-US" sz="1800" b="0" i="0" smtClean="0">
                            <a:latin typeface="Cambria Math" panose="02040503050406030204" pitchFamily="18" charset="0"/>
                            <a:cs typeface="Times New Roman" panose="02020603050405020304" pitchFamily="18" charset="0"/>
                          </a:rPr>
                          <m:t>X</m:t>
                        </m:r>
                      </m:e>
                    </m:acc>
                  </m:oMath>
                </a14:m>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*Ks *A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Where    </a:t>
                </a:r>
                <a14:m>
                  <m:oMath xmlns:m="http://schemas.openxmlformats.org/officeDocument/2006/math">
                    <m:acc>
                      <m:accPr>
                        <m:chr m:val="̅"/>
                        <m:ctrlPr>
                          <a:rPr lang="en-US" sz="1800" i="1">
                            <a:latin typeface="Cambria Math" panose="02040503050406030204" pitchFamily="18" charset="0"/>
                            <a:cs typeface="Times New Roman" panose="02020603050405020304" pitchFamily="18" charset="0"/>
                          </a:rPr>
                        </m:ctrlPr>
                      </m:accPr>
                      <m:e>
                        <m:r>
                          <m:rPr>
                            <m:sty m:val="p"/>
                          </m:rPr>
                          <a:rPr lang="en-US" sz="1800">
                            <a:latin typeface="Cambria Math" panose="02040503050406030204" pitchFamily="18" charset="0"/>
                            <a:cs typeface="Times New Roman" panose="02020603050405020304" pitchFamily="18" charset="0"/>
                          </a:rPr>
                          <m:t>X</m:t>
                        </m:r>
                      </m:e>
                    </m:acc>
                  </m:oMath>
                </a14:m>
                <a:r>
                  <a:rPr lang="en-US" sz="1800" dirty="0">
                    <a:latin typeface="Times New Roman" panose="02020603050405020304" pitchFamily="18" charset="0"/>
                    <a:cs typeface="Times New Roman" panose="02020603050405020304" pitchFamily="18" charset="0"/>
                  </a:rPr>
                  <a:t> = ( M</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)/(M</a:t>
                </a:r>
                <a:r>
                  <a:rPr lang="en-US" sz="1800" baseline="-25000" dirty="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is the membrane permeability coefficient for salt;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 is the membrane area, m</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From above equations</a:t>
                </a:r>
              </a:p>
              <a:p>
                <a:pPr algn="just">
                  <a:lnSpc>
                    <a:spcPct val="100000"/>
                  </a:lnSpc>
                  <a:buFont typeface="Wingdings" panose="05000000000000000000" pitchFamily="2" charset="2"/>
                  <a:buChar char="§"/>
                </a:pPr>
                <a:r>
                  <a:rPr lang="en-US" sz="1800" b="1" i="1" dirty="0">
                    <a:latin typeface="Times New Roman" panose="02020603050405020304" pitchFamily="18" charset="0"/>
                    <a:cs typeface="Times New Roman" panose="02020603050405020304" pitchFamily="18" charset="0"/>
                  </a:rPr>
                  <a:t>Water flow rate through membrane is proportional to net driving pressure differential (∆p- ∆π) across the membrane </a:t>
                </a:r>
              </a:p>
              <a:p>
                <a:pPr algn="just">
                  <a:lnSpc>
                    <a:spcPct val="100000"/>
                  </a:lnSpc>
                  <a:buFont typeface="Wingdings" panose="05000000000000000000" pitchFamily="2" charset="2"/>
                  <a:buChar char="§"/>
                </a:pPr>
                <a:r>
                  <a:rPr lang="en-US" sz="1800" b="1" i="1" dirty="0">
                    <a:latin typeface="Times New Roman" panose="02020603050405020304" pitchFamily="18" charset="0"/>
                    <a:cs typeface="Times New Roman" panose="02020603050405020304" pitchFamily="18" charset="0"/>
                  </a:rPr>
                  <a:t>Rate of salt-water flow is proportional to concentration differential across the membrane (</a:t>
                </a:r>
                <a14:m>
                  <m:oMath xmlns:m="http://schemas.openxmlformats.org/officeDocument/2006/math">
                    <m:acc>
                      <m:accPr>
                        <m:chr m:val="̅"/>
                        <m:ctrlPr>
                          <a:rPr lang="en-US" sz="1800" b="1" i="1">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cs typeface="Times New Roman" panose="02020603050405020304" pitchFamily="18" charset="0"/>
                          </a:rPr>
                          <m:t>𝑿</m:t>
                        </m:r>
                      </m:e>
                    </m:acc>
                  </m:oMath>
                </a14:m>
                <a:r>
                  <a:rPr lang="en-US" sz="1800" b="1" i="1" dirty="0">
                    <a:latin typeface="Times New Roman" panose="02020603050405020304" pitchFamily="18" charset="0"/>
                    <a:cs typeface="Times New Roman" panose="02020603050405020304" pitchFamily="18" charset="0"/>
                  </a:rPr>
                  <a:t> − Xp) is independent of applied pressure  </a:t>
                </a:r>
              </a:p>
              <a:p>
                <a:pPr algn="just">
                  <a:lnSpc>
                    <a:spcPct val="100000"/>
                  </a:lnSpc>
                  <a:buFont typeface="Wingdings" panose="05000000000000000000" pitchFamily="2" charset="2"/>
                  <a:buChar char="§"/>
                </a:pPr>
                <a:endParaRPr lang="en-US" sz="1800" b="1" i="1" dirty="0">
                  <a:latin typeface="Times New Roman" panose="02020603050405020304" pitchFamily="18" charset="0"/>
                  <a:cs typeface="Times New Roman" panose="02020603050405020304" pitchFamily="18" charset="0"/>
                </a:endParaRPr>
              </a:p>
              <a:p>
                <a:pPr marL="0" indent="0" algn="just">
                  <a:buNone/>
                </a:pPr>
                <a:r>
                  <a:rPr lang="en-US" sz="1800" b="1" i="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Further Asset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Hence water and salt have different mass transfer rates through a given membrane this creates the phenomenon of salt rejection. Increasing the operating pressure will increase water flow without changing salt flow, thus resulting in lower permeate salinity.</a:t>
                </a:r>
              </a:p>
            </p:txBody>
          </p:sp>
        </mc:Choice>
        <mc:Fallback>
          <p:sp>
            <p:nvSpPr>
              <p:cNvPr id="3" name="Content Placeholder 2">
                <a:extLst>
                  <a:ext uri="{FF2B5EF4-FFF2-40B4-BE49-F238E27FC236}">
                    <a16:creationId xmlns:a16="http://schemas.microsoft.com/office/drawing/2014/main" id="{D39F4ABF-BE35-47D4-9698-30955ACD9C72}"/>
                  </a:ext>
                </a:extLst>
              </p:cNvPr>
              <p:cNvSpPr>
                <a:spLocks noGrp="1" noRot="1" noChangeAspect="1" noMove="1" noResize="1" noEditPoints="1" noAdjustHandles="1" noChangeArrowheads="1" noChangeShapeType="1" noTextEdit="1"/>
              </p:cNvSpPr>
              <p:nvPr>
                <p:ph idx="1"/>
              </p:nvPr>
            </p:nvSpPr>
            <p:spPr>
              <a:xfrm>
                <a:off x="940904" y="318052"/>
                <a:ext cx="10412896" cy="5844209"/>
              </a:xfrm>
              <a:blipFill>
                <a:blip r:embed="rId2"/>
                <a:stretch>
                  <a:fillRect l="-527" t="-1356" r="-468"/>
                </a:stretch>
              </a:blipFill>
            </p:spPr>
            <p:txBody>
              <a:bodyPr/>
              <a:lstStyle/>
              <a:p>
                <a:r>
                  <a:rPr lang="en-US">
                    <a:noFill/>
                  </a:rPr>
                  <a:t> </a:t>
                </a:r>
              </a:p>
            </p:txBody>
          </p:sp>
        </mc:Fallback>
      </mc:AlternateContent>
    </p:spTree>
    <p:extLst>
      <p:ext uri="{BB962C8B-B14F-4D97-AF65-F5344CB8AC3E}">
        <p14:creationId xmlns:p14="http://schemas.microsoft.com/office/powerpoint/2010/main" val="24729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172DE-A16C-4D6A-9251-4D8C7486F1A0}"/>
              </a:ext>
            </a:extLst>
          </p:cNvPr>
          <p:cNvSpPr>
            <a:spLocks noGrp="1"/>
          </p:cNvSpPr>
          <p:nvPr>
            <p:ph idx="1"/>
          </p:nvPr>
        </p:nvSpPr>
        <p:spPr>
          <a:xfrm>
            <a:off x="1371600" y="954157"/>
            <a:ext cx="9601200" cy="4913243"/>
          </a:xfrm>
        </p:spPr>
        <p:txBody>
          <a:bodyPr>
            <a:normAutofit/>
          </a:bodyPr>
          <a:lstStyle/>
          <a:p>
            <a:pPr marL="0" indent="0" algn="just">
              <a:buNone/>
            </a:pPr>
            <a:r>
              <a:rPr lang="en-US" sz="2800" b="1" u="sng" dirty="0">
                <a:latin typeface="Times New Roman" panose="02020603050405020304" pitchFamily="18" charset="0"/>
                <a:cs typeface="Times New Roman" panose="02020603050405020304" pitchFamily="18" charset="0"/>
              </a:rPr>
              <a:t>Recovery Ratio</a:t>
            </a:r>
            <a:endParaRPr lang="en-US" sz="2800" dirty="0">
              <a:latin typeface="Times New Roman" panose="02020603050405020304" pitchFamily="18" charset="0"/>
              <a:cs typeface="Times New Roman" panose="02020603050405020304" pitchFamily="18" charset="0"/>
            </a:endParaRPr>
          </a:p>
          <a:p>
            <a:pPr marL="0" indent="0" algn="just">
              <a:buNone/>
            </a:pPr>
            <a:r>
              <a:rPr lang="en-US" b="1" dirty="0"/>
              <a:t>                </a:t>
            </a:r>
            <a:endParaRPr lang="en-US" dirty="0"/>
          </a:p>
          <a:p>
            <a:pPr algn="just"/>
            <a:r>
              <a:rPr lang="en-US" b="1" dirty="0"/>
              <a:t>   </a:t>
            </a:r>
            <a:r>
              <a:rPr lang="en-US" dirty="0"/>
              <a:t>Recovery ratio of RO system is defined as the ratio of permeate flow rate to feed flow rate</a:t>
            </a:r>
          </a:p>
          <a:p>
            <a:pPr marL="0" indent="0" algn="just">
              <a:buNone/>
            </a:pPr>
            <a:r>
              <a:rPr lang="en-US" dirty="0"/>
              <a:t>                             </a:t>
            </a:r>
            <a:r>
              <a:rPr lang="en-US" b="1" dirty="0"/>
              <a:t>Rec = Q</a:t>
            </a:r>
            <a:r>
              <a:rPr lang="en-US" b="1" baseline="-25000" dirty="0"/>
              <a:t>p </a:t>
            </a:r>
            <a:r>
              <a:rPr lang="en-US" b="1" dirty="0"/>
              <a:t>/Q</a:t>
            </a:r>
            <a:r>
              <a:rPr lang="en-US" b="1" baseline="-25000" dirty="0"/>
              <a:t>f</a:t>
            </a:r>
            <a:endParaRPr lang="en-US" dirty="0"/>
          </a:p>
          <a:p>
            <a:pPr marL="0" indent="0" algn="just">
              <a:buNone/>
            </a:pPr>
            <a:r>
              <a:rPr lang="en-US" b="1" baseline="-25000" dirty="0"/>
              <a:t>  </a:t>
            </a:r>
            <a:r>
              <a:rPr lang="en-US" dirty="0"/>
              <a:t>Where Q</a:t>
            </a:r>
            <a:r>
              <a:rPr lang="en-US" baseline="-25000" dirty="0"/>
              <a:t>f</a:t>
            </a:r>
            <a:r>
              <a:rPr lang="en-US" dirty="0"/>
              <a:t> is the flow rate at inlet of membrane, liter/min</a:t>
            </a:r>
          </a:p>
          <a:p>
            <a:pPr marL="0" indent="0" algn="just">
              <a:buNone/>
            </a:pPr>
            <a:r>
              <a:rPr lang="en-US" dirty="0"/>
              <a:t>             Q</a:t>
            </a:r>
            <a:r>
              <a:rPr lang="en-US" baseline="-25000" dirty="0"/>
              <a:t>p</a:t>
            </a:r>
            <a:r>
              <a:rPr lang="en-US" dirty="0"/>
              <a:t> is the permeate flow rate, liter/min</a:t>
            </a:r>
          </a:p>
          <a:p>
            <a:pPr algn="just"/>
            <a:r>
              <a:rPr lang="en-US" dirty="0"/>
              <a:t>For the same membrane characteristics, Q</a:t>
            </a:r>
            <a:r>
              <a:rPr lang="en-US" baseline="-25000" dirty="0"/>
              <a:t>f</a:t>
            </a:r>
            <a:r>
              <a:rPr lang="en-US" dirty="0"/>
              <a:t> can be determined from </a:t>
            </a:r>
            <a:r>
              <a:rPr lang="en-US" dirty="0" err="1"/>
              <a:t>matlab</a:t>
            </a:r>
            <a:r>
              <a:rPr lang="en-US" dirty="0"/>
              <a:t> model of pump</a:t>
            </a:r>
          </a:p>
          <a:p>
            <a:pPr marL="0" indent="0" algn="just">
              <a:buNone/>
            </a:pPr>
            <a:r>
              <a:rPr lang="en-US" dirty="0"/>
              <a:t>                                Q</a:t>
            </a:r>
            <a:r>
              <a:rPr lang="en-US" baseline="-25000" dirty="0"/>
              <a:t>f </a:t>
            </a:r>
            <a:r>
              <a:rPr lang="en-US" dirty="0"/>
              <a:t>= 0.012*N</a:t>
            </a:r>
            <a:r>
              <a:rPr lang="en-US" baseline="-25000" dirty="0"/>
              <a:t>m</a:t>
            </a:r>
            <a:r>
              <a:rPr lang="en-US" dirty="0"/>
              <a:t> – 4.3</a:t>
            </a:r>
          </a:p>
          <a:p>
            <a:pPr marL="0" indent="0" algn="just">
              <a:buNone/>
            </a:pPr>
            <a:r>
              <a:rPr lang="en-US" dirty="0"/>
              <a:t>      Where N</a:t>
            </a:r>
            <a:r>
              <a:rPr lang="en-US" baseline="-25000" dirty="0"/>
              <a:t>m </a:t>
            </a:r>
            <a:r>
              <a:rPr lang="en-US" dirty="0"/>
              <a:t>is the rotational speed of motor, rpm</a:t>
            </a:r>
          </a:p>
        </p:txBody>
      </p:sp>
    </p:spTree>
    <p:extLst>
      <p:ext uri="{BB962C8B-B14F-4D97-AF65-F5344CB8AC3E}">
        <p14:creationId xmlns:p14="http://schemas.microsoft.com/office/powerpoint/2010/main" val="53279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5609-38FE-48AA-B4EE-43BA85F1F5BF}"/>
              </a:ext>
            </a:extLst>
          </p:cNvPr>
          <p:cNvSpPr>
            <a:spLocks noGrp="1"/>
          </p:cNvSpPr>
          <p:nvPr>
            <p:ph type="title"/>
          </p:nvPr>
        </p:nvSpPr>
        <p:spPr>
          <a:xfrm>
            <a:off x="838200" y="365125"/>
            <a:ext cx="5628861" cy="430005"/>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MODELLING  PROCEDURE</a:t>
            </a:r>
          </a:p>
        </p:txBody>
      </p:sp>
      <p:sp>
        <p:nvSpPr>
          <p:cNvPr id="3" name="Content Placeholder 2">
            <a:extLst>
              <a:ext uri="{FF2B5EF4-FFF2-40B4-BE49-F238E27FC236}">
                <a16:creationId xmlns:a16="http://schemas.microsoft.com/office/drawing/2014/main" id="{40CA409C-0A78-48BB-9230-0C6411369F54}"/>
              </a:ext>
            </a:extLst>
          </p:cNvPr>
          <p:cNvSpPr>
            <a:spLocks noGrp="1"/>
          </p:cNvSpPr>
          <p:nvPr>
            <p:ph idx="1"/>
          </p:nvPr>
        </p:nvSpPr>
        <p:spPr>
          <a:xfrm>
            <a:off x="838200" y="1113183"/>
            <a:ext cx="10515600" cy="5063780"/>
          </a:xfrm>
        </p:spPr>
        <p:txBody>
          <a:bodyPr>
            <a:normAutofit/>
          </a:bodyPr>
          <a:lstStyle/>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For determining complex polynomial relationships between two variables, we use </a:t>
            </a:r>
            <a:r>
              <a:rPr lang="en-US" sz="1900" dirty="0" err="1">
                <a:latin typeface="Times New Roman" panose="02020603050405020304" pitchFamily="18" charset="0"/>
                <a:cs typeface="Times New Roman" panose="02020603050405020304" pitchFamily="18" charset="0"/>
              </a:rPr>
              <a:t>polyfit</a:t>
            </a:r>
            <a:r>
              <a:rPr lang="en-US" sz="1900" dirty="0">
                <a:latin typeface="Times New Roman" panose="02020603050405020304" pitchFamily="18" charset="0"/>
                <a:cs typeface="Times New Roman" panose="02020603050405020304" pitchFamily="18" charset="0"/>
              </a:rPr>
              <a:t> function in MATLAB</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Since many of the components in the system have variables that depend on more than one variable, </a:t>
            </a:r>
            <a:r>
              <a:rPr lang="en-US" sz="1900" b="1" dirty="0">
                <a:latin typeface="Times New Roman" panose="02020603050405020304" pitchFamily="18" charset="0"/>
                <a:cs typeface="Times New Roman" panose="02020603050405020304" pitchFamily="18" charset="0"/>
              </a:rPr>
              <a:t>“Linear-in-the parameters Multiple Regression”, </a:t>
            </a:r>
            <a:r>
              <a:rPr lang="en-US" sz="1900" dirty="0">
                <a:latin typeface="Times New Roman" panose="02020603050405020304" pitchFamily="18" charset="0"/>
                <a:cs typeface="Times New Roman" panose="02020603050405020304" pitchFamily="18" charset="0"/>
              </a:rPr>
              <a:t>is used.</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It  consists of a data regression routine, which fitted the data points to a predefined non-linear relationship, through least-squares error minimization.</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To calculate the relationship between an output variable, Y</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and two input variables, X</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the following non-linear model (linear-in-the-parameters) can be defined:                                      </a:t>
            </a:r>
          </a:p>
          <a:p>
            <a:pPr marL="0" indent="0" algn="just">
              <a:buNone/>
            </a:pPr>
            <a:r>
              <a:rPr lang="en-US" sz="1900" dirty="0">
                <a:latin typeface="Times New Roman" panose="02020603050405020304" pitchFamily="18" charset="0"/>
                <a:cs typeface="Times New Roman" panose="02020603050405020304" pitchFamily="18" charset="0"/>
              </a:rPr>
              <a:t>            Y=f (X</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 k</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+k </a:t>
            </a:r>
            <a:r>
              <a:rPr lang="en-US" sz="1900" baseline="-25000" dirty="0">
                <a:latin typeface="Times New Roman" panose="02020603050405020304" pitchFamily="18" charset="0"/>
                <a:cs typeface="Times New Roman" panose="02020603050405020304" pitchFamily="18" charset="0"/>
              </a:rPr>
              <a:t>2 </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1</a:t>
            </a:r>
            <a:r>
              <a:rPr lang="en-US" sz="1900" baseline="30000"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X</a:t>
            </a:r>
            <a:r>
              <a:rPr lang="en-US" sz="1900" baseline="-25000" dirty="0">
                <a:latin typeface="Times New Roman" panose="02020603050405020304" pitchFamily="18" charset="0"/>
                <a:cs typeface="Times New Roman" panose="02020603050405020304" pitchFamily="18" charset="0"/>
              </a:rPr>
              <a:t>2 </a:t>
            </a:r>
            <a:r>
              <a:rPr lang="en-US" sz="1900" baseline="30000"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 k </a:t>
            </a:r>
            <a:r>
              <a:rPr lang="en-US" sz="1900" baseline="-25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1</a:t>
            </a:r>
            <a:r>
              <a:rPr lang="en-US" sz="1900" baseline="30000" dirty="0">
                <a:latin typeface="Times New Roman" panose="02020603050405020304" pitchFamily="18" charset="0"/>
                <a:cs typeface="Times New Roman" panose="02020603050405020304" pitchFamily="18" charset="0"/>
              </a:rPr>
              <a:t>n-1</a:t>
            </a:r>
            <a:r>
              <a:rPr lang="en-US" sz="1900" dirty="0">
                <a:latin typeface="Times New Roman" panose="02020603050405020304" pitchFamily="18" charset="0"/>
                <a:cs typeface="Times New Roman" panose="02020603050405020304" pitchFamily="18" charset="0"/>
              </a:rPr>
              <a:t> X</a:t>
            </a:r>
            <a:r>
              <a:rPr lang="en-US" sz="1900" baseline="-25000" dirty="0">
                <a:latin typeface="Times New Roman" panose="02020603050405020304" pitchFamily="18" charset="0"/>
                <a:cs typeface="Times New Roman" panose="02020603050405020304" pitchFamily="18" charset="0"/>
              </a:rPr>
              <a:t>2 </a:t>
            </a:r>
            <a:r>
              <a:rPr lang="en-US" sz="1900" baseline="30000" dirty="0">
                <a:latin typeface="Times New Roman" panose="02020603050405020304" pitchFamily="18" charset="0"/>
                <a:cs typeface="Times New Roman" panose="02020603050405020304" pitchFamily="18" charset="0"/>
              </a:rPr>
              <a:t>n-1</a:t>
            </a:r>
            <a:r>
              <a:rPr lang="en-US" sz="1900" dirty="0">
                <a:latin typeface="Times New Roman" panose="02020603050405020304" pitchFamily="18" charset="0"/>
                <a:cs typeface="Times New Roman" panose="02020603050405020304" pitchFamily="18" charset="0"/>
              </a:rPr>
              <a:t> +………………..+ k </a:t>
            </a:r>
            <a:r>
              <a:rPr lang="en-US" sz="1900" baseline="-25000" dirty="0">
                <a:latin typeface="Times New Roman" panose="02020603050405020304" pitchFamily="18" charset="0"/>
                <a:cs typeface="Times New Roman" panose="02020603050405020304" pitchFamily="18" charset="0"/>
              </a:rPr>
              <a:t>n-1</a:t>
            </a:r>
            <a:r>
              <a:rPr lang="en-US" sz="1900" dirty="0">
                <a:latin typeface="Times New Roman" panose="02020603050405020304" pitchFamily="18" charset="0"/>
                <a:cs typeface="Times New Roman" panose="02020603050405020304" pitchFamily="18" charset="0"/>
              </a:rPr>
              <a:t>X</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X</a:t>
            </a:r>
            <a:r>
              <a:rPr lang="en-US" sz="1900" baseline="-25000" dirty="0">
                <a:latin typeface="Times New Roman" panose="02020603050405020304" pitchFamily="18" charset="0"/>
                <a:cs typeface="Times New Roman" panose="02020603050405020304" pitchFamily="18" charset="0"/>
              </a:rPr>
              <a:t>2 </a:t>
            </a:r>
            <a:r>
              <a:rPr lang="en-US" sz="1900" dirty="0">
                <a:latin typeface="Times New Roman" panose="02020603050405020304" pitchFamily="18" charset="0"/>
                <a:cs typeface="Times New Roman" panose="02020603050405020304" pitchFamily="18" charset="0"/>
              </a:rPr>
              <a:t> </a:t>
            </a:r>
          </a:p>
          <a:p>
            <a:pPr marL="0" indent="0" algn="just">
              <a:buNone/>
            </a:pPr>
            <a:r>
              <a:rPr lang="en-US" sz="1900" dirty="0">
                <a:latin typeface="Times New Roman" panose="02020603050405020304" pitchFamily="18" charset="0"/>
                <a:cs typeface="Times New Roman" panose="02020603050405020304" pitchFamily="18" charset="0"/>
              </a:rPr>
              <a:t>        Where  Y</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is the dependent variable;     </a:t>
            </a:r>
          </a:p>
          <a:p>
            <a:pPr marL="0" indent="0" algn="just">
              <a:buNone/>
            </a:pPr>
            <a:r>
              <a:rPr lang="en-US" sz="1900" dirty="0">
                <a:latin typeface="Times New Roman" panose="02020603050405020304" pitchFamily="18" charset="0"/>
                <a:cs typeface="Times New Roman" panose="02020603050405020304" pitchFamily="18" charset="0"/>
              </a:rPr>
              <a:t>                     X</a:t>
            </a:r>
            <a:r>
              <a:rPr lang="en-US" sz="1900" baseline="-25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and X</a:t>
            </a:r>
            <a:r>
              <a:rPr lang="en-US" sz="1900" baseline="-25000" dirty="0">
                <a:latin typeface="Times New Roman" panose="02020603050405020304" pitchFamily="18" charset="0"/>
                <a:cs typeface="Times New Roman" panose="02020603050405020304" pitchFamily="18" charset="0"/>
              </a:rPr>
              <a:t>2 </a:t>
            </a:r>
            <a:r>
              <a:rPr lang="en-US" sz="1900" dirty="0">
                <a:latin typeface="Times New Roman" panose="02020603050405020304" pitchFamily="18" charset="0"/>
                <a:cs typeface="Times New Roman" panose="02020603050405020304" pitchFamily="18" charset="0"/>
              </a:rPr>
              <a:t>are the independent variables</a:t>
            </a:r>
            <a:r>
              <a:rPr lang="en-US" sz="1900" dirty="0"/>
              <a:t>.</a:t>
            </a:r>
          </a:p>
        </p:txBody>
      </p:sp>
    </p:spTree>
    <p:extLst>
      <p:ext uri="{BB962C8B-B14F-4D97-AF65-F5344CB8AC3E}">
        <p14:creationId xmlns:p14="http://schemas.microsoft.com/office/powerpoint/2010/main" val="17683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13DD-6F28-49DC-B4CB-E7FFC5AFFB1E}"/>
              </a:ext>
            </a:extLst>
          </p:cNvPr>
          <p:cNvSpPr>
            <a:spLocks noGrp="1"/>
          </p:cNvSpPr>
          <p:nvPr>
            <p:ph type="title"/>
          </p:nvPr>
        </p:nvSpPr>
        <p:spPr>
          <a:xfrm>
            <a:off x="838200" y="365126"/>
            <a:ext cx="9392478" cy="615536"/>
          </a:xfrm>
        </p:spPr>
        <p:txBody>
          <a:bodyPr>
            <a:normAutofit fontScale="90000"/>
          </a:bodyPr>
          <a:lstStyle/>
          <a:p>
            <a:r>
              <a:rPr lang="en-US" sz="2700" b="1" u="sng" dirty="0">
                <a:latin typeface="Times New Roman" panose="02020603050405020304" pitchFamily="18" charset="0"/>
                <a:cs typeface="Times New Roman" panose="02020603050405020304" pitchFamily="18" charset="0"/>
              </a:rPr>
              <a:t>LINEAR-IN-THE-PARAMETERS MULTIPLE REGRESSION </a:t>
            </a:r>
            <a:br>
              <a:rPr lang="en-US" dirty="0"/>
            </a:br>
            <a:endParaRPr lang="en-US" dirty="0"/>
          </a:p>
        </p:txBody>
      </p:sp>
      <p:sp>
        <p:nvSpPr>
          <p:cNvPr id="3" name="Content Placeholder 2">
            <a:extLst>
              <a:ext uri="{FF2B5EF4-FFF2-40B4-BE49-F238E27FC236}">
                <a16:creationId xmlns:a16="http://schemas.microsoft.com/office/drawing/2014/main" id="{4DDBCBC9-00AE-4182-BE58-479C3869B241}"/>
              </a:ext>
            </a:extLst>
          </p:cNvPr>
          <p:cNvSpPr>
            <a:spLocks noGrp="1"/>
          </p:cNvSpPr>
          <p:nvPr>
            <p:ph idx="1"/>
          </p:nvPr>
        </p:nvSpPr>
        <p:spPr>
          <a:xfrm>
            <a:off x="838200" y="980662"/>
            <a:ext cx="11049000" cy="5368580"/>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 Consider equation as  Y=f (X</a:t>
            </a:r>
            <a:r>
              <a:rPr lang="en-US" sz="7200" baseline="-25000" dirty="0">
                <a:latin typeface="Times New Roman" panose="02020603050405020304" pitchFamily="18" charset="0"/>
                <a:cs typeface="Times New Roman" panose="02020603050405020304" pitchFamily="18" charset="0"/>
              </a:rPr>
              <a:t>1,</a:t>
            </a:r>
            <a:r>
              <a:rPr lang="en-US" sz="7200" dirty="0">
                <a:latin typeface="Times New Roman" panose="02020603050405020304" pitchFamily="18" charset="0"/>
                <a:cs typeface="Times New Roman" panose="02020603050405020304" pitchFamily="18" charset="0"/>
              </a:rPr>
              <a:t>X</a:t>
            </a:r>
            <a:r>
              <a:rPr lang="en-US" sz="7200" baseline="-25000" dirty="0">
                <a:latin typeface="Times New Roman" panose="02020603050405020304" pitchFamily="18" charset="0"/>
                <a:cs typeface="Times New Roman" panose="02020603050405020304" pitchFamily="18" charset="0"/>
              </a:rPr>
              <a:t>2</a:t>
            </a:r>
            <a:r>
              <a:rPr lang="en-US" sz="7200" dirty="0">
                <a:latin typeface="Times New Roman" panose="02020603050405020304" pitchFamily="18" charset="0"/>
                <a:cs typeface="Times New Roman" panose="02020603050405020304" pitchFamily="18" charset="0"/>
              </a:rPr>
              <a:t>) = k </a:t>
            </a:r>
            <a:r>
              <a:rPr lang="en-US" sz="7200" baseline="-25000" dirty="0">
                <a:latin typeface="Times New Roman" panose="02020603050405020304" pitchFamily="18" charset="0"/>
                <a:cs typeface="Times New Roman" panose="02020603050405020304" pitchFamily="18" charset="0"/>
              </a:rPr>
              <a:t>1</a:t>
            </a:r>
            <a:r>
              <a:rPr lang="en-US" sz="7200" dirty="0">
                <a:latin typeface="Times New Roman" panose="02020603050405020304" pitchFamily="18" charset="0"/>
                <a:cs typeface="Times New Roman" panose="02020603050405020304" pitchFamily="18" charset="0"/>
              </a:rPr>
              <a:t>X</a:t>
            </a:r>
            <a:r>
              <a:rPr lang="en-US" sz="7200" baseline="-25000" dirty="0">
                <a:latin typeface="Times New Roman" panose="02020603050405020304" pitchFamily="18" charset="0"/>
                <a:cs typeface="Times New Roman" panose="02020603050405020304" pitchFamily="18" charset="0"/>
              </a:rPr>
              <a:t>1</a:t>
            </a:r>
            <a:r>
              <a:rPr lang="en-US" sz="7200" baseline="30000" dirty="0">
                <a:latin typeface="Times New Roman" panose="02020603050405020304" pitchFamily="18" charset="0"/>
                <a:cs typeface="Times New Roman" panose="02020603050405020304" pitchFamily="18" charset="0"/>
              </a:rPr>
              <a:t>3</a:t>
            </a:r>
            <a:r>
              <a:rPr lang="en-US" sz="7200" dirty="0">
                <a:latin typeface="Times New Roman" panose="02020603050405020304" pitchFamily="18" charset="0"/>
                <a:cs typeface="Times New Roman" panose="02020603050405020304" pitchFamily="18" charset="0"/>
              </a:rPr>
              <a:t> + k </a:t>
            </a:r>
            <a:r>
              <a:rPr lang="en-US" sz="7200" baseline="-25000" dirty="0">
                <a:latin typeface="Times New Roman" panose="02020603050405020304" pitchFamily="18" charset="0"/>
                <a:cs typeface="Times New Roman" panose="02020603050405020304" pitchFamily="18" charset="0"/>
              </a:rPr>
              <a:t>2</a:t>
            </a:r>
            <a:r>
              <a:rPr lang="en-US" sz="7200" dirty="0">
                <a:latin typeface="Times New Roman" panose="02020603050405020304" pitchFamily="18" charset="0"/>
                <a:cs typeface="Times New Roman" panose="02020603050405020304" pitchFamily="18" charset="0"/>
              </a:rPr>
              <a:t>X</a:t>
            </a:r>
            <a:r>
              <a:rPr lang="en-US" sz="7200" baseline="-25000" dirty="0">
                <a:latin typeface="Times New Roman" panose="02020603050405020304" pitchFamily="18" charset="0"/>
                <a:cs typeface="Times New Roman" panose="02020603050405020304" pitchFamily="18" charset="0"/>
              </a:rPr>
              <a:t>1</a:t>
            </a:r>
            <a:r>
              <a:rPr lang="en-US" sz="7200" baseline="30000" dirty="0">
                <a:latin typeface="Times New Roman" panose="02020603050405020304" pitchFamily="18" charset="0"/>
                <a:cs typeface="Times New Roman" panose="02020603050405020304" pitchFamily="18" charset="0"/>
              </a:rPr>
              <a:t>2</a:t>
            </a:r>
            <a:r>
              <a:rPr lang="en-US" sz="7200" dirty="0">
                <a:latin typeface="Times New Roman" panose="02020603050405020304" pitchFamily="18" charset="0"/>
                <a:cs typeface="Times New Roman" panose="02020603050405020304" pitchFamily="18" charset="0"/>
              </a:rPr>
              <a:t>+k</a:t>
            </a:r>
            <a:r>
              <a:rPr lang="en-US" sz="7200" baseline="-25000" dirty="0">
                <a:latin typeface="Times New Roman" panose="02020603050405020304" pitchFamily="18" charset="0"/>
                <a:cs typeface="Times New Roman" panose="02020603050405020304" pitchFamily="18" charset="0"/>
              </a:rPr>
              <a:t>3 </a:t>
            </a:r>
            <a:r>
              <a:rPr lang="en-US" sz="7200" dirty="0">
                <a:latin typeface="Times New Roman" panose="02020603050405020304" pitchFamily="18" charset="0"/>
                <a:cs typeface="Times New Roman" panose="02020603050405020304" pitchFamily="18" charset="0"/>
              </a:rPr>
              <a:t>X</a:t>
            </a:r>
            <a:r>
              <a:rPr lang="en-US" sz="7200" baseline="-25000" dirty="0">
                <a:latin typeface="Times New Roman" panose="02020603050405020304" pitchFamily="18" charset="0"/>
                <a:cs typeface="Times New Roman" panose="02020603050405020304" pitchFamily="18" charset="0"/>
              </a:rPr>
              <a:t>1</a:t>
            </a:r>
            <a:r>
              <a:rPr lang="en-US" sz="7200" dirty="0">
                <a:latin typeface="Times New Roman" panose="02020603050405020304" pitchFamily="18" charset="0"/>
                <a:cs typeface="Times New Roman" panose="02020603050405020304" pitchFamily="18" charset="0"/>
              </a:rPr>
              <a:t>+ k </a:t>
            </a:r>
            <a:r>
              <a:rPr lang="en-US" sz="7200" baseline="-25000" dirty="0">
                <a:latin typeface="Times New Roman" panose="02020603050405020304" pitchFamily="18" charset="0"/>
                <a:cs typeface="Times New Roman" panose="02020603050405020304" pitchFamily="18" charset="0"/>
              </a:rPr>
              <a:t>4</a:t>
            </a:r>
            <a:r>
              <a:rPr lang="en-US" sz="7200" dirty="0">
                <a:latin typeface="Times New Roman" panose="02020603050405020304" pitchFamily="18" charset="0"/>
                <a:cs typeface="Times New Roman" panose="02020603050405020304" pitchFamily="18" charset="0"/>
              </a:rPr>
              <a:t> X</a:t>
            </a:r>
            <a:r>
              <a:rPr lang="en-US" sz="7200" baseline="-25000" dirty="0">
                <a:latin typeface="Times New Roman" panose="02020603050405020304" pitchFamily="18" charset="0"/>
                <a:cs typeface="Times New Roman" panose="02020603050405020304" pitchFamily="18" charset="0"/>
              </a:rPr>
              <a:t>2 </a:t>
            </a:r>
            <a:r>
              <a:rPr lang="en-US" sz="7200" dirty="0">
                <a:latin typeface="Times New Roman" panose="02020603050405020304" pitchFamily="18" charset="0"/>
                <a:cs typeface="Times New Roman" panose="02020603050405020304" pitchFamily="18" charset="0"/>
              </a:rPr>
              <a:t>+k</a:t>
            </a:r>
            <a:r>
              <a:rPr lang="en-US" sz="7200" baseline="-25000" dirty="0">
                <a:latin typeface="Times New Roman" panose="02020603050405020304" pitchFamily="18" charset="0"/>
                <a:cs typeface="Times New Roman" panose="02020603050405020304" pitchFamily="18" charset="0"/>
              </a:rPr>
              <a:t>5 </a:t>
            </a:r>
            <a:r>
              <a:rPr lang="en-US" sz="7200" dirty="0">
                <a:latin typeface="Times New Roman" panose="02020603050405020304" pitchFamily="18" charset="0"/>
                <a:cs typeface="Times New Roman" panose="02020603050405020304" pitchFamily="18" charset="0"/>
              </a:rPr>
              <a:t> </a:t>
            </a:r>
            <a:endParaRPr lang="en-US" sz="7200" dirty="0"/>
          </a:p>
          <a:p>
            <a:pPr algn="just">
              <a:lnSpc>
                <a:spcPct val="120000"/>
              </a:lnSpc>
            </a:pPr>
            <a:r>
              <a:rPr lang="en-US" sz="6400" dirty="0">
                <a:latin typeface="Times New Roman" panose="02020603050405020304" pitchFamily="18" charset="0"/>
                <a:cs typeface="Times New Roman" panose="02020603050405020304" pitchFamily="18" charset="0"/>
              </a:rPr>
              <a:t>By using gradient descent technique, iterating gradient descent of coefficients until cost function reaches its global minimum value. Cost function is the sum of squared errors between experimental values and the values obtained by assumed hypothesis. </a:t>
            </a:r>
          </a:p>
          <a:p>
            <a:pPr algn="just">
              <a:lnSpc>
                <a:spcPct val="120000"/>
              </a:lnSpc>
            </a:pPr>
            <a:r>
              <a:rPr lang="en-US" sz="6400" b="1" dirty="0">
                <a:latin typeface="Times New Roman" panose="02020603050405020304" pitchFamily="18" charset="0"/>
                <a:cs typeface="Times New Roman" panose="02020603050405020304" pitchFamily="18" charset="0"/>
              </a:rPr>
              <a:t>Gradient Descent for Multiple Variables</a:t>
            </a:r>
            <a:r>
              <a:rPr lang="en-US" sz="6400" dirty="0">
                <a:latin typeface="Times New Roman" panose="02020603050405020304" pitchFamily="18" charset="0"/>
                <a:cs typeface="Times New Roman" panose="02020603050405020304" pitchFamily="18" charset="0"/>
              </a:rPr>
              <a:t>: The gradient descent equation itself is generally the same form; we just have to repeat it for our 'n' features: repeat until convergence:</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k0:=k0−α*1/m*(∑</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=1m(</a:t>
            </a:r>
            <a:r>
              <a:rPr lang="en-US" sz="6400" dirty="0" err="1">
                <a:latin typeface="Times New Roman" panose="02020603050405020304" pitchFamily="18" charset="0"/>
                <a:cs typeface="Times New Roman" panose="02020603050405020304" pitchFamily="18" charset="0"/>
              </a:rPr>
              <a:t>hθ</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))−y(</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)0)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k1:=k1−α*1/m*(∑</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=1m(</a:t>
            </a:r>
            <a:r>
              <a:rPr lang="en-US" sz="6400" dirty="0" err="1">
                <a:latin typeface="Times New Roman" panose="02020603050405020304" pitchFamily="18" charset="0"/>
                <a:cs typeface="Times New Roman" panose="02020603050405020304" pitchFamily="18" charset="0"/>
              </a:rPr>
              <a:t>hθ</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))−y(</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k2:=k2−α*1/m*(∑</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=1m(</a:t>
            </a:r>
            <a:r>
              <a:rPr lang="en-US" sz="6400" dirty="0" err="1">
                <a:latin typeface="Times New Roman" panose="02020603050405020304" pitchFamily="18" charset="0"/>
                <a:cs typeface="Times New Roman" panose="02020603050405020304" pitchFamily="18" charset="0"/>
              </a:rPr>
              <a:t>hθ</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))−y(</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)2)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k3:=k3−α*1/m*(∑</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=1m(</a:t>
            </a:r>
            <a:r>
              <a:rPr lang="en-US" sz="6400" dirty="0" err="1">
                <a:latin typeface="Times New Roman" panose="02020603050405020304" pitchFamily="18" charset="0"/>
                <a:cs typeface="Times New Roman" panose="02020603050405020304" pitchFamily="18" charset="0"/>
              </a:rPr>
              <a:t>hθ</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))−y(</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)3)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k4:=k4−α*1/m*(∑</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=1m(</a:t>
            </a:r>
            <a:r>
              <a:rPr lang="en-US" sz="6400" dirty="0" err="1">
                <a:latin typeface="Times New Roman" panose="02020603050405020304" pitchFamily="18" charset="0"/>
                <a:cs typeface="Times New Roman" panose="02020603050405020304" pitchFamily="18" charset="0"/>
              </a:rPr>
              <a:t>hθ</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))−y(</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))⋅x(</a:t>
            </a:r>
            <a:r>
              <a:rPr lang="en-US" sz="6400" dirty="0" err="1">
                <a:latin typeface="Times New Roman" panose="02020603050405020304" pitchFamily="18" charset="0"/>
                <a:cs typeface="Times New Roman" panose="02020603050405020304" pitchFamily="18" charset="0"/>
              </a:rPr>
              <a:t>i</a:t>
            </a:r>
            <a:r>
              <a:rPr lang="en-US" sz="6400" dirty="0">
                <a:latin typeface="Times New Roman" panose="02020603050405020304" pitchFamily="18" charset="0"/>
                <a:cs typeface="Times New Roman" panose="02020603050405020304" pitchFamily="18" charset="0"/>
              </a:rPr>
              <a:t>)4) </a:t>
            </a:r>
          </a:p>
          <a:p>
            <a:pPr marL="0" indent="0" algn="just">
              <a:lnSpc>
                <a:spcPct val="120000"/>
              </a:lnSpc>
              <a:buNone/>
            </a:pPr>
            <a:r>
              <a:rPr lang="en-US" sz="6400" dirty="0">
                <a:latin typeface="Times New Roman" panose="02020603050405020304" pitchFamily="18" charset="0"/>
                <a:cs typeface="Times New Roman" panose="02020603050405020304" pitchFamily="18" charset="0"/>
              </a:rPr>
              <a:t>     } </a:t>
            </a:r>
          </a:p>
          <a:p>
            <a:pPr algn="just">
              <a:lnSpc>
                <a:spcPct val="120000"/>
              </a:lnSpc>
            </a:pPr>
            <a:r>
              <a:rPr lang="en-US" sz="6400" dirty="0">
                <a:latin typeface="Times New Roman" panose="02020603050405020304" pitchFamily="18" charset="0"/>
                <a:cs typeface="Times New Roman" panose="02020603050405020304" pitchFamily="18" charset="0"/>
              </a:rPr>
              <a:t>Learning rate α gives the rate of speed where the gradient moves during gradient descent. Setting it too high would make path instable, too low would make convergence slow. So learning rate should be taken by observing the stability of the model. In this model we have taken learning as 2.000000000000000e-11 and total number of iterations that are allowed as 1000000.. </a:t>
            </a:r>
          </a:p>
        </p:txBody>
      </p:sp>
    </p:spTree>
    <p:extLst>
      <p:ext uri="{BB962C8B-B14F-4D97-AF65-F5344CB8AC3E}">
        <p14:creationId xmlns:p14="http://schemas.microsoft.com/office/powerpoint/2010/main" val="355367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38F-6941-43DB-A5AA-609500F99170}"/>
              </a:ext>
            </a:extLst>
          </p:cNvPr>
          <p:cNvSpPr>
            <a:spLocks noGrp="1"/>
          </p:cNvSpPr>
          <p:nvPr>
            <p:ph type="title"/>
          </p:nvPr>
        </p:nvSpPr>
        <p:spPr>
          <a:xfrm>
            <a:off x="1139687" y="670683"/>
            <a:ext cx="2093844" cy="455751"/>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AA2473BE-9697-4965-8329-D4FE57259E47}"/>
              </a:ext>
            </a:extLst>
          </p:cNvPr>
          <p:cNvSpPr>
            <a:spLocks noGrp="1"/>
          </p:cNvSpPr>
          <p:nvPr>
            <p:ph idx="1"/>
          </p:nvPr>
        </p:nvSpPr>
        <p:spPr>
          <a:xfrm>
            <a:off x="1139687" y="1126434"/>
            <a:ext cx="10402956" cy="4996069"/>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function J = </a:t>
            </a:r>
            <a:r>
              <a:rPr lang="en-US" sz="1600" dirty="0" err="1">
                <a:latin typeface="Times New Roman" panose="02020603050405020304" pitchFamily="18" charset="0"/>
                <a:cs typeface="Times New Roman" panose="02020603050405020304" pitchFamily="18" charset="0"/>
              </a:rPr>
              <a:t>computeCostMulti</a:t>
            </a:r>
            <a:r>
              <a:rPr lang="en-US" sz="1600" dirty="0">
                <a:latin typeface="Times New Roman" panose="02020603050405020304" pitchFamily="18" charset="0"/>
                <a:cs typeface="Times New Roman" panose="02020603050405020304" pitchFamily="18" charset="0"/>
              </a:rPr>
              <a:t>(X, y, theta) </a:t>
            </a:r>
          </a:p>
          <a:p>
            <a:pPr marL="0" indent="0" algn="just">
              <a:buNone/>
            </a:pPr>
            <a:r>
              <a:rPr lang="en-US" sz="1600" dirty="0">
                <a:latin typeface="Times New Roman" panose="02020603050405020304" pitchFamily="18" charset="0"/>
                <a:cs typeface="Times New Roman" panose="02020603050405020304" pitchFamily="18" charset="0"/>
              </a:rPr>
              <a:t>%COMPUTECOSTMULTI Compute cost for linear regression with multiple variables</a:t>
            </a:r>
          </a:p>
          <a:p>
            <a:pPr marL="0" indent="0" algn="just">
              <a:buNone/>
            </a:pPr>
            <a:r>
              <a:rPr lang="en-US" sz="1600" dirty="0">
                <a:latin typeface="Times New Roman" panose="02020603050405020304" pitchFamily="18" charset="0"/>
                <a:cs typeface="Times New Roman" panose="02020603050405020304" pitchFamily="18" charset="0"/>
              </a:rPr>
              <a:t> %   J = COMPUTECOSTMULTI(X, y, theta) computes the cost of using theta as the  parameter for linear regression to fit the data points in X and y </a:t>
            </a:r>
          </a:p>
          <a:p>
            <a:pPr marL="0" indent="0" algn="just">
              <a:buNone/>
            </a:pPr>
            <a:r>
              <a:rPr lang="en-US" sz="1600" dirty="0">
                <a:latin typeface="Times New Roman" panose="02020603050405020304" pitchFamily="18" charset="0"/>
                <a:cs typeface="Times New Roman" panose="02020603050405020304" pitchFamily="18" charset="0"/>
              </a:rPr>
              <a:t> % Initialize some useful values </a:t>
            </a:r>
          </a:p>
          <a:p>
            <a:pPr marL="0" indent="0" algn="just">
              <a:buNone/>
            </a:pPr>
            <a:r>
              <a:rPr lang="en-US" sz="1600" dirty="0">
                <a:latin typeface="Times New Roman" panose="02020603050405020304" pitchFamily="18" charset="0"/>
                <a:cs typeface="Times New Roman" panose="02020603050405020304" pitchFamily="18" charset="0"/>
              </a:rPr>
              <a:t>m = length(y); % number of training examples</a:t>
            </a:r>
          </a:p>
          <a:p>
            <a:pPr marL="0" indent="0" algn="just">
              <a:buNone/>
            </a:pPr>
            <a:r>
              <a:rPr lang="en-US" sz="1600" dirty="0">
                <a:latin typeface="Times New Roman" panose="02020603050405020304" pitchFamily="18" charset="0"/>
                <a:cs typeface="Times New Roman" panose="02020603050405020304" pitchFamily="18" charset="0"/>
              </a:rPr>
              <a:t> J=0;</a:t>
            </a:r>
          </a:p>
          <a:p>
            <a:pPr marL="0" indent="0" algn="just">
              <a:buNone/>
            </a:pPr>
            <a:r>
              <a:rPr lang="en-US" sz="1600" dirty="0">
                <a:latin typeface="Times New Roman" panose="02020603050405020304" pitchFamily="18" charset="0"/>
                <a:cs typeface="Times New Roman" panose="02020603050405020304" pitchFamily="18" charset="0"/>
              </a:rPr>
              <a:t> % You need to return the following variables correctly  </a:t>
            </a:r>
          </a:p>
          <a:p>
            <a:pPr marL="0" indent="0" algn="just">
              <a:buNone/>
            </a:pPr>
            <a:r>
              <a:rPr lang="en-US" sz="1600" dirty="0">
                <a:latin typeface="Times New Roman" panose="02020603050405020304" pitchFamily="18" charset="0"/>
                <a:cs typeface="Times New Roman" panose="02020603050405020304" pitchFamily="18" charset="0"/>
              </a:rPr>
              <a:t>J = (1/(2*m)) * (X * theta - y)' * (X * theta - y);</a:t>
            </a:r>
          </a:p>
          <a:p>
            <a:pPr marL="0" indent="0" algn="just">
              <a:buNone/>
            </a:pPr>
            <a:r>
              <a:rPr lang="en-US" sz="1600" dirty="0">
                <a:latin typeface="Times New Roman" panose="02020603050405020304" pitchFamily="18" charset="0"/>
                <a:cs typeface="Times New Roman" panose="02020603050405020304" pitchFamily="18" charset="0"/>
              </a:rPr>
              <a:t> End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C1067-D925-4545-B46F-B3F87880EE1B}"/>
              </a:ext>
            </a:extLst>
          </p:cNvPr>
          <p:cNvSpPr>
            <a:spLocks noGrp="1"/>
          </p:cNvSpPr>
          <p:nvPr>
            <p:ph idx="1"/>
          </p:nvPr>
        </p:nvSpPr>
        <p:spPr>
          <a:xfrm>
            <a:off x="821635" y="304800"/>
            <a:ext cx="11131826" cy="6281530"/>
          </a:xfrm>
        </p:spPr>
        <p:txBody>
          <a:bodyPr>
            <a:normAutofit fontScale="25000" lnSpcReduction="20000"/>
          </a:bodyPr>
          <a:lstStyle/>
          <a:p>
            <a:pPr marL="0" indent="0" algn="just">
              <a:buNone/>
            </a:pPr>
            <a:r>
              <a:rPr lang="en-US" sz="6400" dirty="0">
                <a:latin typeface="Times New Roman" panose="02020603050405020304" pitchFamily="18" charset="0"/>
                <a:cs typeface="Times New Roman" panose="02020603050405020304" pitchFamily="18" charset="0"/>
              </a:rPr>
              <a:t>X =[20;25;30;35;40;42;44;46;48;50;52;54;56;58;60]; </a:t>
            </a:r>
          </a:p>
          <a:p>
            <a:pPr marL="0" indent="0" algn="just">
              <a:buNone/>
            </a:pPr>
            <a:r>
              <a:rPr lang="en-US" sz="6400" dirty="0">
                <a:latin typeface="Times New Roman" panose="02020603050405020304" pitchFamily="18" charset="0"/>
                <a:cs typeface="Times New Roman" panose="02020603050405020304" pitchFamily="18" charset="0"/>
              </a:rPr>
              <a:t>y =[0.37 0.45 0.51 0.53 0.56 0.59 0.6 0.61 0.62 0.63 0.64 0.65 0.66 0.67 0.68];</a:t>
            </a:r>
          </a:p>
          <a:p>
            <a:pPr marL="0" indent="0" algn="just">
              <a:buNone/>
            </a:pPr>
            <a:r>
              <a:rPr lang="en-US" sz="6400" dirty="0">
                <a:latin typeface="Times New Roman" panose="02020603050405020304" pitchFamily="18" charset="0"/>
                <a:cs typeface="Times New Roman" panose="02020603050405020304" pitchFamily="18" charset="0"/>
              </a:rPr>
              <a:t> y=y’;</a:t>
            </a:r>
          </a:p>
          <a:p>
            <a:pPr marL="0" indent="0" algn="just">
              <a:buNone/>
            </a:pPr>
            <a:r>
              <a:rPr lang="en-US" sz="6400" dirty="0">
                <a:latin typeface="Times New Roman" panose="02020603050405020304" pitchFamily="18" charset="0"/>
                <a:cs typeface="Times New Roman" panose="02020603050405020304" pitchFamily="18" charset="0"/>
              </a:rPr>
              <a:t> m=length(y);</a:t>
            </a:r>
          </a:p>
          <a:p>
            <a:pPr marL="0" indent="0" algn="just">
              <a:buNone/>
            </a:pPr>
            <a:r>
              <a:rPr lang="en-US" sz="6400" dirty="0">
                <a:latin typeface="Times New Roman" panose="02020603050405020304" pitchFamily="18" charset="0"/>
                <a:cs typeface="Times New Roman" panose="02020603050405020304" pitchFamily="18" charset="0"/>
              </a:rPr>
              <a:t> X=[X.*X.*X X.*X  X 10000*ones(m,1) ones(m,1)]; </a:t>
            </a:r>
          </a:p>
          <a:p>
            <a:pPr marL="0" indent="0" algn="just">
              <a:buNone/>
            </a:pPr>
            <a:r>
              <a:rPr lang="en-US" sz="6400" dirty="0">
                <a:latin typeface="Times New Roman" panose="02020603050405020304" pitchFamily="18" charset="0"/>
                <a:cs typeface="Times New Roman" panose="02020603050405020304" pitchFamily="18" charset="0"/>
              </a:rPr>
              <a:t>alpha = 0.00000000002;</a:t>
            </a:r>
          </a:p>
          <a:p>
            <a:pPr marL="0" indent="0" algn="just">
              <a:buNone/>
            </a:pP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num_iters</a:t>
            </a:r>
            <a:r>
              <a:rPr lang="en-US" sz="6400" dirty="0">
                <a:latin typeface="Times New Roman" panose="02020603050405020304" pitchFamily="18" charset="0"/>
                <a:cs typeface="Times New Roman" panose="02020603050405020304" pitchFamily="18" charset="0"/>
              </a:rPr>
              <a:t> = 1000000; </a:t>
            </a:r>
          </a:p>
          <a:p>
            <a:pPr marL="0" indent="0" algn="just">
              <a:buNone/>
            </a:pPr>
            <a:r>
              <a:rPr lang="en-US" sz="6400" dirty="0" err="1">
                <a:latin typeface="Times New Roman" panose="02020603050405020304" pitchFamily="18" charset="0"/>
                <a:cs typeface="Times New Roman" panose="02020603050405020304" pitchFamily="18" charset="0"/>
              </a:rPr>
              <a:t>J_history</a:t>
            </a:r>
            <a:r>
              <a:rPr lang="en-US" sz="6400" dirty="0">
                <a:latin typeface="Times New Roman" panose="02020603050405020304" pitchFamily="18" charset="0"/>
                <a:cs typeface="Times New Roman" panose="02020603050405020304" pitchFamily="18" charset="0"/>
              </a:rPr>
              <a:t> = zeros(</a:t>
            </a:r>
            <a:r>
              <a:rPr lang="en-US" sz="6400" dirty="0" err="1">
                <a:latin typeface="Times New Roman" panose="02020603050405020304" pitchFamily="18" charset="0"/>
                <a:cs typeface="Times New Roman" panose="02020603050405020304" pitchFamily="18" charset="0"/>
              </a:rPr>
              <a:t>num_iters</a:t>
            </a:r>
            <a:r>
              <a:rPr lang="en-US" sz="6400" dirty="0">
                <a:latin typeface="Times New Roman" panose="02020603050405020304" pitchFamily="18" charset="0"/>
                <a:cs typeface="Times New Roman" panose="02020603050405020304" pitchFamily="18" charset="0"/>
              </a:rPr>
              <a:t>, 1); </a:t>
            </a:r>
          </a:p>
          <a:p>
            <a:pPr marL="0" indent="0" algn="just">
              <a:buNone/>
            </a:pPr>
            <a:r>
              <a:rPr lang="en-US" sz="6400" dirty="0">
                <a:latin typeface="Times New Roman" panose="02020603050405020304" pitchFamily="18" charset="0"/>
                <a:cs typeface="Times New Roman" panose="02020603050405020304" pitchFamily="18" charset="0"/>
              </a:rPr>
              <a:t>theta = zeros(5, 1);</a:t>
            </a:r>
          </a:p>
          <a:p>
            <a:pPr marL="0" indent="0" algn="just">
              <a:buNone/>
            </a:pPr>
            <a:r>
              <a:rPr lang="en-US" sz="6400" dirty="0">
                <a:latin typeface="Times New Roman" panose="02020603050405020304" pitchFamily="18" charset="0"/>
                <a:cs typeface="Times New Roman" panose="02020603050405020304" pitchFamily="18" charset="0"/>
              </a:rPr>
              <a:t> for </a:t>
            </a:r>
            <a:r>
              <a:rPr lang="en-US" sz="6400" dirty="0" err="1">
                <a:latin typeface="Times New Roman" panose="02020603050405020304" pitchFamily="18" charset="0"/>
                <a:cs typeface="Times New Roman" panose="02020603050405020304" pitchFamily="18" charset="0"/>
              </a:rPr>
              <a:t>iter</a:t>
            </a:r>
            <a:r>
              <a:rPr lang="en-US" sz="6400" dirty="0">
                <a:latin typeface="Times New Roman" panose="02020603050405020304" pitchFamily="18" charset="0"/>
                <a:cs typeface="Times New Roman" panose="02020603050405020304" pitchFamily="18" charset="0"/>
              </a:rPr>
              <a:t> = 1:num_iters</a:t>
            </a:r>
          </a:p>
          <a:p>
            <a:pPr marL="0" indent="0" algn="just">
              <a:buNone/>
            </a:pPr>
            <a:r>
              <a:rPr lang="en-US" sz="6400" dirty="0">
                <a:latin typeface="Times New Roman" panose="02020603050405020304" pitchFamily="18" charset="0"/>
                <a:cs typeface="Times New Roman" panose="02020603050405020304" pitchFamily="18" charset="0"/>
              </a:rPr>
              <a:t> theta = theta - alpha * (1/m) * (((X*theta) - y)' * X)’; </a:t>
            </a:r>
          </a:p>
          <a:p>
            <a:pPr marL="0" indent="0" algn="just">
              <a:buNone/>
            </a:pPr>
            <a:r>
              <a:rPr lang="en-US" sz="6400" dirty="0" err="1">
                <a:latin typeface="Times New Roman" panose="02020603050405020304" pitchFamily="18" charset="0"/>
                <a:cs typeface="Times New Roman" panose="02020603050405020304" pitchFamily="18" charset="0"/>
              </a:rPr>
              <a:t>J_history</a:t>
            </a:r>
            <a:r>
              <a:rPr lang="en-US" sz="6400" dirty="0">
                <a:latin typeface="Times New Roman" panose="02020603050405020304" pitchFamily="18" charset="0"/>
                <a:cs typeface="Times New Roman" panose="02020603050405020304" pitchFamily="18" charset="0"/>
              </a:rPr>
              <a:t>(</a:t>
            </a:r>
            <a:r>
              <a:rPr lang="en-US" sz="6400" dirty="0" err="1">
                <a:latin typeface="Times New Roman" panose="02020603050405020304" pitchFamily="18" charset="0"/>
                <a:cs typeface="Times New Roman" panose="02020603050405020304" pitchFamily="18" charset="0"/>
              </a:rPr>
              <a:t>iter</a:t>
            </a:r>
            <a:r>
              <a:rPr lang="en-US" sz="6400" dirty="0">
                <a:latin typeface="Times New Roman" panose="02020603050405020304" pitchFamily="18" charset="0"/>
                <a:cs typeface="Times New Roman" panose="02020603050405020304" pitchFamily="18" charset="0"/>
              </a:rPr>
              <a:t>) = </a:t>
            </a:r>
            <a:r>
              <a:rPr lang="en-US" sz="6400" dirty="0" err="1">
                <a:latin typeface="Times New Roman" panose="02020603050405020304" pitchFamily="18" charset="0"/>
                <a:cs typeface="Times New Roman" panose="02020603050405020304" pitchFamily="18" charset="0"/>
              </a:rPr>
              <a:t>computeCostMulti</a:t>
            </a:r>
            <a:r>
              <a:rPr lang="en-US" sz="6400" dirty="0">
                <a:latin typeface="Times New Roman" panose="02020603050405020304" pitchFamily="18" charset="0"/>
                <a:cs typeface="Times New Roman" panose="02020603050405020304" pitchFamily="18" charset="0"/>
              </a:rPr>
              <a:t>(X, y, theta);                                      </a:t>
            </a:r>
            <a:r>
              <a:rPr lang="en-US" sz="6400" b="1" dirty="0" err="1">
                <a:latin typeface="Times New Roman" panose="02020603050405020304" pitchFamily="18" charset="0"/>
                <a:cs typeface="Times New Roman" panose="02020603050405020304" pitchFamily="18" charset="0"/>
              </a:rPr>
              <a:t>Table:Evaluated</a:t>
            </a:r>
            <a:r>
              <a:rPr lang="en-US" sz="6400" b="1" dirty="0">
                <a:latin typeface="Times New Roman" panose="02020603050405020304" pitchFamily="18" charset="0"/>
                <a:cs typeface="Times New Roman" panose="02020603050405020304" pitchFamily="18" charset="0"/>
              </a:rPr>
              <a:t> constants using Linear </a:t>
            </a:r>
            <a:r>
              <a:rPr lang="en-US" sz="6400" b="1" dirty="0" err="1">
                <a:latin typeface="Times New Roman" panose="02020603050405020304" pitchFamily="18" charset="0"/>
                <a:cs typeface="Times New Roman" panose="02020603050405020304" pitchFamily="18" charset="0"/>
              </a:rPr>
              <a:t>Regresion</a:t>
            </a:r>
            <a:endParaRPr lang="en-US" sz="6400" b="1" dirty="0">
              <a:latin typeface="Times New Roman" panose="02020603050405020304" pitchFamily="18" charset="0"/>
              <a:cs typeface="Times New Roman" panose="02020603050405020304" pitchFamily="18" charset="0"/>
            </a:endParaRPr>
          </a:p>
          <a:p>
            <a:pPr marL="0" indent="0" algn="just">
              <a:buNone/>
            </a:pPr>
            <a:r>
              <a:rPr lang="en-US" sz="6400" dirty="0">
                <a:latin typeface="Times New Roman" panose="02020603050405020304" pitchFamily="18" charset="0"/>
                <a:cs typeface="Times New Roman" panose="02020603050405020304" pitchFamily="18" charset="0"/>
              </a:rPr>
              <a:t> end                                                                                                            </a:t>
            </a:r>
          </a:p>
          <a:p>
            <a:pPr marL="0" indent="0" algn="just">
              <a:buNone/>
            </a:pPr>
            <a:r>
              <a:rPr lang="en-US" sz="6400" dirty="0">
                <a:latin typeface="Times New Roman" panose="02020603050405020304" pitchFamily="18" charset="0"/>
                <a:cs typeface="Times New Roman" panose="02020603050405020304" pitchFamily="18" charset="0"/>
              </a:rPr>
              <a:t> </a:t>
            </a:r>
          </a:p>
          <a:p>
            <a:pPr marL="0" indent="0">
              <a:buNone/>
            </a:pPr>
            <a:r>
              <a:rPr lang="en-US" sz="6400" dirty="0">
                <a:latin typeface="Times New Roman" panose="02020603050405020304" pitchFamily="18" charset="0"/>
                <a:cs typeface="Times New Roman" panose="02020603050405020304" pitchFamily="18" charset="0"/>
              </a:rPr>
              <a:t> </a:t>
            </a:r>
          </a:p>
          <a:p>
            <a:pPr marL="0" indent="0">
              <a:buNone/>
            </a:pPr>
            <a:r>
              <a:rPr lang="en-US" sz="6400" dirty="0">
                <a:latin typeface="Times New Roman" panose="02020603050405020304" pitchFamily="18" charset="0"/>
                <a:cs typeface="Times New Roman" panose="02020603050405020304" pitchFamily="18" charset="0"/>
              </a:rPr>
              <a:t> </a:t>
            </a:r>
          </a:p>
          <a:p>
            <a:pPr marL="0" indent="0">
              <a:buNone/>
            </a:pPr>
            <a:r>
              <a:rPr lang="en-US" sz="6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endParaRPr lang="en-US" sz="1400" dirty="0"/>
          </a:p>
        </p:txBody>
      </p:sp>
      <p:graphicFrame>
        <p:nvGraphicFramePr>
          <p:cNvPr id="4" name="Table 3">
            <a:extLst>
              <a:ext uri="{FF2B5EF4-FFF2-40B4-BE49-F238E27FC236}">
                <a16:creationId xmlns:a16="http://schemas.microsoft.com/office/drawing/2014/main" id="{55414538-CD48-4F27-99B9-9164F2ABB031}"/>
              </a:ext>
            </a:extLst>
          </p:cNvPr>
          <p:cNvGraphicFramePr>
            <a:graphicFrameLocks noGrp="1"/>
          </p:cNvGraphicFramePr>
          <p:nvPr>
            <p:extLst>
              <p:ext uri="{D42A27DB-BD31-4B8C-83A1-F6EECF244321}">
                <p14:modId xmlns:p14="http://schemas.microsoft.com/office/powerpoint/2010/main" val="2423330084"/>
              </p:ext>
            </p:extLst>
          </p:nvPr>
        </p:nvGraphicFramePr>
        <p:xfrm>
          <a:off x="5671930" y="4227447"/>
          <a:ext cx="6082748" cy="2358883"/>
        </p:xfrm>
        <a:graphic>
          <a:graphicData uri="http://schemas.openxmlformats.org/drawingml/2006/table">
            <a:tbl>
              <a:tblPr firstRow="1" firstCol="1" bandRow="1">
                <a:tableStyleId>{5C22544A-7EE6-4342-B048-85BDC9FD1C3A}</a:tableStyleId>
              </a:tblPr>
              <a:tblGrid>
                <a:gridCol w="1462913">
                  <a:extLst>
                    <a:ext uri="{9D8B030D-6E8A-4147-A177-3AD203B41FA5}">
                      <a16:colId xmlns:a16="http://schemas.microsoft.com/office/drawing/2014/main" val="1136024222"/>
                    </a:ext>
                  </a:extLst>
                </a:gridCol>
                <a:gridCol w="997077">
                  <a:extLst>
                    <a:ext uri="{9D8B030D-6E8A-4147-A177-3AD203B41FA5}">
                      <a16:colId xmlns:a16="http://schemas.microsoft.com/office/drawing/2014/main" val="2909718767"/>
                    </a:ext>
                  </a:extLst>
                </a:gridCol>
                <a:gridCol w="875712">
                  <a:extLst>
                    <a:ext uri="{9D8B030D-6E8A-4147-A177-3AD203B41FA5}">
                      <a16:colId xmlns:a16="http://schemas.microsoft.com/office/drawing/2014/main" val="2346720644"/>
                    </a:ext>
                  </a:extLst>
                </a:gridCol>
                <a:gridCol w="915682">
                  <a:extLst>
                    <a:ext uri="{9D8B030D-6E8A-4147-A177-3AD203B41FA5}">
                      <a16:colId xmlns:a16="http://schemas.microsoft.com/office/drawing/2014/main" val="2043398110"/>
                    </a:ext>
                  </a:extLst>
                </a:gridCol>
                <a:gridCol w="915682">
                  <a:extLst>
                    <a:ext uri="{9D8B030D-6E8A-4147-A177-3AD203B41FA5}">
                      <a16:colId xmlns:a16="http://schemas.microsoft.com/office/drawing/2014/main" val="3022771773"/>
                    </a:ext>
                  </a:extLst>
                </a:gridCol>
                <a:gridCol w="915682">
                  <a:extLst>
                    <a:ext uri="{9D8B030D-6E8A-4147-A177-3AD203B41FA5}">
                      <a16:colId xmlns:a16="http://schemas.microsoft.com/office/drawing/2014/main" val="2860183576"/>
                    </a:ext>
                  </a:extLst>
                </a:gridCol>
              </a:tblGrid>
              <a:tr h="255852">
                <a:tc>
                  <a:txBody>
                    <a:bodyPr/>
                    <a:lstStyle/>
                    <a:p>
                      <a:pPr marL="0" marR="0" algn="just">
                        <a:spcBef>
                          <a:spcPts val="0"/>
                        </a:spcBef>
                        <a:spcAft>
                          <a:spcPts val="0"/>
                        </a:spcAft>
                      </a:pPr>
                      <a:r>
                        <a:rPr lang="en-US" sz="1100" dirty="0">
                          <a:effectLst/>
                        </a:rPr>
                        <a:t>Conductivity(ppm)</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100">
                          <a:effectLst/>
                        </a:rPr>
                        <a:t>          K</a:t>
                      </a:r>
                      <a:r>
                        <a:rPr lang="en-US" sz="1100" baseline="-250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100">
                          <a:effectLst/>
                        </a:rPr>
                        <a:t>           K</a:t>
                      </a:r>
                      <a:r>
                        <a:rPr lang="en-US" sz="1100" baseline="-250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100">
                          <a:effectLst/>
                        </a:rPr>
                        <a:t>         K</a:t>
                      </a:r>
                      <a:r>
                        <a:rPr lang="en-US" sz="1100" baseline="-250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100">
                          <a:effectLst/>
                        </a:rPr>
                        <a:t>        K</a:t>
                      </a:r>
                      <a:r>
                        <a:rPr lang="en-US" sz="1100" baseline="-250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100">
                          <a:effectLst/>
                        </a:rPr>
                        <a:t>       K</a:t>
                      </a:r>
                      <a:r>
                        <a:rPr lang="en-US" sz="1100" baseline="-25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8651894"/>
                  </a:ext>
                </a:extLst>
              </a:tr>
              <a:tr h="232593">
                <a:tc>
                  <a:txBody>
                    <a:bodyPr/>
                    <a:lstStyle/>
                    <a:p>
                      <a:pPr marL="0" marR="0" algn="just">
                        <a:spcBef>
                          <a:spcPts val="0"/>
                        </a:spcBef>
                        <a:spcAft>
                          <a:spcPts val="0"/>
                        </a:spcAft>
                      </a:pPr>
                      <a:r>
                        <a:rPr lang="en-US" sz="1000">
                          <a:effectLst/>
                        </a:rPr>
                        <a:t>2000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-1.5084*10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0.000178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7.5348*10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0.000478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2.3937*10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8515946"/>
                  </a:ext>
                </a:extLst>
              </a:tr>
              <a:tr h="237440">
                <a:tc>
                  <a:txBody>
                    <a:bodyPr/>
                    <a:lstStyle/>
                    <a:p>
                      <a:pPr marL="0" marR="0" algn="just">
                        <a:spcBef>
                          <a:spcPts val="0"/>
                        </a:spcBef>
                        <a:spcAft>
                          <a:spcPts val="0"/>
                        </a:spcAft>
                      </a:pPr>
                      <a:r>
                        <a:rPr lang="en-US" sz="1000">
                          <a:effectLst/>
                        </a:rPr>
                        <a:t>3000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-6.2457*10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1.2502*10</a:t>
                      </a:r>
                      <a:r>
                        <a:rPr lang="en-US" sz="1000" baseline="300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4.4752*10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2.9713*10</a:t>
                      </a:r>
                      <a:r>
                        <a:rPr lang="en-US" sz="1000" baseline="300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9.9044*10</a:t>
                      </a:r>
                      <a:r>
                        <a:rPr lang="en-US" sz="1000" baseline="30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531165"/>
                  </a:ext>
                </a:extLst>
              </a:tr>
              <a:tr h="232593">
                <a:tc>
                  <a:txBody>
                    <a:bodyPr/>
                    <a:lstStyle/>
                    <a:p>
                      <a:pPr marL="0" marR="0" algn="just">
                        <a:spcBef>
                          <a:spcPts val="0"/>
                        </a:spcBef>
                        <a:spcAft>
                          <a:spcPts val="0"/>
                        </a:spcAft>
                      </a:pPr>
                      <a:r>
                        <a:rPr lang="en-US" sz="1000">
                          <a:effectLst/>
                        </a:rPr>
                        <a:t>4000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-2.5791*10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0.000105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3.4033*10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0.0002041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5.1034*10</a:t>
                      </a:r>
                      <a:r>
                        <a:rPr lang="en-US" sz="1000" baseline="30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2548394"/>
                  </a:ext>
                </a:extLst>
              </a:tr>
              <a:tr h="232593">
                <a:tc>
                  <a:txBody>
                    <a:bodyPr/>
                    <a:lstStyle/>
                    <a:p>
                      <a:pPr marL="0" marR="0" algn="just">
                        <a:spcBef>
                          <a:spcPts val="0"/>
                        </a:spcBef>
                        <a:spcAft>
                          <a:spcPts val="0"/>
                        </a:spcAft>
                      </a:pPr>
                      <a:r>
                        <a:rPr lang="en-US" sz="1000">
                          <a:effectLst/>
                        </a:rPr>
                        <a:t>5000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8.6083*10</a:t>
                      </a:r>
                      <a:r>
                        <a:rPr lang="en-US" sz="1000" baseline="300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9.5762*10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2.8276*10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0.0001429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2.8583*10</a:t>
                      </a:r>
                      <a:r>
                        <a:rPr lang="en-US" sz="1000" baseline="30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758479"/>
                  </a:ext>
                </a:extLst>
              </a:tr>
              <a:tr h="232593">
                <a:tc>
                  <a:txBody>
                    <a:bodyPr/>
                    <a:lstStyle/>
                    <a:p>
                      <a:pPr marL="0" marR="0" algn="just">
                        <a:spcBef>
                          <a:spcPts val="0"/>
                        </a:spcBef>
                        <a:spcAft>
                          <a:spcPts val="0"/>
                        </a:spcAft>
                      </a:pPr>
                      <a:r>
                        <a:rPr lang="en-US" sz="1000">
                          <a:effectLst/>
                        </a:rPr>
                        <a:t>6000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2.2215*10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8.8810*10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2.4855*10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0.0001034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1.1723*10</a:t>
                      </a:r>
                      <a:r>
                        <a:rPr lang="en-US" sz="1000" baseline="30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9429461"/>
                  </a:ext>
                </a:extLst>
              </a:tr>
              <a:tr h="232593">
                <a:tc>
                  <a:txBody>
                    <a:bodyPr/>
                    <a:lstStyle/>
                    <a:p>
                      <a:pPr marL="0" marR="0" algn="just">
                        <a:spcBef>
                          <a:spcPts val="0"/>
                        </a:spcBef>
                        <a:spcAft>
                          <a:spcPts val="0"/>
                        </a:spcAft>
                      </a:pPr>
                      <a:r>
                        <a:rPr lang="en-US" sz="1000">
                          <a:effectLst/>
                        </a:rPr>
                        <a:t>7000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4.3029*10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6.7406</a:t>
                      </a:r>
                      <a:r>
                        <a:rPr lang="en-US" sz="1000" baseline="30000">
                          <a:effectLst/>
                        </a:rPr>
                        <a:t>*</a:t>
                      </a:r>
                      <a:r>
                        <a:rPr lang="en-US" sz="1000">
                          <a:effectLst/>
                        </a:rPr>
                        <a:t>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1.9038*10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7.7173*10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1.1024*10</a:t>
                      </a:r>
                      <a:r>
                        <a:rPr lang="en-US" sz="1000" baseline="30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76323"/>
                  </a:ext>
                </a:extLst>
              </a:tr>
              <a:tr h="232593">
                <a:tc>
                  <a:txBody>
                    <a:bodyPr/>
                    <a:lstStyle/>
                    <a:p>
                      <a:pPr marL="0" marR="0" algn="just">
                        <a:spcBef>
                          <a:spcPts val="0"/>
                        </a:spcBef>
                        <a:spcAft>
                          <a:spcPts val="0"/>
                        </a:spcAft>
                      </a:pPr>
                      <a:r>
                        <a:rPr lang="en-US" sz="1000">
                          <a:effectLst/>
                        </a:rPr>
                        <a:t>8000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1.8758*10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6.9593*10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1.9229*10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6.5229*10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8.1537*10</a:t>
                      </a:r>
                      <a:r>
                        <a:rPr lang="en-US" sz="1000" baseline="300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8669250"/>
                  </a:ext>
                </a:extLst>
              </a:tr>
              <a:tr h="237440">
                <a:tc>
                  <a:txBody>
                    <a:bodyPr/>
                    <a:lstStyle/>
                    <a:p>
                      <a:pPr marL="0" marR="0" algn="just">
                        <a:spcBef>
                          <a:spcPts val="0"/>
                        </a:spcBef>
                        <a:spcAft>
                          <a:spcPts val="0"/>
                        </a:spcAft>
                      </a:pPr>
                      <a:r>
                        <a:rPr lang="en-US" sz="1000">
                          <a:effectLst/>
                        </a:rPr>
                        <a:t>9000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3.0643*10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7.2486*10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1.9531*10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4.8630*10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5.4034*10</a:t>
                      </a:r>
                      <a:r>
                        <a:rPr lang="en-US" sz="1000" baseline="300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7241899"/>
                  </a:ext>
                </a:extLst>
              </a:tr>
              <a:tr h="232593">
                <a:tc>
                  <a:txBody>
                    <a:bodyPr/>
                    <a:lstStyle/>
                    <a:p>
                      <a:pPr marL="0" marR="0" algn="just">
                        <a:spcBef>
                          <a:spcPts val="0"/>
                        </a:spcBef>
                        <a:spcAft>
                          <a:spcPts val="0"/>
                        </a:spcAft>
                      </a:pPr>
                      <a:r>
                        <a:rPr lang="en-US" sz="1000">
                          <a:effectLst/>
                        </a:rPr>
                        <a:t>10000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1.1877*10</a:t>
                      </a:r>
                      <a:r>
                        <a:rPr lang="en-US" sz="1000" baseline="30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7.2213*10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1.9628*10</a:t>
                      </a:r>
                      <a:r>
                        <a:rPr lang="en-US" sz="1000" baseline="30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4.2277*10</a:t>
                      </a:r>
                      <a:r>
                        <a:rPr lang="en-US" sz="1000" baseline="30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4.2277*10</a:t>
                      </a:r>
                      <a:r>
                        <a:rPr lang="en-US" sz="1000" baseline="30000" dirty="0">
                          <a:effectLst/>
                        </a:rPr>
                        <a:t>-9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4558118"/>
                  </a:ext>
                </a:extLst>
              </a:tr>
            </a:tbl>
          </a:graphicData>
        </a:graphic>
      </p:graphicFrame>
    </p:spTree>
    <p:extLst>
      <p:ext uri="{BB962C8B-B14F-4D97-AF65-F5344CB8AC3E}">
        <p14:creationId xmlns:p14="http://schemas.microsoft.com/office/powerpoint/2010/main" val="225603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41D57-77CC-45B6-805B-097F87ED22E7}"/>
              </a:ext>
            </a:extLst>
          </p:cNvPr>
          <p:cNvSpPr>
            <a:spLocks noGrp="1"/>
          </p:cNvSpPr>
          <p:nvPr>
            <p:ph idx="1"/>
          </p:nvPr>
        </p:nvSpPr>
        <p:spPr>
          <a:xfrm>
            <a:off x="874642" y="437323"/>
            <a:ext cx="11012557" cy="6095999"/>
          </a:xfrm>
        </p:spPr>
        <p:txBody>
          <a:bodyPr>
            <a:normAutofit fontScale="92500" lnSpcReduction="20000"/>
          </a:bodyPr>
          <a:lstStyle/>
          <a:p>
            <a:pPr marL="0" indent="0" algn="just">
              <a:buNone/>
            </a:pPr>
            <a:r>
              <a:rPr lang="en-US" sz="1800" dirty="0">
                <a:latin typeface="Times New Roman" panose="02020603050405020304" pitchFamily="18" charset="0"/>
                <a:cs typeface="Times New Roman" panose="02020603050405020304" pitchFamily="18" charset="0"/>
              </a:rPr>
              <a:t>For the error’s rate the fitting shall be kept minimal, the mean values of k1, k2, k3, k4 were selected and listed as below.</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And the final equation for the membrane productivity with respect to the motor frequency and feed water conductivity is presented that consists of two input variables in form of 3rd order polynomial and is given as: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Y</a:t>
            </a:r>
            <a:r>
              <a:rPr lang="en-US" sz="1800" b="1" baseline="-25000" dirty="0">
                <a:latin typeface="Times New Roman" panose="02020603050405020304" pitchFamily="18" charset="0"/>
                <a:cs typeface="Times New Roman" panose="02020603050405020304" pitchFamily="18" charset="0"/>
              </a:rPr>
              <a:t>p </a:t>
            </a:r>
            <a:r>
              <a:rPr lang="en-US" sz="1800" b="1" dirty="0">
                <a:latin typeface="Times New Roman" panose="02020603050405020304" pitchFamily="18" charset="0"/>
                <a:cs typeface="Times New Roman" panose="02020603050405020304" pitchFamily="18" charset="0"/>
              </a:rPr>
              <a:t>= -0.000000124X</a:t>
            </a:r>
            <a:r>
              <a:rPr lang="en-US" sz="1800" b="1" baseline="-25000" dirty="0">
                <a:latin typeface="Times New Roman" panose="02020603050405020304" pitchFamily="18" charset="0"/>
                <a:cs typeface="Times New Roman" panose="02020603050405020304" pitchFamily="18" charset="0"/>
              </a:rPr>
              <a:t>1</a:t>
            </a:r>
            <a:r>
              <a:rPr lang="en-US" sz="1800" b="1" baseline="30000"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+ 0.0000971 X</a:t>
            </a:r>
            <a:r>
              <a:rPr lang="en-US" sz="1800" b="1" baseline="-25000" dirty="0">
                <a:latin typeface="Times New Roman" panose="02020603050405020304" pitchFamily="18" charset="0"/>
                <a:cs typeface="Times New Roman" panose="02020603050405020304" pitchFamily="18" charset="0"/>
              </a:rPr>
              <a:t>1</a:t>
            </a:r>
            <a:r>
              <a:rPr lang="en-US" sz="1800" b="1" baseline="300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+ 0.00000316 X</a:t>
            </a:r>
            <a:r>
              <a:rPr lang="en-US" sz="1800" b="1" baseline="-25000"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+ 0.000162X</a:t>
            </a:r>
            <a:r>
              <a:rPr lang="en-US" sz="1800" b="1" baseline="-250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+ 0.0000000491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X</a:t>
            </a:r>
            <a:r>
              <a:rPr lang="en-US" sz="1800" baseline="-25000" dirty="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 is motor frequency, Hz;</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feed water conductivity, ppm;</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Y</a:t>
            </a:r>
            <a:r>
              <a:rPr lang="en-US" sz="1800" baseline="-250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is permeate flow rate; liter/min;</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We can also use expressions such as</a:t>
            </a:r>
          </a:p>
          <a:p>
            <a:pPr marL="0" indent="0" algn="just">
              <a:buNone/>
            </a:pPr>
            <a:r>
              <a:rPr lang="en-US" sz="1800" dirty="0">
                <a:latin typeface="Times New Roman" panose="02020603050405020304" pitchFamily="18" charset="0"/>
                <a:cs typeface="Times New Roman" panose="02020603050405020304" pitchFamily="18" charset="0"/>
              </a:rPr>
              <a:t>              Y=f (X</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k</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+k </a:t>
            </a:r>
            <a:r>
              <a:rPr lang="en-US" sz="1800" baseline="-25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k </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Y=f (X</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k</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+k </a:t>
            </a:r>
            <a:r>
              <a:rPr lang="en-US" sz="1800" baseline="-25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k </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X1 X</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And the one that fits the data with minimum error can be used as the suitable model</a:t>
            </a:r>
          </a:p>
        </p:txBody>
      </p:sp>
      <p:graphicFrame>
        <p:nvGraphicFramePr>
          <p:cNvPr id="4" name="Table 3">
            <a:extLst>
              <a:ext uri="{FF2B5EF4-FFF2-40B4-BE49-F238E27FC236}">
                <a16:creationId xmlns:a16="http://schemas.microsoft.com/office/drawing/2014/main" id="{291FDFC8-4B7D-4C55-9E12-54BDB266A3A1}"/>
              </a:ext>
            </a:extLst>
          </p:cNvPr>
          <p:cNvGraphicFramePr>
            <a:graphicFrameLocks noGrp="1"/>
          </p:cNvGraphicFramePr>
          <p:nvPr>
            <p:extLst>
              <p:ext uri="{D42A27DB-BD31-4B8C-83A1-F6EECF244321}">
                <p14:modId xmlns:p14="http://schemas.microsoft.com/office/powerpoint/2010/main" val="926970752"/>
              </p:ext>
            </p:extLst>
          </p:nvPr>
        </p:nvGraphicFramePr>
        <p:xfrm>
          <a:off x="2305878" y="755374"/>
          <a:ext cx="5724939" cy="1895061"/>
        </p:xfrm>
        <a:graphic>
          <a:graphicData uri="http://schemas.openxmlformats.org/drawingml/2006/table">
            <a:tbl>
              <a:tblPr firstRow="1" firstCol="1" bandRow="1">
                <a:tableStyleId>{5C22544A-7EE6-4342-B048-85BDC9FD1C3A}</a:tableStyleId>
              </a:tblPr>
              <a:tblGrid>
                <a:gridCol w="2343222">
                  <a:extLst>
                    <a:ext uri="{9D8B030D-6E8A-4147-A177-3AD203B41FA5}">
                      <a16:colId xmlns:a16="http://schemas.microsoft.com/office/drawing/2014/main" val="1666613769"/>
                    </a:ext>
                  </a:extLst>
                </a:gridCol>
                <a:gridCol w="3381717">
                  <a:extLst>
                    <a:ext uri="{9D8B030D-6E8A-4147-A177-3AD203B41FA5}">
                      <a16:colId xmlns:a16="http://schemas.microsoft.com/office/drawing/2014/main" val="1955321004"/>
                    </a:ext>
                  </a:extLst>
                </a:gridCol>
              </a:tblGrid>
              <a:tr h="317850">
                <a:tc>
                  <a:txBody>
                    <a:bodyPr/>
                    <a:lstStyle/>
                    <a:p>
                      <a:pPr marL="0" marR="0" algn="just">
                        <a:spcBef>
                          <a:spcPts val="0"/>
                        </a:spcBef>
                        <a:spcAft>
                          <a:spcPts val="0"/>
                        </a:spcAft>
                      </a:pPr>
                      <a:r>
                        <a:rPr lang="en-US" sz="1400" dirty="0">
                          <a:effectLst/>
                        </a:rPr>
                        <a:t>       Coefficients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400" dirty="0">
                          <a:effectLst/>
                        </a:rPr>
                        <a:t>Mean value of coefficients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0830368"/>
                  </a:ext>
                </a:extLst>
              </a:tr>
              <a:tr h="313034">
                <a:tc>
                  <a:txBody>
                    <a:bodyPr/>
                    <a:lstStyle/>
                    <a:p>
                      <a:pPr marL="0" marR="0" algn="just">
                        <a:spcBef>
                          <a:spcPts val="0"/>
                        </a:spcBef>
                        <a:spcAft>
                          <a:spcPts val="0"/>
                        </a:spcAft>
                      </a:pPr>
                      <a:r>
                        <a:rPr lang="en-US" sz="1400" dirty="0">
                          <a:effectLst/>
                        </a:rPr>
                        <a:t>                  K</a:t>
                      </a:r>
                      <a:r>
                        <a:rPr lang="en-US" sz="1400" baseline="-25000" dirty="0">
                          <a:effectLst/>
                        </a:rPr>
                        <a:t>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-1.2497*10</a:t>
                      </a:r>
                      <a:r>
                        <a:rPr lang="en-US" sz="1600" baseline="30000" dirty="0">
                          <a:effectLst/>
                        </a:rPr>
                        <a:t>-7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4418021"/>
                  </a:ext>
                </a:extLst>
              </a:tr>
              <a:tr h="313034">
                <a:tc>
                  <a:txBody>
                    <a:bodyPr/>
                    <a:lstStyle/>
                    <a:p>
                      <a:pPr marL="0" marR="0" algn="just">
                        <a:spcBef>
                          <a:spcPts val="0"/>
                        </a:spcBef>
                        <a:spcAft>
                          <a:spcPts val="0"/>
                        </a:spcAft>
                      </a:pPr>
                      <a:r>
                        <a:rPr lang="en-US" sz="1400" dirty="0">
                          <a:effectLst/>
                        </a:rPr>
                        <a:t>                  K</a:t>
                      </a:r>
                      <a:r>
                        <a:rPr lang="en-US" sz="1400" baseline="-25000" dirty="0">
                          <a:effectLst/>
                        </a:rPr>
                        <a:t>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 9.714*10</a:t>
                      </a:r>
                      <a:r>
                        <a:rPr lang="en-US" sz="1600" baseline="30000" dirty="0">
                          <a:effectLst/>
                        </a:rPr>
                        <a:t>-5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8068859"/>
                  </a:ext>
                </a:extLst>
              </a:tr>
              <a:tr h="325075">
                <a:tc>
                  <a:txBody>
                    <a:bodyPr/>
                    <a:lstStyle/>
                    <a:p>
                      <a:pPr marL="0" marR="0" algn="just">
                        <a:spcBef>
                          <a:spcPts val="0"/>
                        </a:spcBef>
                        <a:spcAft>
                          <a:spcPts val="0"/>
                        </a:spcAft>
                      </a:pPr>
                      <a:r>
                        <a:rPr lang="en-US" sz="1400" dirty="0">
                          <a:effectLst/>
                        </a:rPr>
                        <a:t>                  K</a:t>
                      </a:r>
                      <a:r>
                        <a:rPr lang="en-US" sz="1400" baseline="-25000" dirty="0">
                          <a:effectLst/>
                        </a:rPr>
                        <a:t>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 3.161*10</a:t>
                      </a:r>
                      <a:r>
                        <a:rPr lang="en-US" sz="1600" baseline="30000" dirty="0">
                          <a:effectLst/>
                        </a:rPr>
                        <a:t>-6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4962825"/>
                  </a:ext>
                </a:extLst>
              </a:tr>
              <a:tr h="313034">
                <a:tc>
                  <a:txBody>
                    <a:bodyPr/>
                    <a:lstStyle/>
                    <a:p>
                      <a:pPr marL="0" marR="0" algn="just">
                        <a:spcBef>
                          <a:spcPts val="0"/>
                        </a:spcBef>
                        <a:spcAft>
                          <a:spcPts val="0"/>
                        </a:spcAft>
                      </a:pPr>
                      <a:r>
                        <a:rPr lang="en-US" sz="1400" dirty="0">
                          <a:effectLst/>
                        </a:rPr>
                        <a:t>                  K</a:t>
                      </a:r>
                      <a:r>
                        <a:rPr lang="en-US" sz="1400" baseline="-25000" dirty="0">
                          <a:effectLst/>
                        </a:rPr>
                        <a:t>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  1.62*10</a:t>
                      </a:r>
                      <a:r>
                        <a:rPr lang="en-US" sz="1600" baseline="30000" dirty="0">
                          <a:effectLst/>
                        </a:rPr>
                        <a:t>-4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0048524"/>
                  </a:ext>
                </a:extLst>
              </a:tr>
              <a:tr h="313034">
                <a:tc>
                  <a:txBody>
                    <a:bodyPr/>
                    <a:lstStyle/>
                    <a:p>
                      <a:pPr marL="0" marR="0" algn="just">
                        <a:spcBef>
                          <a:spcPts val="0"/>
                        </a:spcBef>
                        <a:spcAft>
                          <a:spcPts val="0"/>
                        </a:spcAft>
                      </a:pPr>
                      <a:r>
                        <a:rPr lang="en-US" sz="1400" dirty="0">
                          <a:effectLst/>
                        </a:rPr>
                        <a:t>                  K</a:t>
                      </a:r>
                      <a:r>
                        <a:rPr lang="en-US" sz="1400" baseline="-250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  4.91*10</a:t>
                      </a:r>
                      <a:r>
                        <a:rPr lang="en-US" sz="1600" baseline="30000" dirty="0">
                          <a:effectLst/>
                        </a:rPr>
                        <a:t>-8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1271352"/>
                  </a:ext>
                </a:extLst>
              </a:tr>
            </a:tbl>
          </a:graphicData>
        </a:graphic>
      </p:graphicFrame>
    </p:spTree>
    <p:extLst>
      <p:ext uri="{BB962C8B-B14F-4D97-AF65-F5344CB8AC3E}">
        <p14:creationId xmlns:p14="http://schemas.microsoft.com/office/powerpoint/2010/main" val="82427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4D7E-EB08-434F-A1BB-CAD85B1F3F1A}"/>
              </a:ext>
            </a:extLst>
          </p:cNvPr>
          <p:cNvSpPr>
            <a:spLocks noGrp="1"/>
          </p:cNvSpPr>
          <p:nvPr>
            <p:ph type="title"/>
          </p:nvPr>
        </p:nvSpPr>
        <p:spPr>
          <a:xfrm>
            <a:off x="940904" y="280774"/>
            <a:ext cx="7775713" cy="814318"/>
          </a:xfrm>
        </p:spPr>
        <p:txBody>
          <a:bodyPr>
            <a:normAutofit fontScale="90000"/>
          </a:bodyPr>
          <a:lstStyle/>
          <a:p>
            <a:r>
              <a:rPr lang="en-US" sz="2800" b="1" u="sng" dirty="0">
                <a:latin typeface="Times New Roman" panose="02020603050405020304" pitchFamily="18" charset="0"/>
                <a:cs typeface="Times New Roman" panose="02020603050405020304" pitchFamily="18" charset="0"/>
              </a:rPr>
              <a:t>SIMULATION OF MEMBRANE PERFORMANCE</a:t>
            </a:r>
          </a:p>
        </p:txBody>
      </p:sp>
      <p:sp>
        <p:nvSpPr>
          <p:cNvPr id="6" name="Content Placeholder 5">
            <a:extLst>
              <a:ext uri="{FF2B5EF4-FFF2-40B4-BE49-F238E27FC236}">
                <a16:creationId xmlns:a16="http://schemas.microsoft.com/office/drawing/2014/main" id="{AB3412D3-F48D-4A69-BCFF-2FE32383698C}"/>
              </a:ext>
            </a:extLst>
          </p:cNvPr>
          <p:cNvSpPr>
            <a:spLocks noGrp="1"/>
          </p:cNvSpPr>
          <p:nvPr>
            <p:ph idx="1"/>
          </p:nvPr>
        </p:nvSpPr>
        <p:spPr>
          <a:xfrm>
            <a:off x="940904" y="1088196"/>
            <a:ext cx="11065566" cy="508876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Using the generated equation, the functions blocks were created to represent the equation.</a:t>
            </a:r>
            <a:r>
              <a:rPr lang="en-US" dirty="0"/>
              <a:t> .</a:t>
            </a:r>
            <a:r>
              <a:rPr lang="en-US" sz="2000" dirty="0">
                <a:latin typeface="Times New Roman" panose="02020603050405020304" pitchFamily="18" charset="0"/>
                <a:cs typeface="Times New Roman" panose="02020603050405020304" pitchFamily="18" charset="0"/>
              </a:rPr>
              <a:t>A clock function in source category was chosen to give a constant rising input values from 0-16. These values, then, were used to be as motor frequency that is input into the RO system.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FEC5E57-476A-4807-A919-D9435F409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60" y="2339993"/>
            <a:ext cx="9803296" cy="2178013"/>
          </a:xfrm>
          <a:prstGeom prst="rect">
            <a:avLst/>
          </a:prstGeom>
        </p:spPr>
      </p:pic>
      <p:sp>
        <p:nvSpPr>
          <p:cNvPr id="11" name="Rectangle 10">
            <a:extLst>
              <a:ext uri="{FF2B5EF4-FFF2-40B4-BE49-F238E27FC236}">
                <a16:creationId xmlns:a16="http://schemas.microsoft.com/office/drawing/2014/main" id="{1EF75F5C-0450-43AC-B0E4-1330F2000C3A}"/>
              </a:ext>
            </a:extLst>
          </p:cNvPr>
          <p:cNvSpPr/>
          <p:nvPr/>
        </p:nvSpPr>
        <p:spPr>
          <a:xfrm>
            <a:off x="758688" y="4008581"/>
            <a:ext cx="10147852" cy="2308324"/>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                                        Simulink model of the RO membrane</a:t>
            </a:r>
          </a:p>
          <a:p>
            <a:endParaRPr lang="en-US" b="1" dirty="0">
              <a:solidFill>
                <a:srgbClr val="000000"/>
              </a:solidFill>
              <a:latin typeface="Times New Roman" panose="02020603050405020304" pitchFamily="18" charset="0"/>
              <a:ea typeface="Times New Roman" panose="02020603050405020304" pitchFamily="18" charset="0"/>
            </a:endParaRPr>
          </a:p>
          <a:p>
            <a:endParaRPr lang="en-US" b="1" dirty="0">
              <a:solidFill>
                <a:srgbClr val="000000"/>
              </a:solidFill>
              <a:latin typeface="Times New Roman" panose="02020603050405020304" pitchFamily="18" charset="0"/>
              <a:ea typeface="Times New Roman" panose="02020603050405020304" pitchFamily="18" charset="0"/>
            </a:endParaRPr>
          </a:p>
          <a:p>
            <a:r>
              <a:rPr lang="en-US" b="1" dirty="0">
                <a:solidFill>
                  <a:srgbClr val="000000"/>
                </a:solidFill>
                <a:latin typeface="Times New Roman" panose="02020603050405020304" pitchFamily="18" charset="0"/>
                <a:ea typeface="Times New Roman" panose="02020603050405020304" pitchFamily="18" charset="0"/>
              </a:rPr>
              <a:t> </a:t>
            </a:r>
          </a:p>
          <a:p>
            <a:r>
              <a:rPr lang="en-US" dirty="0">
                <a:solidFill>
                  <a:srgbClr val="000000"/>
                </a:solidFill>
                <a:latin typeface="Times New Roman" panose="02020603050405020304" pitchFamily="18" charset="0"/>
                <a:ea typeface="Times New Roman" panose="02020603050405020304" pitchFamily="18" charset="0"/>
              </a:rPr>
              <a:t> In reality, the variation of motor frequency spans from 20 to 65 Hertz. Thus, the inverter output frequency needs scaling utilizing the equation given by: </a:t>
            </a:r>
            <a:r>
              <a:rPr lang="en-US" b="1" dirty="0">
                <a:solidFill>
                  <a:srgbClr val="000000"/>
                </a:solidFill>
                <a:latin typeface="Times New Roman" panose="02020603050405020304" pitchFamily="18" charset="0"/>
                <a:ea typeface="Times New Roman" panose="02020603050405020304" pitchFamily="18" charset="0"/>
              </a:rPr>
              <a:t>U=0.36×F - 6.11</a:t>
            </a:r>
            <a:r>
              <a:rPr lang="en-US" dirty="0">
                <a:solidFill>
                  <a:srgbClr val="000000"/>
                </a:solidFill>
                <a:latin typeface="Times New Roman" panose="02020603050405020304" pitchFamily="18" charset="0"/>
                <a:ea typeface="Times New Roman" panose="02020603050405020304" pitchFamily="18" charset="0"/>
              </a:rPr>
              <a:t> </a:t>
            </a:r>
          </a:p>
          <a:p>
            <a:r>
              <a:rPr lang="en-US" dirty="0">
                <a:solidFill>
                  <a:srgbClr val="000000"/>
                </a:solidFill>
                <a:latin typeface="Times New Roman" panose="02020603050405020304" pitchFamily="18" charset="0"/>
              </a:rPr>
              <a:t>     Here U is scaled frequency, Hz;</a:t>
            </a:r>
          </a:p>
          <a:p>
            <a:r>
              <a:rPr lang="en-US" dirty="0">
                <a:solidFill>
                  <a:srgbClr val="000000"/>
                </a:solidFill>
                <a:latin typeface="Times New Roman" panose="02020603050405020304" pitchFamily="18" charset="0"/>
              </a:rPr>
              <a:t>              F is motor frequency, Hz</a:t>
            </a:r>
            <a:endParaRPr lang="en-US" dirty="0"/>
          </a:p>
        </p:txBody>
      </p:sp>
    </p:spTree>
    <p:extLst>
      <p:ext uri="{BB962C8B-B14F-4D97-AF65-F5344CB8AC3E}">
        <p14:creationId xmlns:p14="http://schemas.microsoft.com/office/powerpoint/2010/main" val="285803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BD1177C-43FF-4555-912C-9404B93C1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245" y="363166"/>
            <a:ext cx="8309734" cy="2100918"/>
          </a:xfrm>
        </p:spPr>
      </p:pic>
      <p:pic>
        <p:nvPicPr>
          <p:cNvPr id="13" name="Picture 12">
            <a:extLst>
              <a:ext uri="{FF2B5EF4-FFF2-40B4-BE49-F238E27FC236}">
                <a16:creationId xmlns:a16="http://schemas.microsoft.com/office/drawing/2014/main" id="{9C81C8E0-9CD9-421B-B017-9DBAD9849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382" y="2954981"/>
            <a:ext cx="9140833" cy="3763872"/>
          </a:xfrm>
          <a:prstGeom prst="rect">
            <a:avLst/>
          </a:prstGeom>
        </p:spPr>
      </p:pic>
      <p:sp>
        <p:nvSpPr>
          <p:cNvPr id="14" name="Rectangle 13">
            <a:extLst>
              <a:ext uri="{FF2B5EF4-FFF2-40B4-BE49-F238E27FC236}">
                <a16:creationId xmlns:a16="http://schemas.microsoft.com/office/drawing/2014/main" id="{F9FF3F4C-BDE5-4B52-9E3D-B01E76284562}"/>
              </a:ext>
            </a:extLst>
          </p:cNvPr>
          <p:cNvSpPr/>
          <p:nvPr/>
        </p:nvSpPr>
        <p:spPr>
          <a:xfrm>
            <a:off x="781317" y="-6731"/>
            <a:ext cx="3102131" cy="369332"/>
          </a:xfrm>
          <a:prstGeom prst="rect">
            <a:avLst/>
          </a:prstGeom>
        </p:spPr>
        <p:txBody>
          <a:bodyPr wrap="none">
            <a:spAutoFit/>
          </a:bodyPr>
          <a:lstStyle/>
          <a:p>
            <a:pPr algn="just"/>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Subsystem in Simulink model</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5EF4E81-FA51-4BE4-8AA6-3CD0E1E74113}"/>
              </a:ext>
            </a:extLst>
          </p:cNvPr>
          <p:cNvSpPr/>
          <p:nvPr/>
        </p:nvSpPr>
        <p:spPr>
          <a:xfrm>
            <a:off x="668304" y="2524866"/>
            <a:ext cx="3328155" cy="369332"/>
          </a:xfrm>
          <a:prstGeom prst="rect">
            <a:avLst/>
          </a:prstGeom>
        </p:spPr>
        <p:txBody>
          <a:bodyPr wrap="none">
            <a:spAutoFit/>
          </a:bodyPr>
          <a:lstStyle/>
          <a:p>
            <a:r>
              <a:rPr lang="en-US" dirty="0"/>
              <a:t> </a:t>
            </a:r>
            <a:r>
              <a:rPr lang="en-US" b="1" dirty="0">
                <a:latin typeface="Times New Roman" panose="02020603050405020304" pitchFamily="18" charset="0"/>
                <a:cs typeface="Times New Roman" panose="02020603050405020304" pitchFamily="18" charset="0"/>
              </a:rPr>
              <a:t>Subsystem1 in Simulink model </a:t>
            </a:r>
          </a:p>
        </p:txBody>
      </p:sp>
    </p:spTree>
    <p:extLst>
      <p:ext uri="{BB962C8B-B14F-4D97-AF65-F5344CB8AC3E}">
        <p14:creationId xmlns:p14="http://schemas.microsoft.com/office/powerpoint/2010/main" val="287973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D00A7-941A-48AC-9E3B-7E0AA0154C96}"/>
              </a:ext>
            </a:extLst>
          </p:cNvPr>
          <p:cNvSpPr>
            <a:spLocks noGrp="1"/>
          </p:cNvSpPr>
          <p:nvPr>
            <p:ph idx="1"/>
          </p:nvPr>
        </p:nvSpPr>
        <p:spPr>
          <a:xfrm>
            <a:off x="980661" y="132522"/>
            <a:ext cx="10979109" cy="6529535"/>
          </a:xfrm>
        </p:spPr>
        <p:txBody>
          <a:bodyPr/>
          <a:lstStyle/>
          <a:p>
            <a:pPr marL="0" indent="0">
              <a:buNone/>
            </a:pPr>
            <a:r>
              <a:rPr lang="en-US" b="1" u="sng" dirty="0">
                <a:latin typeface="Times New Roman" panose="02020603050405020304" pitchFamily="18" charset="0"/>
                <a:cs typeface="Times New Roman" panose="02020603050405020304" pitchFamily="18" charset="0"/>
              </a:rPr>
              <a:t> SIMULATION RESULTS</a:t>
            </a:r>
          </a:p>
          <a:p>
            <a:pPr marL="0" indent="0">
              <a:buNone/>
            </a:pPr>
            <a:r>
              <a:rPr lang="en-US" sz="1800" b="1" dirty="0">
                <a:latin typeface="Times New Roman" panose="02020603050405020304" pitchFamily="18" charset="0"/>
                <a:cs typeface="Times New Roman" panose="02020603050405020304" pitchFamily="18" charset="0"/>
              </a:rPr>
              <a:t>Variation of permeate flux( </a:t>
            </a:r>
            <a:r>
              <a:rPr lang="en-US" sz="1800" b="1" dirty="0" err="1">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/min) with water conductivities and motor frequency</a:t>
            </a:r>
          </a:p>
        </p:txBody>
      </p:sp>
      <p:graphicFrame>
        <p:nvGraphicFramePr>
          <p:cNvPr id="4" name="Table 3">
            <a:extLst>
              <a:ext uri="{FF2B5EF4-FFF2-40B4-BE49-F238E27FC236}">
                <a16:creationId xmlns:a16="http://schemas.microsoft.com/office/drawing/2014/main" id="{4042555F-1CC4-404D-BFF7-C7D8B9DC0811}"/>
              </a:ext>
            </a:extLst>
          </p:cNvPr>
          <p:cNvGraphicFramePr>
            <a:graphicFrameLocks noGrp="1"/>
          </p:cNvGraphicFramePr>
          <p:nvPr>
            <p:extLst>
              <p:ext uri="{D42A27DB-BD31-4B8C-83A1-F6EECF244321}">
                <p14:modId xmlns:p14="http://schemas.microsoft.com/office/powerpoint/2010/main" val="943384925"/>
              </p:ext>
            </p:extLst>
          </p:nvPr>
        </p:nvGraphicFramePr>
        <p:xfrm>
          <a:off x="1086677" y="1014738"/>
          <a:ext cx="10721009" cy="5529944"/>
        </p:xfrm>
        <a:graphic>
          <a:graphicData uri="http://schemas.openxmlformats.org/drawingml/2006/table">
            <a:tbl>
              <a:tblPr firstRow="1" firstCol="1" bandRow="1">
                <a:tableStyleId>{5C22544A-7EE6-4342-B048-85BDC9FD1C3A}</a:tableStyleId>
              </a:tblPr>
              <a:tblGrid>
                <a:gridCol w="1143179">
                  <a:extLst>
                    <a:ext uri="{9D8B030D-6E8A-4147-A177-3AD203B41FA5}">
                      <a16:colId xmlns:a16="http://schemas.microsoft.com/office/drawing/2014/main" val="3970001995"/>
                    </a:ext>
                  </a:extLst>
                </a:gridCol>
                <a:gridCol w="1414714">
                  <a:extLst>
                    <a:ext uri="{9D8B030D-6E8A-4147-A177-3AD203B41FA5}">
                      <a16:colId xmlns:a16="http://schemas.microsoft.com/office/drawing/2014/main" val="407690718"/>
                    </a:ext>
                  </a:extLst>
                </a:gridCol>
                <a:gridCol w="1378203">
                  <a:extLst>
                    <a:ext uri="{9D8B030D-6E8A-4147-A177-3AD203B41FA5}">
                      <a16:colId xmlns:a16="http://schemas.microsoft.com/office/drawing/2014/main" val="361280885"/>
                    </a:ext>
                  </a:extLst>
                </a:gridCol>
                <a:gridCol w="1019962">
                  <a:extLst>
                    <a:ext uri="{9D8B030D-6E8A-4147-A177-3AD203B41FA5}">
                      <a16:colId xmlns:a16="http://schemas.microsoft.com/office/drawing/2014/main" val="1030609924"/>
                    </a:ext>
                  </a:extLst>
                </a:gridCol>
                <a:gridCol w="996004">
                  <a:extLst>
                    <a:ext uri="{9D8B030D-6E8A-4147-A177-3AD203B41FA5}">
                      <a16:colId xmlns:a16="http://schemas.microsoft.com/office/drawing/2014/main" val="3574925445"/>
                    </a:ext>
                  </a:extLst>
                </a:gridCol>
                <a:gridCol w="970903">
                  <a:extLst>
                    <a:ext uri="{9D8B030D-6E8A-4147-A177-3AD203B41FA5}">
                      <a16:colId xmlns:a16="http://schemas.microsoft.com/office/drawing/2014/main" val="328394169"/>
                    </a:ext>
                  </a:extLst>
                </a:gridCol>
                <a:gridCol w="945803">
                  <a:extLst>
                    <a:ext uri="{9D8B030D-6E8A-4147-A177-3AD203B41FA5}">
                      <a16:colId xmlns:a16="http://schemas.microsoft.com/office/drawing/2014/main" val="297819884"/>
                    </a:ext>
                  </a:extLst>
                </a:gridCol>
                <a:gridCol w="860236">
                  <a:extLst>
                    <a:ext uri="{9D8B030D-6E8A-4147-A177-3AD203B41FA5}">
                      <a16:colId xmlns:a16="http://schemas.microsoft.com/office/drawing/2014/main" val="1016162616"/>
                    </a:ext>
                  </a:extLst>
                </a:gridCol>
                <a:gridCol w="934393">
                  <a:extLst>
                    <a:ext uri="{9D8B030D-6E8A-4147-A177-3AD203B41FA5}">
                      <a16:colId xmlns:a16="http://schemas.microsoft.com/office/drawing/2014/main" val="1206927828"/>
                    </a:ext>
                  </a:extLst>
                </a:gridCol>
                <a:gridCol w="1057612">
                  <a:extLst>
                    <a:ext uri="{9D8B030D-6E8A-4147-A177-3AD203B41FA5}">
                      <a16:colId xmlns:a16="http://schemas.microsoft.com/office/drawing/2014/main" val="2035204516"/>
                    </a:ext>
                  </a:extLst>
                </a:gridCol>
              </a:tblGrid>
              <a:tr h="197498">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Scaled frequency</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10000 ppm</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239644898"/>
                  </a:ext>
                </a:extLst>
              </a:tr>
              <a:tr h="197498">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1.001763689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0.924440074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0.845612445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0.742260186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0.647184949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0.561767705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0.542834603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0.46008987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0.444186754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2569078610"/>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3.15544E-30</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1.001763689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0.924440074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0.845612445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0.742260186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0.647184949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0.561767705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0.542834603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0.46008987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0.444186754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837925589"/>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1.006088845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0.927809974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0.848660452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0.745234759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0.65011673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0.564204648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0.545142911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0.462583935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0.446520542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578755124"/>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1.010568959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0.931324565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0.851852676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0.74836139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0.653207664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0.566784545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0.547577077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0.465218494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0.448978502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563874973"/>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1.015197675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0.934981214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0.85518803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0.751640114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0.656458688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0.56950921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0.550137893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0.467994839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0.451561136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462100907"/>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1.019968636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0.938777289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0.858665427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0.755070968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0.659870737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0.572380455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0.552826149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0.470914261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0.454268943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472318501"/>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1.024875485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0.942710158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0.86228378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0.758653989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0.663444749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0.575400095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0.555642635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0.473978051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0.457102424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2687012146"/>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1.029911866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0.94677719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0.866042003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0.762389213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0.667181658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0.578569941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0.558588142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0.4771875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0.46006208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23071203"/>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1.035071422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0.950975752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0.869939009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0.766276675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0.671082401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0.581891808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0.56166346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0.4805439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0.463148411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500222819"/>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1.040347797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0.955303213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0.87397371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0.770316412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0.675147915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0.585367509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0.56486938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0.484048542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0.466361917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152035254"/>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1.045734632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0.95975694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0.87814502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0.774508461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0.679379135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0.588998856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0.568206692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0.487702718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0.4697031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323270671"/>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1.051225572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0.964334301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0.882451852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0.778852858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0.683776997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0.592787664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0.571676186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0.491507719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0.47317246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890167626"/>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1.05681426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0.969032665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0.886893119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0.783349638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0.688342439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0.596735745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0.575278654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0.495464835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0.476770496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782111178"/>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1.062494339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0.973849399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0.891467734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0.787998839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0.693076395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0.600844913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0.579014885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0.49957536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0.480497711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818727768"/>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1.068259453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0.978781872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0.896174611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0.792800497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0.697979803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0.605116981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0.582885671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0.503840582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0.484354604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298418552"/>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1.074103244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0.983827452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0.901012662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0.797754647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0.703053598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0.609553762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0.5868918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0.508261796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0.488341676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135102094"/>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1.080019356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0.988983507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0.905980801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0.802861326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0.708298716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0.614157069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0.591034065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0.51284029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0.492459427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816357820"/>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1.086001433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0.994247404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0.911077941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0.808120571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0.713716094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0.618928716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0.595313255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0.517577358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0.496708357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589762173"/>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1.092043116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0.999616512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0.916302995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0.813532417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0.719306668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0.623870516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0.599730162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0.522474289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0.501088969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3457531001"/>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1.098138051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1.005088198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0.921654876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0.819096901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0.725071373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0.628984283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0.604285574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0.527532376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0.505601761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515509169"/>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1.104279879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1.010659832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0.927132498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0.82481406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0.731011147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0.634271829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0.608980284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0.53275291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0.510247235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385581417"/>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1.110462244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1.01632878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0.932734772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0.830683929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0.737126926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0.639734967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0.613815081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0.538137182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0.51502589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699499198"/>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1.11667879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1.022092412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0.938460614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0.836706544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0.743419644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0.645375512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0.618790756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0.543686483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0.519938228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826690127"/>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1.122923159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1.027948094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0.944308935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0.842881943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0.74989024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0.651195276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0.623908099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0.549402105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0.524984749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054288970"/>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1.129188996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1.033893195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0.950278649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0.849210161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0.756539648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0.657196072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0.629167901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0.55528534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0.530165954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496289506"/>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1.135469942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1.039925083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0.956368668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0.855691234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0.763368806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0.663379715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0.634570952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0.561337478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0.535482343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1399071128"/>
                  </a:ext>
                </a:extLst>
              </a:tr>
              <a:tr h="197498">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1.141759642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1.046041127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0.962577907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0.862325199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0.770378648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0.669748016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0.640118042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0.56755981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0.540934416</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775" marR="41775" marT="0" marB="0" anchor="b"/>
                </a:tc>
                <a:extLst>
                  <a:ext uri="{0D108BD9-81ED-4DB2-BD59-A6C34878D82A}">
                    <a16:rowId xmlns:a16="http://schemas.microsoft.com/office/drawing/2014/main" val="4149159357"/>
                  </a:ext>
                </a:extLst>
              </a:tr>
            </a:tbl>
          </a:graphicData>
        </a:graphic>
      </p:graphicFrame>
    </p:spTree>
    <p:extLst>
      <p:ext uri="{BB962C8B-B14F-4D97-AF65-F5344CB8AC3E}">
        <p14:creationId xmlns:p14="http://schemas.microsoft.com/office/powerpoint/2010/main" val="142919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06FD-99FE-47E3-BFD0-D545BB8FA80E}"/>
              </a:ext>
            </a:extLst>
          </p:cNvPr>
          <p:cNvSpPr>
            <a:spLocks noGrp="1"/>
          </p:cNvSpPr>
          <p:nvPr>
            <p:ph type="title"/>
          </p:nvPr>
        </p:nvSpPr>
        <p:spPr>
          <a:xfrm>
            <a:off x="993913" y="956286"/>
            <a:ext cx="9511186" cy="633975"/>
          </a:xfrm>
        </p:spPr>
        <p:txBody>
          <a:bodyPr>
            <a:normAutofit/>
          </a:bodyPr>
          <a:lstStyle/>
          <a:p>
            <a:r>
              <a:rPr lang="en-US" sz="3200" b="1" u="sng" dirty="0">
                <a:latin typeface="Times New Roman" panose="02020603050405020304" pitchFamily="18" charset="0"/>
                <a:cs typeface="Times New Roman" panose="02020603050405020304" pitchFamily="18" charset="0"/>
              </a:rPr>
              <a:t>MOTIVATION FOR WORK</a:t>
            </a:r>
          </a:p>
        </p:txBody>
      </p:sp>
      <p:sp>
        <p:nvSpPr>
          <p:cNvPr id="3" name="Content Placeholder 2">
            <a:extLst>
              <a:ext uri="{FF2B5EF4-FFF2-40B4-BE49-F238E27FC236}">
                <a16:creationId xmlns:a16="http://schemas.microsoft.com/office/drawing/2014/main" id="{7BF66FD8-656B-4849-B118-69C2BFB2CE7F}"/>
              </a:ext>
            </a:extLst>
          </p:cNvPr>
          <p:cNvSpPr>
            <a:spLocks noGrp="1"/>
          </p:cNvSpPr>
          <p:nvPr>
            <p:ph idx="1"/>
          </p:nvPr>
        </p:nvSpPr>
        <p:spPr>
          <a:xfrm>
            <a:off x="993911" y="1895060"/>
            <a:ext cx="10760767" cy="4439479"/>
          </a:xfrm>
        </p:spPr>
        <p:txBody>
          <a:bodyPr>
            <a:normAutofit/>
          </a:body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 demand for fresh water is increasing in many areas around the world. The water shortage problem has been caused by various factors such as inefficiency in water management, the deficiency of water sources, and the salinity of water, which includes underground water and stream water.</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Desalination provides a solution for resolving the problem of the water salinity. Amongst all the existing desalination technologies, </a:t>
            </a:r>
            <a:r>
              <a:rPr lang="en-US" sz="2000" b="1" dirty="0">
                <a:latin typeface="Times New Roman" panose="02020603050405020304" pitchFamily="18" charset="0"/>
                <a:cs typeface="Times New Roman" panose="02020603050405020304" pitchFamily="18" charset="0"/>
              </a:rPr>
              <a:t>Reverse Osmosis (RO) </a:t>
            </a:r>
            <a:r>
              <a:rPr lang="en-US" sz="2000" dirty="0">
                <a:latin typeface="Times New Roman" panose="02020603050405020304" pitchFamily="18" charset="0"/>
                <a:cs typeface="Times New Roman" panose="02020603050405020304" pitchFamily="18" charset="0"/>
              </a:rPr>
              <a:t>is relatively is simple and economically competitive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 development of a proper mathematical model that adequately describes the performance of the RO process is crucial for the optimum design of a RO membrane which can make the RO system more efficient, thereby reducing the overall cost. </a:t>
            </a:r>
          </a:p>
        </p:txBody>
      </p:sp>
    </p:spTree>
    <p:extLst>
      <p:ext uri="{BB962C8B-B14F-4D97-AF65-F5344CB8AC3E}">
        <p14:creationId xmlns:p14="http://schemas.microsoft.com/office/powerpoint/2010/main" val="399514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87DD42-E3B5-4B26-BB1F-7E22DC769001}"/>
              </a:ext>
            </a:extLst>
          </p:cNvPr>
          <p:cNvGraphicFramePr>
            <a:graphicFrameLocks noGrp="1"/>
          </p:cNvGraphicFramePr>
          <p:nvPr>
            <p:ph idx="1"/>
            <p:extLst>
              <p:ext uri="{D42A27DB-BD31-4B8C-83A1-F6EECF244321}">
                <p14:modId xmlns:p14="http://schemas.microsoft.com/office/powerpoint/2010/main" val="3185319951"/>
              </p:ext>
            </p:extLst>
          </p:nvPr>
        </p:nvGraphicFramePr>
        <p:xfrm>
          <a:off x="870857" y="217483"/>
          <a:ext cx="10058403" cy="6127150"/>
        </p:xfrm>
        <a:graphic>
          <a:graphicData uri="http://schemas.openxmlformats.org/drawingml/2006/table">
            <a:tbl>
              <a:tblPr firstRow="1" firstCol="1" bandRow="1">
                <a:tableStyleId>{5C22544A-7EE6-4342-B048-85BDC9FD1C3A}</a:tableStyleId>
              </a:tblPr>
              <a:tblGrid>
                <a:gridCol w="904369">
                  <a:extLst>
                    <a:ext uri="{9D8B030D-6E8A-4147-A177-3AD203B41FA5}">
                      <a16:colId xmlns:a16="http://schemas.microsoft.com/office/drawing/2014/main" val="1648147976"/>
                    </a:ext>
                  </a:extLst>
                </a:gridCol>
                <a:gridCol w="904369">
                  <a:extLst>
                    <a:ext uri="{9D8B030D-6E8A-4147-A177-3AD203B41FA5}">
                      <a16:colId xmlns:a16="http://schemas.microsoft.com/office/drawing/2014/main" val="1017264603"/>
                    </a:ext>
                  </a:extLst>
                </a:gridCol>
                <a:gridCol w="904369">
                  <a:extLst>
                    <a:ext uri="{9D8B030D-6E8A-4147-A177-3AD203B41FA5}">
                      <a16:colId xmlns:a16="http://schemas.microsoft.com/office/drawing/2014/main" val="2064305511"/>
                    </a:ext>
                  </a:extLst>
                </a:gridCol>
                <a:gridCol w="1049328">
                  <a:extLst>
                    <a:ext uri="{9D8B030D-6E8A-4147-A177-3AD203B41FA5}">
                      <a16:colId xmlns:a16="http://schemas.microsoft.com/office/drawing/2014/main" val="684620438"/>
                    </a:ext>
                  </a:extLst>
                </a:gridCol>
                <a:gridCol w="1049328">
                  <a:extLst>
                    <a:ext uri="{9D8B030D-6E8A-4147-A177-3AD203B41FA5}">
                      <a16:colId xmlns:a16="http://schemas.microsoft.com/office/drawing/2014/main" val="374102620"/>
                    </a:ext>
                  </a:extLst>
                </a:gridCol>
                <a:gridCol w="1049328">
                  <a:extLst>
                    <a:ext uri="{9D8B030D-6E8A-4147-A177-3AD203B41FA5}">
                      <a16:colId xmlns:a16="http://schemas.microsoft.com/office/drawing/2014/main" val="1253496895"/>
                    </a:ext>
                  </a:extLst>
                </a:gridCol>
                <a:gridCol w="1049328">
                  <a:extLst>
                    <a:ext uri="{9D8B030D-6E8A-4147-A177-3AD203B41FA5}">
                      <a16:colId xmlns:a16="http://schemas.microsoft.com/office/drawing/2014/main" val="587808177"/>
                    </a:ext>
                  </a:extLst>
                </a:gridCol>
                <a:gridCol w="1049328">
                  <a:extLst>
                    <a:ext uri="{9D8B030D-6E8A-4147-A177-3AD203B41FA5}">
                      <a16:colId xmlns:a16="http://schemas.microsoft.com/office/drawing/2014/main" val="3340113237"/>
                    </a:ext>
                  </a:extLst>
                </a:gridCol>
                <a:gridCol w="1049328">
                  <a:extLst>
                    <a:ext uri="{9D8B030D-6E8A-4147-A177-3AD203B41FA5}">
                      <a16:colId xmlns:a16="http://schemas.microsoft.com/office/drawing/2014/main" val="1421320390"/>
                    </a:ext>
                  </a:extLst>
                </a:gridCol>
                <a:gridCol w="1049328">
                  <a:extLst>
                    <a:ext uri="{9D8B030D-6E8A-4147-A177-3AD203B41FA5}">
                      <a16:colId xmlns:a16="http://schemas.microsoft.com/office/drawing/2014/main" val="3857450261"/>
                    </a:ext>
                  </a:extLst>
                </a:gridCol>
              </a:tblGrid>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1.148051738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1.052238693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0.968905279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0.869112093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0.777570112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0.676302789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0.645809964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0.573953629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0.546522675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3254307198"/>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1.154339875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 1.058515151</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r>
                        <a:rPr lang="en-US" sz="1050" dirty="0">
                          <a:latin typeface="Times New Roman" panose="02020603050405020304" pitchFamily="18" charset="0"/>
                          <a:cs typeface="Times New Roman" panose="02020603050405020304" pitchFamily="18" charset="0"/>
                        </a:rPr>
                        <a:t>0.975349695</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0.876051951</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0.78944133</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0.683045849</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0.651647505</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0.580520225</a:t>
                      </a:r>
                    </a:p>
                  </a:txBody>
                  <a:tcPr marL="15683" marR="15683" marT="7841" marB="7841"/>
                </a:tc>
                <a:tc>
                  <a:txBody>
                    <a:bodyPr/>
                    <a:lstStyle/>
                    <a:p>
                      <a:r>
                        <a:rPr lang="en-US" sz="1050" dirty="0">
                          <a:latin typeface="Times New Roman" panose="02020603050405020304" pitchFamily="18" charset="0"/>
                          <a:cs typeface="Times New Roman" panose="02020603050405020304" pitchFamily="18" charset="0"/>
                        </a:rPr>
                        <a:t>0.552247619</a:t>
                      </a:r>
                    </a:p>
                  </a:txBody>
                  <a:tcPr marL="15683" marR="15683" marT="7841" marB="7841"/>
                </a:tc>
                <a:extLst>
                  <a:ext uri="{0D108BD9-81ED-4DB2-BD59-A6C34878D82A}">
                    <a16:rowId xmlns:a16="http://schemas.microsoft.com/office/drawing/2014/main" val="3845903995"/>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1.160617694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1.064867868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0.98191007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0.883144809</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0.792501648</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0.689979006</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0.657631458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0.58726089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0.558109749</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715319360"/>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1.16687884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1.071294212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0.988585317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0.890390705</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0.800243593</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0.697104076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0.663762613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0.594176915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0.564109566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4042009489"/>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1.173116956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1.077791552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0.995374349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0.897789673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0.808170904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0.704422872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0.670041759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0.601269592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0.57024757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3029994997"/>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1.179325684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1.084357254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1.002276079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0.905341751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0.816284518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0.711937205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0.676469688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0.608540211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0.576524262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785903857"/>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1.185498669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1.090988688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1.00928942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0.913046975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0.824585369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0.719648891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0.68304719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0.615990064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0.582940143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3882010779"/>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1.191629553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1.097683222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1.016413285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0.920905381</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0.833074395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0.727559742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0.689775056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0.623620443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0.589495712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4067095204"/>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1.19771198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1.104438223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1.023646587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0.928917006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0.841752532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0.735671571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0.696654076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0.631432639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0.59619147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3797416961"/>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1.203739593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1.111251059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1.030988241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0.937081884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0.850620716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0.743986191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0.70368504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0.639427943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0.603027918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285495782"/>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1.209706034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1.118119099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1.038437157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0.945400054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0.859679883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0.752505417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0.710868739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0.647607646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0.610005557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912963618"/>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1.215604949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1.125039711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1.045992251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0.953871551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0.868930969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0.76123106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0.718205963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0.65597304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0.617124886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935068523"/>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1.221429979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1.132010262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1.053652435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0.962496411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0.87837491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0.770164935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0.725697504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0.664525416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0.624386407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3052742372"/>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1.227174767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1.139028121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1.061416621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0.971274671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0.888012643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0.779308855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0.73334415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0.673266066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0.63179062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04605647"/>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1.232832958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1.146090655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1.069283724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0.980206367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0.897845104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0.788664632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0.741146694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0.68219628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0.639338025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714437797"/>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1.238398195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1.153195233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1.077252657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0.989291536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0.907873229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0.79823408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0.749105925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0.691317351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0.647029124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023823535"/>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1.24386412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1.160339223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1.085322332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0.998530212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0.918097954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0.808019013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0.757222633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0.700630569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0.654864415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4186785621"/>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1.249224377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1.167519993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1.093491663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1.007922434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0.928520215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0.818021244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0.76549761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0.710137225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0.662844401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963590543"/>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1.254472609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1.17473491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1.101759562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1.017468237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0.939140948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0.828242585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0.773931646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0.719838612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0.670969582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091464301"/>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1.25960246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1.181981344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1.110124944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1.027167657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0.94996109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0.838684851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0.78252553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0.72973602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0.679240457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733734927"/>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1.264607572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1.189256661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1.11858672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1.03702073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0.960981577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0.849349854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0.791280055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0.739830741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0.687657528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1885053726"/>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1.269481589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1.196558231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1.127143805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1.047027494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0.972203345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0.860239407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0.800196009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0.750124066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0.696221296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053708213"/>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1.274218155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1.20388342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1.135795111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1.057187983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0.98362733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0.871355325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0.809274184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0.760617287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0.70493226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086213128"/>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1.278810911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1.211229597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1.144539552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1.067502235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0.995254468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0.88269942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0.81851537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0.771311694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0.713790921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017214949"/>
                  </a:ext>
                </a:extLst>
              </a:tr>
              <a:tr h="245086">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1.283253503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1.218594131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1.153376041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1.077970286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1.007085695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0.894273505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0.827920358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0.78220858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0.72279778</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762" marR="11762" marT="0" marB="0" anchor="b"/>
                </a:tc>
                <a:extLst>
                  <a:ext uri="{0D108BD9-81ED-4DB2-BD59-A6C34878D82A}">
                    <a16:rowId xmlns:a16="http://schemas.microsoft.com/office/drawing/2014/main" val="27726313"/>
                  </a:ext>
                </a:extLst>
              </a:tr>
            </a:tbl>
          </a:graphicData>
        </a:graphic>
      </p:graphicFrame>
    </p:spTree>
    <p:extLst>
      <p:ext uri="{BB962C8B-B14F-4D97-AF65-F5344CB8AC3E}">
        <p14:creationId xmlns:p14="http://schemas.microsoft.com/office/powerpoint/2010/main" val="61320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7CD6C-48E1-41B3-ACB8-59DEAAD43828}"/>
              </a:ext>
            </a:extLst>
          </p:cNvPr>
          <p:cNvSpPr>
            <a:spLocks noGrp="1"/>
          </p:cNvSpPr>
          <p:nvPr>
            <p:ph idx="1"/>
          </p:nvPr>
        </p:nvSpPr>
        <p:spPr>
          <a:xfrm>
            <a:off x="954157" y="130629"/>
            <a:ext cx="11020129" cy="6545942"/>
          </a:xfrm>
        </p:spPr>
        <p:txBody>
          <a:bodyPr/>
          <a:lstStyle/>
          <a:p>
            <a:pPr marL="0" indent="0">
              <a:buNone/>
            </a:pPr>
            <a:r>
              <a:rPr lang="en-US" b="1" u="sng" dirty="0">
                <a:latin typeface="Times New Roman" panose="02020603050405020304" pitchFamily="18" charset="0"/>
                <a:cs typeface="Times New Roman" panose="02020603050405020304" pitchFamily="18" charset="0"/>
              </a:rPr>
              <a:t>Recovery ratios for various feed water conductivities and flow rates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p:graphicFrame>
        <p:nvGraphicFramePr>
          <p:cNvPr id="4" name="Table 3">
            <a:extLst>
              <a:ext uri="{FF2B5EF4-FFF2-40B4-BE49-F238E27FC236}">
                <a16:creationId xmlns:a16="http://schemas.microsoft.com/office/drawing/2014/main" id="{0CA99B64-4217-49D8-9AFC-72756DEE7070}"/>
              </a:ext>
            </a:extLst>
          </p:cNvPr>
          <p:cNvGraphicFramePr>
            <a:graphicFrameLocks noGrp="1"/>
          </p:cNvGraphicFramePr>
          <p:nvPr>
            <p:extLst>
              <p:ext uri="{D42A27DB-BD31-4B8C-83A1-F6EECF244321}">
                <p14:modId xmlns:p14="http://schemas.microsoft.com/office/powerpoint/2010/main" val="2422469339"/>
              </p:ext>
            </p:extLst>
          </p:nvPr>
        </p:nvGraphicFramePr>
        <p:xfrm>
          <a:off x="954157" y="928914"/>
          <a:ext cx="11020127" cy="5443159"/>
        </p:xfrm>
        <a:graphic>
          <a:graphicData uri="http://schemas.openxmlformats.org/drawingml/2006/table">
            <a:tbl>
              <a:tblPr firstRow="1" firstCol="1" bandRow="1">
                <a:tableStyleId>{5C22544A-7EE6-4342-B048-85BDC9FD1C3A}</a:tableStyleId>
              </a:tblPr>
              <a:tblGrid>
                <a:gridCol w="953921">
                  <a:extLst>
                    <a:ext uri="{9D8B030D-6E8A-4147-A177-3AD203B41FA5}">
                      <a16:colId xmlns:a16="http://schemas.microsoft.com/office/drawing/2014/main" val="833469587"/>
                    </a:ext>
                  </a:extLst>
                </a:gridCol>
                <a:gridCol w="1247040">
                  <a:extLst>
                    <a:ext uri="{9D8B030D-6E8A-4147-A177-3AD203B41FA5}">
                      <a16:colId xmlns:a16="http://schemas.microsoft.com/office/drawing/2014/main" val="1580207164"/>
                    </a:ext>
                  </a:extLst>
                </a:gridCol>
                <a:gridCol w="812976">
                  <a:extLst>
                    <a:ext uri="{9D8B030D-6E8A-4147-A177-3AD203B41FA5}">
                      <a16:colId xmlns:a16="http://schemas.microsoft.com/office/drawing/2014/main" val="3149825423"/>
                    </a:ext>
                  </a:extLst>
                </a:gridCol>
                <a:gridCol w="1029498">
                  <a:extLst>
                    <a:ext uri="{9D8B030D-6E8A-4147-A177-3AD203B41FA5}">
                      <a16:colId xmlns:a16="http://schemas.microsoft.com/office/drawing/2014/main" val="1816757112"/>
                    </a:ext>
                  </a:extLst>
                </a:gridCol>
                <a:gridCol w="1029498">
                  <a:extLst>
                    <a:ext uri="{9D8B030D-6E8A-4147-A177-3AD203B41FA5}">
                      <a16:colId xmlns:a16="http://schemas.microsoft.com/office/drawing/2014/main" val="3125991082"/>
                    </a:ext>
                  </a:extLst>
                </a:gridCol>
                <a:gridCol w="1029498">
                  <a:extLst>
                    <a:ext uri="{9D8B030D-6E8A-4147-A177-3AD203B41FA5}">
                      <a16:colId xmlns:a16="http://schemas.microsoft.com/office/drawing/2014/main" val="3927635881"/>
                    </a:ext>
                  </a:extLst>
                </a:gridCol>
                <a:gridCol w="952900">
                  <a:extLst>
                    <a:ext uri="{9D8B030D-6E8A-4147-A177-3AD203B41FA5}">
                      <a16:colId xmlns:a16="http://schemas.microsoft.com/office/drawing/2014/main" val="3237499665"/>
                    </a:ext>
                  </a:extLst>
                </a:gridCol>
                <a:gridCol w="1029498">
                  <a:extLst>
                    <a:ext uri="{9D8B030D-6E8A-4147-A177-3AD203B41FA5}">
                      <a16:colId xmlns:a16="http://schemas.microsoft.com/office/drawing/2014/main" val="3868596310"/>
                    </a:ext>
                  </a:extLst>
                </a:gridCol>
                <a:gridCol w="952900">
                  <a:extLst>
                    <a:ext uri="{9D8B030D-6E8A-4147-A177-3AD203B41FA5}">
                      <a16:colId xmlns:a16="http://schemas.microsoft.com/office/drawing/2014/main" val="896532624"/>
                    </a:ext>
                  </a:extLst>
                </a:gridCol>
                <a:gridCol w="952900">
                  <a:extLst>
                    <a:ext uri="{9D8B030D-6E8A-4147-A177-3AD203B41FA5}">
                      <a16:colId xmlns:a16="http://schemas.microsoft.com/office/drawing/2014/main" val="1073531391"/>
                    </a:ext>
                  </a:extLst>
                </a:gridCol>
                <a:gridCol w="1029498">
                  <a:extLst>
                    <a:ext uri="{9D8B030D-6E8A-4147-A177-3AD203B41FA5}">
                      <a16:colId xmlns:a16="http://schemas.microsoft.com/office/drawing/2014/main" val="2332541197"/>
                    </a:ext>
                  </a:extLst>
                </a:gridCol>
              </a:tblGrid>
              <a:tr h="243444">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Motor speed</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Feed flow rate(lit/min)</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R(2000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R(3000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R(4000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R(5000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R(6000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R(7000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R(8000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R(9000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R(10000 ppm)</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1023860355"/>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509.15241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1.80982892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0.553512919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0.510788652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0.467233358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0.410127265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0.35759455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0.310398236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0.29993697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0.25421733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0.245430244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782714007"/>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535.81833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2.12981996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0.472382109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0.435628359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0.398465818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0.34990505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0.30524492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0.264907203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0.25595727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0.21719392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0.209651778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4084288880"/>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562.48425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2.449811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0.412508948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0.380161802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0.347721794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0.305477194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0.26663594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0.231358478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0.22351809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0.18989975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0.18327067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269676028"/>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589.15017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2.76980204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0.366523549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0.337562468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0.308754206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0.271369615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0.23700563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0.205613687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0.19861993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0.16896328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0.163030112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884396793"/>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615.81609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3.08979308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0.330109043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0.303831766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0.277903861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0.244375901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0.2135647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0.185248798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0.17892012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0.15240964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0.147022448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52942961"/>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642.48201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3.40978412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0.300569024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0.276472095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0.252885153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0.222493261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0.1945709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0.168749714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0.16295537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0.1390053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0.134056118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328705913"/>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669.14793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3.72977516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0.276132427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0.253842966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0.232196839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0.204406212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0.17887986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0.155121935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0.14976456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0.12794002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0.123348475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194331080"/>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695.81385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4.0497662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0.255587945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0.234822384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0.214812156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0.18921504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0.16570892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0.143685284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0.13869034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0.11865967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0.114364234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684292399"/>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722.47977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4.36975724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0.238079083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0.218616999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0.200005095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0.176283571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0.15450467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0.133958817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0.12926791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0.11077241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0.106724903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619266536"/>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749.14569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4.68974828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0.222983105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0.20464999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0.187247794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0.165149261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0.14486473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0.125592851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0.12115932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0.10399337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0.10015529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846529223"/>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775.81161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5.00973932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0.209836382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0.192491912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0.176147259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0.155467742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0.13648954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0.118327048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0.11411296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0.09811044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0.094450515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840211020"/>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802.47753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5.32973036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0.198286628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0.181816452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0.166404876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0.146977349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0.12915146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0.11196359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0.10793767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0.09296246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0.0894549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4169704832"/>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829.14345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5.6497214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0.188061369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0.172371225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0.15778968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0.139475699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0.12267444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0.106349476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0.10248556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0.08842478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0.085048036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3651294834"/>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855.80937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5.96971244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0.178946551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0.16395796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0.150120231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0.1328038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0.11692017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0.101364511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0.09764049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0.08439947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0.081135333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4050380746"/>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882.47529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6.28970348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0.170771682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0.156418733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0.143252009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0.126835017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0.1117785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0.096912957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0.09330993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0.08080855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0.077641446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3273794053"/>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909.14121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6.60969452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0.163399285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0.149626205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0.137068483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0.121467236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0.10716058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0.092917618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0.08941927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0.07758911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0.074505626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581188549"/>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935.80713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6.92968556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0.156717274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0.143476554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0.131474644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0.116617206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0.10299401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0.089315556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0.08590769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0.07468988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0.07167834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2088700003"/>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962.47305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7.2496766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0.150633356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0.13788429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0.126392258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0.112216373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0.09921914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0.086054944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0.08272509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0.07206863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0.069118803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1525047221"/>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989.13897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7.56966764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0.145070841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0.132778379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0.12175632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0.108207776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0.09578642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0.083092721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0.07982987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0.0696903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0.066793126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824076002"/>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1015.80489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7.88965868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0.139965482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0.12809931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0.117512371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0.104543694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0.09265434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0.08039281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0.07718715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0.06752547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0.064672916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521199152"/>
                  </a:ext>
                </a:extLst>
              </a:tr>
              <a:tr h="243444">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1042.47081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8.20964972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0.135263048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0.123796851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0.113614442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0.101183845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0.08978787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0.077924758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0.07476751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0.06554935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0.06273421</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164" marR="53164" marT="0" marB="0" anchor="b"/>
                </a:tc>
                <a:extLst>
                  <a:ext uri="{0D108BD9-81ED-4DB2-BD59-A6C34878D82A}">
                    <a16:rowId xmlns:a16="http://schemas.microsoft.com/office/drawing/2014/main" val="312384016"/>
                  </a:ext>
                </a:extLst>
              </a:tr>
            </a:tbl>
          </a:graphicData>
        </a:graphic>
      </p:graphicFrame>
    </p:spTree>
    <p:extLst>
      <p:ext uri="{BB962C8B-B14F-4D97-AF65-F5344CB8AC3E}">
        <p14:creationId xmlns:p14="http://schemas.microsoft.com/office/powerpoint/2010/main" val="1865705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CC467C-8298-4D55-9C96-340F9398A26E}"/>
              </a:ext>
            </a:extLst>
          </p:cNvPr>
          <p:cNvGraphicFramePr>
            <a:graphicFrameLocks noGrp="1"/>
          </p:cNvGraphicFramePr>
          <p:nvPr>
            <p:ph idx="1"/>
            <p:extLst>
              <p:ext uri="{D42A27DB-BD31-4B8C-83A1-F6EECF244321}">
                <p14:modId xmlns:p14="http://schemas.microsoft.com/office/powerpoint/2010/main" val="3767926305"/>
              </p:ext>
            </p:extLst>
          </p:nvPr>
        </p:nvGraphicFramePr>
        <p:xfrm>
          <a:off x="1139686" y="493485"/>
          <a:ext cx="10645918" cy="5834730"/>
        </p:xfrm>
        <a:graphic>
          <a:graphicData uri="http://schemas.openxmlformats.org/drawingml/2006/table">
            <a:tbl>
              <a:tblPr firstRow="1" firstCol="1" bandRow="1">
                <a:tableStyleId>{5C22544A-7EE6-4342-B048-85BDC9FD1C3A}</a:tableStyleId>
              </a:tblPr>
              <a:tblGrid>
                <a:gridCol w="921528">
                  <a:extLst>
                    <a:ext uri="{9D8B030D-6E8A-4147-A177-3AD203B41FA5}">
                      <a16:colId xmlns:a16="http://schemas.microsoft.com/office/drawing/2014/main" val="970136227"/>
                    </a:ext>
                  </a:extLst>
                </a:gridCol>
                <a:gridCol w="1204695">
                  <a:extLst>
                    <a:ext uri="{9D8B030D-6E8A-4147-A177-3AD203B41FA5}">
                      <a16:colId xmlns:a16="http://schemas.microsoft.com/office/drawing/2014/main" val="1603229549"/>
                    </a:ext>
                  </a:extLst>
                </a:gridCol>
                <a:gridCol w="785372">
                  <a:extLst>
                    <a:ext uri="{9D8B030D-6E8A-4147-A177-3AD203B41FA5}">
                      <a16:colId xmlns:a16="http://schemas.microsoft.com/office/drawing/2014/main" val="1085703677"/>
                    </a:ext>
                  </a:extLst>
                </a:gridCol>
                <a:gridCol w="994540">
                  <a:extLst>
                    <a:ext uri="{9D8B030D-6E8A-4147-A177-3AD203B41FA5}">
                      <a16:colId xmlns:a16="http://schemas.microsoft.com/office/drawing/2014/main" val="949286989"/>
                    </a:ext>
                  </a:extLst>
                </a:gridCol>
                <a:gridCol w="994540">
                  <a:extLst>
                    <a:ext uri="{9D8B030D-6E8A-4147-A177-3AD203B41FA5}">
                      <a16:colId xmlns:a16="http://schemas.microsoft.com/office/drawing/2014/main" val="3075991273"/>
                    </a:ext>
                  </a:extLst>
                </a:gridCol>
                <a:gridCol w="994540">
                  <a:extLst>
                    <a:ext uri="{9D8B030D-6E8A-4147-A177-3AD203B41FA5}">
                      <a16:colId xmlns:a16="http://schemas.microsoft.com/office/drawing/2014/main" val="3248447997"/>
                    </a:ext>
                  </a:extLst>
                </a:gridCol>
                <a:gridCol w="920541">
                  <a:extLst>
                    <a:ext uri="{9D8B030D-6E8A-4147-A177-3AD203B41FA5}">
                      <a16:colId xmlns:a16="http://schemas.microsoft.com/office/drawing/2014/main" val="1089164741"/>
                    </a:ext>
                  </a:extLst>
                </a:gridCol>
                <a:gridCol w="994540">
                  <a:extLst>
                    <a:ext uri="{9D8B030D-6E8A-4147-A177-3AD203B41FA5}">
                      <a16:colId xmlns:a16="http://schemas.microsoft.com/office/drawing/2014/main" val="1771811849"/>
                    </a:ext>
                  </a:extLst>
                </a:gridCol>
                <a:gridCol w="920541">
                  <a:extLst>
                    <a:ext uri="{9D8B030D-6E8A-4147-A177-3AD203B41FA5}">
                      <a16:colId xmlns:a16="http://schemas.microsoft.com/office/drawing/2014/main" val="3667977637"/>
                    </a:ext>
                  </a:extLst>
                </a:gridCol>
                <a:gridCol w="920541">
                  <a:extLst>
                    <a:ext uri="{9D8B030D-6E8A-4147-A177-3AD203B41FA5}">
                      <a16:colId xmlns:a16="http://schemas.microsoft.com/office/drawing/2014/main" val="2004299266"/>
                    </a:ext>
                  </a:extLst>
                </a:gridCol>
                <a:gridCol w="994540">
                  <a:extLst>
                    <a:ext uri="{9D8B030D-6E8A-4147-A177-3AD203B41FA5}">
                      <a16:colId xmlns:a16="http://schemas.microsoft.com/office/drawing/2014/main" val="230926113"/>
                    </a:ext>
                  </a:extLst>
                </a:gridCol>
              </a:tblGrid>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1069.13673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8.52964076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0.130917447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0.119828307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0.110023463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0.098093996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0.08715721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0.075662684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0.07254593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0.06374084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0.060956638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3531307982"/>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1095.80265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8.8496318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0.126889252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0.11615716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0.106706014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0.09524486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0.08473689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0.073584449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0.07050102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0.06208192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0.059322779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977815720"/>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1122.46857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9.16962284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0.123144541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0.112751987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0.103633341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0.092611242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0.08250499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0.071671004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0.06861437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0.06055705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0.05781764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571030679"/>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1149.13449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9.48961388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0.119653967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0.109585606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0.100780567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0.090171344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0.08044256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0.06990587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0.06687005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0.05915283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0.056428254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3442256317"/>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1175.80041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9.80960492</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0.116392011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0.106634379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0.098126063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0.087906211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0.0785331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0.068274719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0.06525421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0.05785756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0.055143344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3517446799"/>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1202.46633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10.12959596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0.11333638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0.103877657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0.09565093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0.085799285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0.0767622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0.066765031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0.06375476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0.05666106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0.053953058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53709605"/>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1229.13225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10.449587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0.110467512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0.101297319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0.093338588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0.083836036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0.07511724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0.065365822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0.06236108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0.05555437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0.052848751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621546364"/>
                  </a:ext>
                </a:extLst>
              </a:tr>
              <a:tr h="194491">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1255.79817</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10.76957804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0.107768168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0.098877399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0.091174424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0.082003659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0.07358707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0.064067413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0.06106381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0.05452961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0.051822806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4080431665"/>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1282.46409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11.08956908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0.1052231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0.096603773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0.089145512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0.08029083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0.07216183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0.062861241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0.05985468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0.0535798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0.050868484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4193712701"/>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1309.13001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11.40956012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0.102818772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0.0944639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0.087240379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0.078687492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0.07083278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0.061739705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0.05872635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0.05269875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0.049979803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487967275"/>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1335.79593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11.72955116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0.100543121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0.092446611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0.085448801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0.077184688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0.06959214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0.060696031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0.05767226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0.05188095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0.049151434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815417467"/>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1362.46185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12.0495422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0.09838537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0.09054192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0.08376164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0.075774412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0.06843292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0.059724169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0.05668657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0.05112145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0.048378613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689002283"/>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1389.12777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12.36953324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0.096335854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0.088740877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0.082170706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0.074449485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0.0673489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0.05881869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0.05576403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0.05041584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0.04765707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4036540164"/>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1415.79369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12.68952428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0.094385885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0.087035432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0.080668634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0.073203454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0.06633444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0.057974716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0.05489994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0.04976015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0.046982965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173755478"/>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1442.45961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13.00951532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0.092527628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0.085418329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0.079248782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0.072030499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0.06538451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0.057187849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0.05409003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0.04915079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0.046352835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60129294"/>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1469.12553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13.32950636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0.090754001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0.083883009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0.077905147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0.070925361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0.0644945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0.05645411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0.05333046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0.04858452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0.045763552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181492017"/>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1495.79145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13.6494974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0.089058587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0.082423527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0.076632291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0.069883273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0.06366029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0.055769897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0.05261776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0.0480584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0.045212279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3347148781"/>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1522.45737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13.96948844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0.087435555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0.081034482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0.07542527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0.068899904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0.0628781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0.055131935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0.05194875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0.04756978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0.04469644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704323859"/>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1549.12329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14.28947948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0.085879599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0.07971096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0.074279586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0.067971312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0.06214451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0.054537246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0.05132056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0.04711621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0.04421369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592640923"/>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1575.78921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14.60947052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0.084385875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0.078448473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0.073191135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0.067093901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0.06145638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0.053983108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0.05073057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0.04669548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0.043761889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706090033"/>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1602.45513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14.92946156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0.082949957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0.077242922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0.072156163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0.066264381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0.06081085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0.053467037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0.05017635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0.04630558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0.04333908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896947835"/>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1629.12105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15.2494526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0.081567788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0.076090549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0.071171232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0.065479741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0.06020531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0.052986755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0.04965573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0.04594464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0.04294347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4079320583"/>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1655.78697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15.56944364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0.080235647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0.074987907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0.070233188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0.064737216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0.05963734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0.052540172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0.04916666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0.04561096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0.042573416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849902314"/>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1682.45289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15.88943468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0.07895011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0.073931825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0.069339129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0.064034263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0.05910474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0.052125365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0.04870731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0.04530297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0.042227404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328032771"/>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1709.11881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16.20942572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0.077708025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0.072919384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0.068486383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0.063368541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0.05860548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0.051740565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0.04827596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0.04501924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0.041904042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200538211"/>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1735.78473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16.52941676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0.076506485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0.07194789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0.067672486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0.06273789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0.05813766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0.051384139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0.04787102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0.04475843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0.041602044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612753524"/>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1762.45065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16.8494078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0.075342802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0.071014854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0.066895158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0.062140314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0.05769956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0.051054578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0.04749105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0.04451931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0.041320223</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2419897986"/>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1789.11657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17.16939884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0.074214489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0.070117972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0.066152294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0.061573966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0.05728956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0.050750485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0.04713468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0.04430075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0.041057481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687826368"/>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1815.78249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17.48938988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0.073119241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0.069255109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0.065441937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0.061037134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0.05690619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0.050470567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0.04680068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0.04410169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0.040812797</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389134422"/>
                  </a:ext>
                </a:extLst>
              </a:tr>
              <a:tr h="194491">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1842.881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17.80938092</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0.072054919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0.068424284</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0.064762276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0.060528229</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0.05654805</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0.050213621</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0.04648788</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a:effectLst/>
                          <a:latin typeface="Times New Roman" panose="02020603050405020304" pitchFamily="18" charset="0"/>
                          <a:cs typeface="Times New Roman" panose="02020603050405020304" pitchFamily="18" charset="0"/>
                        </a:rPr>
                        <a:t>0.04392116</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tc>
                  <a:txBody>
                    <a:bodyPr/>
                    <a:lstStyle/>
                    <a:p>
                      <a:pPr marL="0" marR="0" algn="r">
                        <a:lnSpc>
                          <a:spcPct val="107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0.040585228</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987" marR="38987" marT="0" marB="0" anchor="b"/>
                </a:tc>
                <a:extLst>
                  <a:ext uri="{0D108BD9-81ED-4DB2-BD59-A6C34878D82A}">
                    <a16:rowId xmlns:a16="http://schemas.microsoft.com/office/drawing/2014/main" val="1216736078"/>
                  </a:ext>
                </a:extLst>
              </a:tr>
            </a:tbl>
          </a:graphicData>
        </a:graphic>
      </p:graphicFrame>
    </p:spTree>
    <p:extLst>
      <p:ext uri="{BB962C8B-B14F-4D97-AF65-F5344CB8AC3E}">
        <p14:creationId xmlns:p14="http://schemas.microsoft.com/office/powerpoint/2010/main" val="44841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3AB1-FBD9-460C-870B-A22D4E887E85}"/>
              </a:ext>
            </a:extLst>
          </p:cNvPr>
          <p:cNvSpPr>
            <a:spLocks noGrp="1"/>
          </p:cNvSpPr>
          <p:nvPr>
            <p:ph type="title"/>
          </p:nvPr>
        </p:nvSpPr>
        <p:spPr>
          <a:xfrm>
            <a:off x="1105136" y="399142"/>
            <a:ext cx="8944429" cy="563789"/>
          </a:xfrm>
        </p:spPr>
        <p:txBody>
          <a:bodyPr>
            <a:normAutofit/>
          </a:bodyPr>
          <a:lstStyle/>
          <a:p>
            <a:r>
              <a:rPr lang="en-US" sz="3200" b="1" u="sng" dirty="0">
                <a:latin typeface="Times New Roman" panose="02020603050405020304" pitchFamily="18" charset="0"/>
                <a:cs typeface="Times New Roman" panose="02020603050405020304" pitchFamily="18" charset="0"/>
              </a:rPr>
              <a:t>GRAPHICAL REPRESENTATION</a:t>
            </a:r>
          </a:p>
        </p:txBody>
      </p:sp>
      <p:graphicFrame>
        <p:nvGraphicFramePr>
          <p:cNvPr id="4" name="Content Placeholder 3">
            <a:extLst>
              <a:ext uri="{FF2B5EF4-FFF2-40B4-BE49-F238E27FC236}">
                <a16:creationId xmlns:a16="http://schemas.microsoft.com/office/drawing/2014/main" id="{FCDAE128-430E-4E80-BBF8-23191CBA5503}"/>
              </a:ext>
            </a:extLst>
          </p:cNvPr>
          <p:cNvGraphicFramePr>
            <a:graphicFrameLocks noGrp="1"/>
          </p:cNvGraphicFramePr>
          <p:nvPr>
            <p:ph idx="1"/>
            <p:extLst>
              <p:ext uri="{D42A27DB-BD31-4B8C-83A1-F6EECF244321}">
                <p14:modId xmlns:p14="http://schemas.microsoft.com/office/powerpoint/2010/main" val="1372559192"/>
              </p:ext>
            </p:extLst>
          </p:nvPr>
        </p:nvGraphicFramePr>
        <p:xfrm>
          <a:off x="993913" y="1103086"/>
          <a:ext cx="10414316" cy="507387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45C1B655-2EC3-4773-B9AD-220F789BD637}"/>
              </a:ext>
            </a:extLst>
          </p:cNvPr>
          <p:cNvSpPr/>
          <p:nvPr/>
        </p:nvSpPr>
        <p:spPr>
          <a:xfrm>
            <a:off x="3649830" y="6176963"/>
            <a:ext cx="5269712"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Inlet flow rate of product tank vs motor frequency</a:t>
            </a:r>
            <a:endParaRPr lang="en-US" dirty="0"/>
          </a:p>
        </p:txBody>
      </p:sp>
    </p:spTree>
    <p:extLst>
      <p:ext uri="{BB962C8B-B14F-4D97-AF65-F5344CB8AC3E}">
        <p14:creationId xmlns:p14="http://schemas.microsoft.com/office/powerpoint/2010/main" val="3433213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4168E3-C3EB-4586-ACD8-93125CCD4135}"/>
              </a:ext>
            </a:extLst>
          </p:cNvPr>
          <p:cNvGraphicFramePr>
            <a:graphicFrameLocks noGrp="1"/>
          </p:cNvGraphicFramePr>
          <p:nvPr>
            <p:ph idx="1"/>
            <p:extLst>
              <p:ext uri="{D42A27DB-BD31-4B8C-83A1-F6EECF244321}">
                <p14:modId xmlns:p14="http://schemas.microsoft.com/office/powerpoint/2010/main" val="3105549948"/>
              </p:ext>
            </p:extLst>
          </p:nvPr>
        </p:nvGraphicFramePr>
        <p:xfrm>
          <a:off x="861390" y="287338"/>
          <a:ext cx="11011295" cy="540226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7190F268-6420-464D-BCAE-E55B65D96871}"/>
              </a:ext>
            </a:extLst>
          </p:cNvPr>
          <p:cNvSpPr/>
          <p:nvPr/>
        </p:nvSpPr>
        <p:spPr>
          <a:xfrm>
            <a:off x="3905842" y="5885934"/>
            <a:ext cx="5135060"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Inlet flow rate of product tank vs motor frequency</a:t>
            </a:r>
            <a:endParaRPr lang="en-US" dirty="0"/>
          </a:p>
        </p:txBody>
      </p:sp>
    </p:spTree>
    <p:extLst>
      <p:ext uri="{BB962C8B-B14F-4D97-AF65-F5344CB8AC3E}">
        <p14:creationId xmlns:p14="http://schemas.microsoft.com/office/powerpoint/2010/main" val="188763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AC15-BA35-49A6-A828-4E67528E5FA9}"/>
              </a:ext>
            </a:extLst>
          </p:cNvPr>
          <p:cNvSpPr>
            <a:spLocks noGrp="1"/>
          </p:cNvSpPr>
          <p:nvPr>
            <p:ph type="title"/>
          </p:nvPr>
        </p:nvSpPr>
        <p:spPr>
          <a:xfrm>
            <a:off x="838200" y="365126"/>
            <a:ext cx="4807857" cy="723446"/>
          </a:xfrm>
        </p:spPr>
        <p:txBody>
          <a:bodyPr>
            <a:normAutofit/>
          </a:bodyPr>
          <a:lstStyle/>
          <a:p>
            <a:r>
              <a:rPr lang="en-US" sz="3200" b="1" u="sng"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74A81E6D-CA82-4BF5-87E9-79EE05311593}"/>
              </a:ext>
            </a:extLst>
          </p:cNvPr>
          <p:cNvSpPr>
            <a:spLocks noGrp="1"/>
          </p:cNvSpPr>
          <p:nvPr>
            <p:ph idx="1"/>
          </p:nvPr>
        </p:nvSpPr>
        <p:spPr>
          <a:xfrm>
            <a:off x="838200" y="1393371"/>
            <a:ext cx="10515600" cy="4783592"/>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work, RO membrane for seawater desalination was theoretically investigated using a simple model based on solution-diffusion theory. The following conclusions can be drawn from this work    </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Simulation results show that the model behaves qualitatively similar to a real plant</a:t>
            </a:r>
          </a:p>
          <a:p>
            <a:pPr lvl="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Moreover, parameter estimation has to be carried out in order to adjust model to real plant</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RO membrane performance can be checked using models to avoid damage of membrane</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Recovery ratio plays an important role in the selection of membrane</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proposed model, the bulk feed velocity plays the important role for improvement of permeate flux </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Higher flux improves the salt rejection, but increases the specific energy consumption.</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transient behavior of model is validated using practical industry data</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above mathematical model can be used directly in applications and is of great importance for process design, operation and control</a:t>
            </a:r>
          </a:p>
        </p:txBody>
      </p:sp>
    </p:spTree>
    <p:extLst>
      <p:ext uri="{BB962C8B-B14F-4D97-AF65-F5344CB8AC3E}">
        <p14:creationId xmlns:p14="http://schemas.microsoft.com/office/powerpoint/2010/main" val="332172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66DE-9D96-484E-92E1-8762978D88E4}"/>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149A51-9833-414A-AAE3-E8DC52B35A8C}"/>
              </a:ext>
            </a:extLst>
          </p:cNvPr>
          <p:cNvSpPr>
            <a:spLocks noGrp="1"/>
          </p:cNvSpPr>
          <p:nvPr>
            <p:ph idx="1"/>
          </p:nvPr>
        </p:nvSpPr>
        <p:spPr/>
        <p:txBody>
          <a:bodyPr>
            <a:normAutofit lnSpcReduction="10000"/>
          </a:bodyPr>
          <a:lstStyle/>
          <a:p>
            <a:pPr lvl="0"/>
            <a:r>
              <a:rPr lang="en-US" sz="2000" dirty="0">
                <a:latin typeface="Times New Roman" panose="02020603050405020304" pitchFamily="18" charset="0"/>
                <a:cs typeface="Times New Roman" panose="02020603050405020304" pitchFamily="18" charset="0"/>
              </a:rPr>
              <a:t>Yu Zhao, Reverse Osmosis Desalination in a Mini Renewable Energy Power Supply System, Curtin University of Technology, May 2006</a:t>
            </a:r>
          </a:p>
          <a:p>
            <a:pPr lvl="0"/>
            <a:r>
              <a:rPr lang="en-US" sz="2000" dirty="0">
                <a:latin typeface="Times New Roman" panose="02020603050405020304" pitchFamily="18" charset="0"/>
                <a:cs typeface="Times New Roman" panose="02020603050405020304" pitchFamily="18" charset="0"/>
              </a:rPr>
              <a:t>K.Jamal, M.A.Khan, M.Kamil, Mathematical modeling of Reverse Osmosis systems, March 2003</a:t>
            </a:r>
          </a:p>
          <a:p>
            <a:pPr lvl="0"/>
            <a:r>
              <a:rPr lang="en-US" sz="2000" dirty="0">
                <a:latin typeface="Times New Roman" panose="02020603050405020304" pitchFamily="18" charset="0"/>
                <a:cs typeface="Times New Roman" panose="02020603050405020304" pitchFamily="18" charset="0"/>
              </a:rPr>
              <a:t>A.Gambier (IEEE), A.Krasnik, Dynamic Modeling of a Simple Reverse Osmosis Desalination Plant for Advanced Control Purposes, 2007</a:t>
            </a:r>
          </a:p>
          <a:p>
            <a:pPr lvl="0"/>
            <a:r>
              <a:rPr lang="en-US" sz="2000" dirty="0">
                <a:latin typeface="Times New Roman" panose="02020603050405020304" pitchFamily="18" charset="0"/>
                <a:cs typeface="Times New Roman" panose="02020603050405020304" pitchFamily="18" charset="0"/>
              </a:rPr>
              <a:t>Djamel Ghernaout, Reverse Osmosis Process Membranes Modeling- A</a:t>
            </a: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Historical Overview, 2017</a:t>
            </a:r>
          </a:p>
          <a:p>
            <a:pPr lvl="0"/>
            <a:r>
              <a:rPr lang="en-US" sz="2000" dirty="0">
                <a:latin typeface="Times New Roman" panose="02020603050405020304" pitchFamily="18" charset="0"/>
                <a:cs typeface="Times New Roman" panose="02020603050405020304" pitchFamily="18" charset="0"/>
              </a:rPr>
              <a:t>Sunanda Kore, A short review on process and Applications of Reverse Osmosis,2001</a:t>
            </a:r>
          </a:p>
          <a:p>
            <a:pPr lvl="0"/>
            <a:r>
              <a:rPr lang="en-US" sz="2000" dirty="0">
                <a:latin typeface="Times New Roman" panose="02020603050405020304" pitchFamily="18" charset="0"/>
                <a:cs typeface="Times New Roman" panose="02020603050405020304" pitchFamily="18" charset="0"/>
              </a:rPr>
              <a:t>J.G.Wijmans, The solution diffusion model: A review,1995</a:t>
            </a:r>
          </a:p>
          <a:p>
            <a:pPr marL="0" indent="0">
              <a:buNone/>
            </a:pPr>
            <a:endParaRPr lang="en-US" dirty="0"/>
          </a:p>
        </p:txBody>
      </p:sp>
    </p:spTree>
    <p:extLst>
      <p:ext uri="{BB962C8B-B14F-4D97-AF65-F5344CB8AC3E}">
        <p14:creationId xmlns:p14="http://schemas.microsoft.com/office/powerpoint/2010/main" val="67436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BCAF-7342-44F2-8874-3D3485656F1B}"/>
              </a:ext>
            </a:extLst>
          </p:cNvPr>
          <p:cNvSpPr>
            <a:spLocks noGrp="1"/>
          </p:cNvSpPr>
          <p:nvPr>
            <p:ph type="title"/>
          </p:nvPr>
        </p:nvSpPr>
        <p:spPr>
          <a:xfrm>
            <a:off x="3823252" y="2448339"/>
            <a:ext cx="9601200" cy="1485900"/>
          </a:xfrm>
        </p:spPr>
        <p:txBody>
          <a:bodyPr/>
          <a:lstStyle/>
          <a:p>
            <a:r>
              <a:rPr lang="en-US" dirty="0">
                <a:latin typeface="Algerian" panose="04020705040A02060702" pitchFamily="82" charset="0"/>
              </a:rPr>
              <a:t>THANK YOU</a:t>
            </a:r>
          </a:p>
        </p:txBody>
      </p:sp>
    </p:spTree>
    <p:extLst>
      <p:ext uri="{BB962C8B-B14F-4D97-AF65-F5344CB8AC3E}">
        <p14:creationId xmlns:p14="http://schemas.microsoft.com/office/powerpoint/2010/main" val="281399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E0F3-2A62-4EE5-97B5-20F4E02A17C0}"/>
              </a:ext>
            </a:extLst>
          </p:cNvPr>
          <p:cNvSpPr>
            <a:spLocks noGrp="1"/>
          </p:cNvSpPr>
          <p:nvPr>
            <p:ph type="title"/>
          </p:nvPr>
        </p:nvSpPr>
        <p:spPr>
          <a:xfrm>
            <a:off x="972429" y="842204"/>
            <a:ext cx="10247142" cy="1097915"/>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CC5C8FE-749A-4594-A763-BCD44B9C2DDF}"/>
              </a:ext>
            </a:extLst>
          </p:cNvPr>
          <p:cNvSpPr>
            <a:spLocks noGrp="1"/>
          </p:cNvSpPr>
          <p:nvPr>
            <p:ph idx="1"/>
          </p:nvPr>
        </p:nvSpPr>
        <p:spPr/>
        <p:txBody>
          <a:body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propose model that would be useful to supply portable water in a sustainable and environmentally friendly way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To develop a model that would be used directly for applications so that experimental equipment damage can be prevented.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study the effect of pressure on the permeate flow and recovery ratio of the RO membrane for a wide range of water conductivities under constant temperature</a:t>
            </a:r>
            <a:endParaRPr lang="en-US" dirty="0"/>
          </a:p>
        </p:txBody>
      </p:sp>
    </p:spTree>
    <p:extLst>
      <p:ext uri="{BB962C8B-B14F-4D97-AF65-F5344CB8AC3E}">
        <p14:creationId xmlns:p14="http://schemas.microsoft.com/office/powerpoint/2010/main" val="374918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1D9B-531F-4ADD-B285-FA0285CCF887}"/>
              </a:ext>
            </a:extLst>
          </p:cNvPr>
          <p:cNvSpPr>
            <a:spLocks noGrp="1"/>
          </p:cNvSpPr>
          <p:nvPr>
            <p:ph type="title"/>
          </p:nvPr>
        </p:nvSpPr>
        <p:spPr>
          <a:xfrm>
            <a:off x="838200" y="365126"/>
            <a:ext cx="9710530" cy="893832"/>
          </a:xfrm>
        </p:spPr>
        <p:txBody>
          <a:bodyPr>
            <a:normAutofit/>
          </a:bodyPr>
          <a:lstStyle/>
          <a:p>
            <a:r>
              <a:rPr lang="en-US" sz="3200" b="1" u="sng" dirty="0">
                <a:latin typeface="Times New Roman" panose="02020603050405020304" pitchFamily="18" charset="0"/>
                <a:cs typeface="Times New Roman" panose="02020603050405020304" pitchFamily="18" charset="0"/>
              </a:rPr>
              <a:t>OUTLINE</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410F03-70E5-4BE0-BD1A-25FEE3347F15}"/>
              </a:ext>
            </a:extLst>
          </p:cNvPr>
          <p:cNvSpPr>
            <a:spLocks noGrp="1"/>
          </p:cNvSpPr>
          <p:nvPr>
            <p:ph idx="1"/>
          </p:nvPr>
        </p:nvSpPr>
        <p:spPr>
          <a:xfrm>
            <a:off x="838200" y="1431235"/>
            <a:ext cx="10515600" cy="4745728"/>
          </a:xfrm>
        </p:spPr>
        <p:txBody>
          <a:bodyPr>
            <a:normAutofit/>
          </a:body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study, RO systems for seawater desalination were theoretically investigated to provide insight into the optimum process design.</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simple model based on solution-diffusion theory was developed and used to analyze the performance of RO membranes.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block oriented library for MATLAB/SIMULINK is presented, so that different configurations can be implemented as block diagram to simulate the system and to test control algorithms.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effect of pressure variation on the permeate flow and recovery ratio of the RO membrane was investigated for a wide range of water conductivities under constant temperature. </a:t>
            </a:r>
            <a:r>
              <a:rPr lang="en-US" sz="2000" dirty="0"/>
              <a:t> </a:t>
            </a:r>
          </a:p>
        </p:txBody>
      </p:sp>
    </p:spTree>
    <p:extLst>
      <p:ext uri="{BB962C8B-B14F-4D97-AF65-F5344CB8AC3E}">
        <p14:creationId xmlns:p14="http://schemas.microsoft.com/office/powerpoint/2010/main" val="275523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78A6-14E8-4B3F-A1BB-0BBF1FD14E81}"/>
              </a:ext>
            </a:extLst>
          </p:cNvPr>
          <p:cNvSpPr>
            <a:spLocks noGrp="1"/>
          </p:cNvSpPr>
          <p:nvPr>
            <p:ph type="title"/>
          </p:nvPr>
        </p:nvSpPr>
        <p:spPr>
          <a:xfrm>
            <a:off x="838200" y="365125"/>
            <a:ext cx="9485243" cy="575779"/>
          </a:xfrm>
        </p:spPr>
        <p:txBody>
          <a:bodyPr>
            <a:normAutofit/>
          </a:bodyPr>
          <a:lstStyle/>
          <a:p>
            <a:r>
              <a:rPr lang="en-US" sz="3200" b="1" u="sng" dirty="0">
                <a:latin typeface="Times New Roman" panose="02020603050405020304" pitchFamily="18" charset="0"/>
                <a:cs typeface="Times New Roman" panose="02020603050405020304" pitchFamily="18" charset="0"/>
              </a:rPr>
              <a:t>INTRODUCTION</a:t>
            </a:r>
          </a:p>
        </p:txBody>
      </p:sp>
      <p:graphicFrame>
        <p:nvGraphicFramePr>
          <p:cNvPr id="4" name="Content Placeholder 3">
            <a:extLst>
              <a:ext uri="{FF2B5EF4-FFF2-40B4-BE49-F238E27FC236}">
                <a16:creationId xmlns:a16="http://schemas.microsoft.com/office/drawing/2014/main" id="{302EDC5F-9A18-4B29-AAE2-80B7C5377D35}"/>
              </a:ext>
            </a:extLst>
          </p:cNvPr>
          <p:cNvGraphicFramePr>
            <a:graphicFrameLocks noGrp="1"/>
          </p:cNvGraphicFramePr>
          <p:nvPr>
            <p:ph idx="1"/>
            <p:extLst>
              <p:ext uri="{D42A27DB-BD31-4B8C-83A1-F6EECF244321}">
                <p14:modId xmlns:p14="http://schemas.microsoft.com/office/powerpoint/2010/main" val="2378807170"/>
              </p:ext>
            </p:extLst>
          </p:nvPr>
        </p:nvGraphicFramePr>
        <p:xfrm>
          <a:off x="1736035" y="1510747"/>
          <a:ext cx="9992139" cy="4399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37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3B47-C840-4C31-BFA6-B3B80CE61820}"/>
              </a:ext>
            </a:extLst>
          </p:cNvPr>
          <p:cNvSpPr>
            <a:spLocks noGrp="1"/>
          </p:cNvSpPr>
          <p:nvPr>
            <p:ph type="title"/>
          </p:nvPr>
        </p:nvSpPr>
        <p:spPr>
          <a:xfrm>
            <a:off x="838200" y="365125"/>
            <a:ext cx="6728791" cy="734805"/>
          </a:xfrm>
        </p:spPr>
        <p:txBody>
          <a:bodyPr>
            <a:normAutofit/>
          </a:bodyPr>
          <a:lstStyle/>
          <a:p>
            <a:r>
              <a:rPr lang="en-US" sz="3200" b="1" u="sng" dirty="0">
                <a:latin typeface="Times New Roman" panose="02020603050405020304" pitchFamily="18" charset="0"/>
                <a:cs typeface="Times New Roman" panose="02020603050405020304" pitchFamily="18" charset="0"/>
              </a:rPr>
              <a:t>SOLUTION-DIFFUSION MODEL</a:t>
            </a:r>
          </a:p>
        </p:txBody>
      </p:sp>
      <p:sp>
        <p:nvSpPr>
          <p:cNvPr id="5" name="Content Placeholder 4">
            <a:extLst>
              <a:ext uri="{FF2B5EF4-FFF2-40B4-BE49-F238E27FC236}">
                <a16:creationId xmlns:a16="http://schemas.microsoft.com/office/drawing/2014/main" id="{C020A3A6-EDCE-4B79-8067-7DC28C498E55}"/>
              </a:ext>
            </a:extLst>
          </p:cNvPr>
          <p:cNvSpPr>
            <a:spLocks noGrp="1"/>
          </p:cNvSpPr>
          <p:nvPr>
            <p:ph idx="1"/>
          </p:nvPr>
        </p:nvSpPr>
        <p:spPr>
          <a:xfrm>
            <a:off x="838200" y="1378226"/>
            <a:ext cx="4979504" cy="4798737"/>
          </a:xfrm>
        </p:spPr>
        <p:txBody>
          <a:bodyPr>
            <a:normAutofit/>
          </a:body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solution-diffusion model, the permeants dissolve in the membrane material and then diffuse through the membrane down a concentration gradient.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separation is achieved between different permeants because of differences in the amount of material that dissolve in the membrane.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solution-diffusion model assumes that the pressure within a membrane is uniform and that the chemical potential gradient across the membrane is expressed only as concentration gradient</a:t>
            </a:r>
            <a:r>
              <a:rPr lang="en-US" dirty="0"/>
              <a:t>. </a:t>
            </a:r>
          </a:p>
        </p:txBody>
      </p:sp>
      <p:pic>
        <p:nvPicPr>
          <p:cNvPr id="7" name="Picture 6">
            <a:extLst>
              <a:ext uri="{FF2B5EF4-FFF2-40B4-BE49-F238E27FC236}">
                <a16:creationId xmlns:a16="http://schemas.microsoft.com/office/drawing/2014/main" id="{AF5541FB-7657-42CD-9064-3437D49FA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279" y="1854476"/>
            <a:ext cx="4667250" cy="3149048"/>
          </a:xfrm>
          <a:prstGeom prst="rect">
            <a:avLst/>
          </a:prstGeom>
        </p:spPr>
      </p:pic>
    </p:spTree>
    <p:extLst>
      <p:ext uri="{BB962C8B-B14F-4D97-AF65-F5344CB8AC3E}">
        <p14:creationId xmlns:p14="http://schemas.microsoft.com/office/powerpoint/2010/main" val="232466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8CBA-8A41-4EB3-98D0-E8DD82E7978F}"/>
              </a:ext>
            </a:extLst>
          </p:cNvPr>
          <p:cNvSpPr>
            <a:spLocks noGrp="1"/>
          </p:cNvSpPr>
          <p:nvPr>
            <p:ph type="title"/>
          </p:nvPr>
        </p:nvSpPr>
        <p:spPr>
          <a:xfrm>
            <a:off x="838200" y="365125"/>
            <a:ext cx="7086600" cy="668545"/>
          </a:xfrm>
        </p:spPr>
        <p:txBody>
          <a:bodyPr>
            <a:normAutofit/>
          </a:bodyPr>
          <a:lstStyle/>
          <a:p>
            <a:r>
              <a:rPr lang="en-US" sz="3200" b="1" u="sng" dirty="0">
                <a:latin typeface="Times New Roman" panose="02020603050405020304" pitchFamily="18" charset="0"/>
                <a:cs typeface="Times New Roman" panose="02020603050405020304" pitchFamily="18" charset="0"/>
              </a:rPr>
              <a:t>RO MEMBRANE SPECIFICATIONS</a:t>
            </a:r>
          </a:p>
        </p:txBody>
      </p:sp>
      <p:graphicFrame>
        <p:nvGraphicFramePr>
          <p:cNvPr id="6" name="Content Placeholder 5">
            <a:extLst>
              <a:ext uri="{FF2B5EF4-FFF2-40B4-BE49-F238E27FC236}">
                <a16:creationId xmlns:a16="http://schemas.microsoft.com/office/drawing/2014/main" id="{D79E7B9A-792D-4A24-892C-5D7B42B2578C}"/>
              </a:ext>
            </a:extLst>
          </p:cNvPr>
          <p:cNvGraphicFramePr>
            <a:graphicFrameLocks noGrp="1"/>
          </p:cNvGraphicFramePr>
          <p:nvPr>
            <p:ph idx="1"/>
            <p:extLst>
              <p:ext uri="{D42A27DB-BD31-4B8C-83A1-F6EECF244321}">
                <p14:modId xmlns:p14="http://schemas.microsoft.com/office/powerpoint/2010/main" val="2589311987"/>
              </p:ext>
            </p:extLst>
          </p:nvPr>
        </p:nvGraphicFramePr>
        <p:xfrm>
          <a:off x="838200" y="1245704"/>
          <a:ext cx="6052930" cy="4931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03D3853-EF93-481D-8F02-B2A571F34DB6}"/>
              </a:ext>
            </a:extLst>
          </p:cNvPr>
          <p:cNvSpPr/>
          <p:nvPr/>
        </p:nvSpPr>
        <p:spPr>
          <a:xfrm>
            <a:off x="6997147" y="1245704"/>
            <a:ext cx="4837043" cy="224676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Membrane: Spiral wound-Thin film polyamide membrane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membrane cylinder contains one membrane with a diameter of 2.5 inches, which is used to desalinate salt water up to 10,000 ppm </a:t>
            </a:r>
          </a:p>
        </p:txBody>
      </p:sp>
    </p:spTree>
    <p:extLst>
      <p:ext uri="{BB962C8B-B14F-4D97-AF65-F5344CB8AC3E}">
        <p14:creationId xmlns:p14="http://schemas.microsoft.com/office/powerpoint/2010/main" val="98320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0AFA-F015-4BFB-8F04-3560A33E2B80}"/>
              </a:ext>
            </a:extLst>
          </p:cNvPr>
          <p:cNvSpPr>
            <a:spLocks noGrp="1"/>
          </p:cNvSpPr>
          <p:nvPr>
            <p:ph type="title"/>
          </p:nvPr>
        </p:nvSpPr>
        <p:spPr>
          <a:xfrm>
            <a:off x="838200" y="365125"/>
            <a:ext cx="6344478" cy="1132371"/>
          </a:xfrm>
        </p:spPr>
        <p:txBody>
          <a:bodyPr>
            <a:normAutofit/>
          </a:bodyPr>
          <a:lstStyle/>
          <a:p>
            <a:r>
              <a:rPr lang="en-US" sz="3200" b="1" u="sng" dirty="0">
                <a:latin typeface="Times New Roman" panose="02020603050405020304" pitchFamily="18" charset="0"/>
                <a:cs typeface="Times New Roman" panose="02020603050405020304" pitchFamily="18" charset="0"/>
              </a:rPr>
              <a:t>EXPERIMENTAL DATA</a:t>
            </a:r>
            <a:br>
              <a:rPr lang="en-US" sz="3200" b="1"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(TAKEN FROM LITEARATURE)</a:t>
            </a:r>
          </a:p>
        </p:txBody>
      </p:sp>
      <p:sp>
        <p:nvSpPr>
          <p:cNvPr id="3" name="Content Placeholder 2">
            <a:extLst>
              <a:ext uri="{FF2B5EF4-FFF2-40B4-BE49-F238E27FC236}">
                <a16:creationId xmlns:a16="http://schemas.microsoft.com/office/drawing/2014/main" id="{8253E846-EA9D-4909-A9F2-A52A5152F91C}"/>
              </a:ext>
            </a:extLst>
          </p:cNvPr>
          <p:cNvSpPr>
            <a:spLocks noGrp="1"/>
          </p:cNvSpPr>
          <p:nvPr>
            <p:ph idx="1"/>
          </p:nvPr>
        </p:nvSpPr>
        <p:spPr>
          <a:xfrm>
            <a:off x="838200" y="1497496"/>
            <a:ext cx="10515600" cy="4679467"/>
          </a:xfrm>
        </p:spPr>
        <p:txBody>
          <a:bodyPr/>
          <a:lstStyle/>
          <a:p>
            <a:pPr marL="0" indent="0" algn="just">
              <a:lnSpc>
                <a:spcPct val="100000"/>
              </a:lnSpc>
              <a:buNone/>
            </a:pPr>
            <a:r>
              <a:rPr lang="en-US" dirty="0"/>
              <a:t> </a:t>
            </a:r>
            <a:r>
              <a:rPr lang="en-US" sz="2000" dirty="0">
                <a:latin typeface="Times New Roman" panose="02020603050405020304" pitchFamily="18" charset="0"/>
                <a:cs typeface="Times New Roman" panose="02020603050405020304" pitchFamily="18" charset="0"/>
              </a:rPr>
              <a:t>The feed stream characteristics changed in the tests were pressure, flow and conductivity. And the feed temperature was not taken into consideration during the tests due to steady feature of the temperature over long data</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Table: Flowrate of product water vs motor frequency and feed water conductivity </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8ED4B8-97CF-4E5F-9F84-2A3FC0D54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991" y="3079266"/>
            <a:ext cx="6626087" cy="3190875"/>
          </a:xfrm>
          <a:prstGeom prst="rect">
            <a:avLst/>
          </a:prstGeom>
        </p:spPr>
      </p:pic>
    </p:spTree>
    <p:extLst>
      <p:ext uri="{BB962C8B-B14F-4D97-AF65-F5344CB8AC3E}">
        <p14:creationId xmlns:p14="http://schemas.microsoft.com/office/powerpoint/2010/main" val="261079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AFE1-7733-4D06-AC76-3AE35184274C}"/>
              </a:ext>
            </a:extLst>
          </p:cNvPr>
          <p:cNvSpPr>
            <a:spLocks noGrp="1"/>
          </p:cNvSpPr>
          <p:nvPr>
            <p:ph type="title"/>
          </p:nvPr>
        </p:nvSpPr>
        <p:spPr>
          <a:xfrm>
            <a:off x="506896" y="166342"/>
            <a:ext cx="6675783" cy="695049"/>
          </a:xfrm>
        </p:spPr>
        <p:txBody>
          <a:bodyPr>
            <a:normAutofit/>
          </a:bodyPr>
          <a:lstStyle/>
          <a:p>
            <a:r>
              <a:rPr lang="en-US" sz="3200" b="1" u="sng" dirty="0">
                <a:latin typeface="Times New Roman" panose="02020603050405020304" pitchFamily="18" charset="0"/>
                <a:cs typeface="Times New Roman" panose="02020603050405020304" pitchFamily="18" charset="0"/>
              </a:rPr>
              <a:t>MATHEMATICAL MODELLING</a:t>
            </a:r>
          </a:p>
        </p:txBody>
      </p:sp>
      <p:sp>
        <p:nvSpPr>
          <p:cNvPr id="3" name="Content Placeholder 2">
            <a:extLst>
              <a:ext uri="{FF2B5EF4-FFF2-40B4-BE49-F238E27FC236}">
                <a16:creationId xmlns:a16="http://schemas.microsoft.com/office/drawing/2014/main" id="{8EF9F64F-FE18-4B9B-8C7B-37F14996528D}"/>
              </a:ext>
            </a:extLst>
          </p:cNvPr>
          <p:cNvSpPr>
            <a:spLocks noGrp="1"/>
          </p:cNvSpPr>
          <p:nvPr>
            <p:ph idx="1"/>
          </p:nvPr>
        </p:nvSpPr>
        <p:spPr>
          <a:xfrm>
            <a:off x="1033669" y="980662"/>
            <a:ext cx="10058401" cy="5433390"/>
          </a:xfrm>
        </p:spPr>
        <p:txBody>
          <a:bodyPr>
            <a:normAutofit fontScale="92500" lnSpcReduction="20000"/>
          </a:bodyPr>
          <a:lstStyle/>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Permeate Mass and Salt Balance: </a:t>
            </a:r>
          </a:p>
          <a:p>
            <a:pPr marL="0" indent="0" algn="just">
              <a:buNone/>
            </a:pP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 M</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 M</a:t>
            </a:r>
            <a:r>
              <a:rPr lang="en-US" sz="1800" baseline="-25000" dirty="0">
                <a:latin typeface="Times New Roman" panose="02020603050405020304" pitchFamily="18" charset="0"/>
                <a:cs typeface="Times New Roman" panose="02020603050405020304" pitchFamily="18" charset="0"/>
              </a:rPr>
              <a:t>p</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X</a:t>
            </a:r>
            <a:r>
              <a:rPr lang="en-US" sz="1800" baseline="-25000" dirty="0">
                <a:latin typeface="Times New Roman" panose="02020603050405020304" pitchFamily="18" charset="0"/>
                <a:cs typeface="Times New Roman" panose="02020603050405020304" pitchFamily="18" charset="0"/>
              </a:rPr>
              <a:t>p</a:t>
            </a:r>
          </a:p>
          <a:p>
            <a:pPr marL="0" indent="0" algn="just">
              <a:buNone/>
            </a:pP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M</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feed stream flow rate, kg /s ; </a:t>
            </a:r>
          </a:p>
          <a:p>
            <a:pPr marL="0" indent="0" algn="just">
              <a:buNone/>
            </a:pP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is the permeate flow rate, kg /s;</a:t>
            </a:r>
          </a:p>
          <a:p>
            <a:pPr marL="0" indent="0" algn="just">
              <a:buNone/>
            </a:pPr>
            <a:r>
              <a:rPr lang="en-US" sz="1800" dirty="0">
                <a:latin typeface="Times New Roman" panose="02020603050405020304" pitchFamily="18" charset="0"/>
                <a:cs typeface="Times New Roman" panose="02020603050405020304" pitchFamily="18" charset="0"/>
              </a:rPr>
              <a:t>                 M</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the brine flow rate, kg /s ;</a:t>
            </a:r>
          </a:p>
          <a:p>
            <a:pPr marL="0" indent="0" algn="just">
              <a:buNone/>
            </a:pP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feed salinity, kg/m</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a:t>
            </a:r>
          </a:p>
          <a:p>
            <a:pPr marL="0" indent="0" algn="just">
              <a:buNone/>
            </a:pP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 is the permeate salinity, kg/m</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the brine salinity, kg/m</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Water transport:  </a:t>
            </a:r>
          </a:p>
          <a:p>
            <a:pPr marL="0" indent="0" algn="just">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Rate of water passage through a semipermeable membrane is given by M</a:t>
            </a:r>
            <a:r>
              <a:rPr lang="en-US" sz="1800" baseline="-250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=(∆p−∆π) * K</a:t>
            </a:r>
            <a:r>
              <a:rPr lang="en-US" sz="1800" baseline="-25000" dirty="0">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*A</a:t>
            </a:r>
          </a:p>
          <a:p>
            <a:pPr marL="0" indent="0" algn="just">
              <a:buNone/>
            </a:pPr>
            <a:r>
              <a:rPr lang="en-US" sz="1800" dirty="0">
                <a:latin typeface="Times New Roman" panose="02020603050405020304" pitchFamily="18" charset="0"/>
                <a:cs typeface="Times New Roman" panose="02020603050405020304" pitchFamily="18" charset="0"/>
              </a:rPr>
              <a:t>     Where ∆p is the hydraulic pressure differential across the membrane, kPa;</a:t>
            </a:r>
          </a:p>
          <a:p>
            <a:pPr marL="0" indent="0" algn="just">
              <a:buNone/>
            </a:pPr>
            <a:r>
              <a:rPr lang="en-US" sz="1800" dirty="0">
                <a:latin typeface="Times New Roman" panose="02020603050405020304" pitchFamily="18" charset="0"/>
                <a:cs typeface="Times New Roman" panose="02020603050405020304" pitchFamily="18" charset="0"/>
              </a:rPr>
              <a:t>                 ∆π is the osmotic pressure differential across the membrane, kPa; </a:t>
            </a:r>
          </a:p>
          <a:p>
            <a:pPr marL="0" indent="0" algn="just">
              <a:buNone/>
            </a:pP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 is the water permeability coefficient;</a:t>
            </a:r>
          </a:p>
          <a:p>
            <a:pPr marL="0" indent="0" algn="just">
              <a:buNone/>
            </a:pPr>
            <a:r>
              <a:rPr lang="en-US" sz="1800" dirty="0">
                <a:latin typeface="Times New Roman" panose="02020603050405020304" pitchFamily="18" charset="0"/>
                <a:cs typeface="Times New Roman" panose="02020603050405020304" pitchFamily="18" charset="0"/>
              </a:rPr>
              <a:t>                 A is the membrane area, m</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700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410</TotalTime>
  <Words>3645</Words>
  <Application>Microsoft Office PowerPoint</Application>
  <PresentationFormat>Widescreen</PresentationFormat>
  <Paragraphs>1369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Calibri</vt:lpstr>
      <vt:lpstr>Cambria Math</vt:lpstr>
      <vt:lpstr>Franklin Gothic Book</vt:lpstr>
      <vt:lpstr>Times New Roman</vt:lpstr>
      <vt:lpstr>Wingdings</vt:lpstr>
      <vt:lpstr>Crop</vt:lpstr>
      <vt:lpstr>PowerPoint Presentation</vt:lpstr>
      <vt:lpstr>MOTIVATION FOR WORK</vt:lpstr>
      <vt:lpstr>OBJECTIVE</vt:lpstr>
      <vt:lpstr>OUTLINE</vt:lpstr>
      <vt:lpstr>INTRODUCTION</vt:lpstr>
      <vt:lpstr>SOLUTION-DIFFUSION MODEL</vt:lpstr>
      <vt:lpstr>RO MEMBRANE SPECIFICATIONS</vt:lpstr>
      <vt:lpstr>EXPERIMENTAL DATA                       (TAKEN FROM LITEARATURE)</vt:lpstr>
      <vt:lpstr>MATHEMATICAL MODELLING</vt:lpstr>
      <vt:lpstr>PowerPoint Presentation</vt:lpstr>
      <vt:lpstr>PowerPoint Presentation</vt:lpstr>
      <vt:lpstr>MODELLING  PROCEDURE</vt:lpstr>
      <vt:lpstr>LINEAR-IN-THE-PARAMETERS MULTIPLE REGRESSION  </vt:lpstr>
      <vt:lpstr>CODE</vt:lpstr>
      <vt:lpstr>PowerPoint Presentation</vt:lpstr>
      <vt:lpstr>PowerPoint Presentation</vt:lpstr>
      <vt:lpstr>SIMULATION OF MEMBRANE PERFORMANCE</vt:lpstr>
      <vt:lpstr>PowerPoint Presentation</vt:lpstr>
      <vt:lpstr>PowerPoint Presentation</vt:lpstr>
      <vt:lpstr>PowerPoint Presentation</vt:lpstr>
      <vt:lpstr>PowerPoint Presentation</vt:lpstr>
      <vt:lpstr>PowerPoint Presentation</vt:lpstr>
      <vt:lpstr>GRAPHICAL REPRESENTATION</vt:lpstr>
      <vt:lpstr>PowerPoint Presentation</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kumar</dc:creator>
  <cp:lastModifiedBy>Jeevan kumar</cp:lastModifiedBy>
  <cp:revision>46</cp:revision>
  <dcterms:created xsi:type="dcterms:W3CDTF">2020-06-04T06:21:48Z</dcterms:created>
  <dcterms:modified xsi:type="dcterms:W3CDTF">2020-06-04T16:27:11Z</dcterms:modified>
</cp:coreProperties>
</file>