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5" name="Shape 2"/>
        <p:cNvGrpSpPr/>
        <p:nvPr/>
      </p:nvGrpSpPr>
      <p:grpSpPr>
        <a:xfrm>
          <a:off x="0" y="0"/>
          <a:ext cx="0" cy="0"/>
          <a:chOff x="0" y="0"/>
          <a:chExt cx="0" cy="0"/>
        </a:xfrm>
      </p:grpSpPr>
      <p:sp>
        <p:nvSpPr>
          <p:cNvPr id="1048746" name="Google Shape;3;n"/>
          <p:cNvSpPr txBox="1"/>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8747" name="Google Shape;4;n"/>
          <p:cNvSpPr txBox="1"/>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8748" name="Google Shape;5;n"/>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9" name="Google Shape;6;n"/>
          <p:cNvSpPr txBox="1"/>
          <p:nvPr>
            <p:ph type="body" idx="1"/>
          </p:nvPr>
        </p:nvSpPr>
        <p:spPr>
          <a:xfrm>
            <a:off x="685800" y="4343400"/>
            <a:ext cx="5486400" cy="4114800"/>
          </a:xfrm>
          <a:prstGeom prst="rect"/>
          <a:noFill/>
          <a:ln>
            <a:noFill/>
          </a:ln>
        </p:spPr>
        <p:txBody>
          <a:bodyPr anchor="t" anchorCtr="0" bIns="45700" lIns="91425" rIns="91425" spcFirstLastPara="1" tIns="45700" wrap="square">
            <a:normAutofit/>
          </a:bodyPr>
          <a:lstStyle>
            <a:lvl1pPr algn="l" indent="-228600" lvl="0" marL="457200" marR="0" rtl="0">
              <a:lnSpc>
                <a:spcPct val="100000"/>
              </a:lnSpc>
              <a:spcBef>
                <a:spcPts val="36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lnSpc>
                <a:spcPct val="100000"/>
              </a:lnSpc>
              <a:spcBef>
                <a:spcPts val="36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lnSpc>
                <a:spcPct val="100000"/>
              </a:lnSpc>
              <a:spcBef>
                <a:spcPts val="36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lnSpc>
                <a:spcPct val="100000"/>
              </a:lnSpc>
              <a:spcBef>
                <a:spcPts val="36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lnSpc>
                <a:spcPct val="100000"/>
              </a:lnSpc>
              <a:spcBef>
                <a:spcPts val="36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50" name="Google Shape;7;n"/>
          <p:cNvSpPr txBox="1"/>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panose="020B0604020202020204"/>
              <a:buNone/>
              <a:defRPr b="0" cap="none" sz="1200" i="0" strike="noStrike" u="none">
                <a:solidFill>
                  <a:schemeClr val="dk1"/>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8751" name="Google Shape;8;n"/>
          <p:cNvSpPr txBox="1"/>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panose="020B0604020202020204"/>
              <a:buNone/>
            </a:pPr>
            <a:fld id="{00000000-1234-1234-1234-123412341234}" type="slidenum">
              <a:rPr b="0" cap="none" sz="1200" i="0" lang="en-US" strike="noStrike" u="none">
                <a:solidFill>
                  <a:schemeClr val="dk1"/>
                </a:solidFill>
                <a:latin typeface="Arial" panose="020B0604020202020204"/>
                <a:ea typeface="Arial" panose="020B0604020202020204"/>
                <a:cs typeface="Arial" panose="020B0604020202020204"/>
                <a:sym typeface="Arial" panose="020B0604020202020204"/>
              </a:rPr>
            </a:fld>
            <a:endParaRPr b="0" cap="none" sz="1200" i="0" strike="noStrike" u="none">
              <a:solidFill>
                <a:schemeClr val="dk1"/>
              </a:solidFill>
              <a:latin typeface="Arial" panose="020B0604020202020204"/>
              <a:ea typeface="Arial" panose="020B0604020202020204"/>
              <a:cs typeface="Arial" panose="020B0604020202020204"/>
              <a:sym typeface="Arial" panose="020B060402020202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103"/>
        <p:cNvGrpSpPr/>
        <p:nvPr/>
      </p:nvGrpSpPr>
      <p:grpSpPr>
        <a:xfrm>
          <a:off x="0" y="0"/>
          <a:ext cx="0" cy="0"/>
          <a:chOff x="0" y="0"/>
          <a:chExt cx="0" cy="0"/>
        </a:xfrm>
      </p:grpSpPr>
      <p:sp>
        <p:nvSpPr>
          <p:cNvPr id="1048588" name="Google Shape;104;p1: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589" name="Google Shape;105;p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3"/>
        <p:cNvGrpSpPr/>
        <p:nvPr/>
      </p:nvGrpSpPr>
      <p:grpSpPr>
        <a:xfrm>
          <a:off x="0" y="0"/>
          <a:ext cx="0" cy="0"/>
          <a:chOff x="0" y="0"/>
          <a:chExt cx="0" cy="0"/>
        </a:xfrm>
      </p:grpSpPr>
      <p:sp>
        <p:nvSpPr>
          <p:cNvPr id="1048639" name="Google Shape;164;p19: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40" name="Google Shape;165;p1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71"/>
        <p:cNvGrpSpPr/>
        <p:nvPr/>
      </p:nvGrpSpPr>
      <p:grpSpPr>
        <a:xfrm>
          <a:off x="0" y="0"/>
          <a:ext cx="0" cy="0"/>
          <a:chOff x="0" y="0"/>
          <a:chExt cx="0" cy="0"/>
        </a:xfrm>
      </p:grpSpPr>
      <p:sp>
        <p:nvSpPr>
          <p:cNvPr id="1048644" name="Google Shape;172;p20: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45" name="Google Shape;173;p2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9"/>
        <p:cNvGrpSpPr/>
        <p:nvPr/>
      </p:nvGrpSpPr>
      <p:grpSpPr>
        <a:xfrm>
          <a:off x="0" y="0"/>
          <a:ext cx="0" cy="0"/>
          <a:chOff x="0" y="0"/>
          <a:chExt cx="0" cy="0"/>
        </a:xfrm>
      </p:grpSpPr>
      <p:sp>
        <p:nvSpPr>
          <p:cNvPr id="1048651" name="Google Shape;180;g23749445df8_1_8: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52" name="Google Shape;181;g23749445df8_1_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89"/>
        <p:cNvGrpSpPr/>
        <p:nvPr/>
      </p:nvGrpSpPr>
      <p:grpSpPr>
        <a:xfrm>
          <a:off x="0" y="0"/>
          <a:ext cx="0" cy="0"/>
          <a:chOff x="0" y="0"/>
          <a:chExt cx="0" cy="0"/>
        </a:xfrm>
      </p:grpSpPr>
      <p:sp>
        <p:nvSpPr>
          <p:cNvPr id="1048658" name="Google Shape;190;g5ad2b7b655cb610_48: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59" name="Google Shape;191;g5ad2b7b655cb610_4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199"/>
        <p:cNvGrpSpPr/>
        <p:nvPr/>
      </p:nvGrpSpPr>
      <p:grpSpPr>
        <a:xfrm>
          <a:off x="0" y="0"/>
          <a:ext cx="0" cy="0"/>
          <a:chOff x="0" y="0"/>
          <a:chExt cx="0" cy="0"/>
        </a:xfrm>
      </p:grpSpPr>
      <p:sp>
        <p:nvSpPr>
          <p:cNvPr id="1048663" name="Google Shape;200;g1c5bff3233d_10_111: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64" name="Google Shape;201;g1c5bff3233d_10_11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199"/>
        <p:cNvGrpSpPr/>
        <p:nvPr/>
      </p:nvGrpSpPr>
      <p:grpSpPr>
        <a:xfrm>
          <a:off x="0" y="0"/>
          <a:ext cx="0" cy="0"/>
          <a:chOff x="0" y="0"/>
          <a:chExt cx="0" cy="0"/>
        </a:xfrm>
      </p:grpSpPr>
      <p:sp>
        <p:nvSpPr>
          <p:cNvPr id="1048668" name="Google Shape;200;g1c5bff3233d_10_111: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69" name="Google Shape;201;g1c5bff3233d_10_11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207"/>
        <p:cNvGrpSpPr/>
        <p:nvPr/>
      </p:nvGrpSpPr>
      <p:grpSpPr>
        <a:xfrm>
          <a:off x="0" y="0"/>
          <a:ext cx="0" cy="0"/>
          <a:chOff x="0" y="0"/>
          <a:chExt cx="0" cy="0"/>
        </a:xfrm>
      </p:grpSpPr>
      <p:sp>
        <p:nvSpPr>
          <p:cNvPr id="1048673" name="Google Shape;208;p22: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74" name="Google Shape;209;p2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215"/>
        <p:cNvGrpSpPr/>
        <p:nvPr/>
      </p:nvGrpSpPr>
      <p:grpSpPr>
        <a:xfrm>
          <a:off x="0" y="0"/>
          <a:ext cx="0" cy="0"/>
          <a:chOff x="0" y="0"/>
          <a:chExt cx="0" cy="0"/>
        </a:xfrm>
      </p:grpSpPr>
      <p:sp>
        <p:nvSpPr>
          <p:cNvPr id="1048678" name="Google Shape;216;g5ad2b7b655cb610_66: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79" name="Google Shape;217;g5ad2b7b655cb610_6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223"/>
        <p:cNvGrpSpPr/>
        <p:nvPr/>
      </p:nvGrpSpPr>
      <p:grpSpPr>
        <a:xfrm>
          <a:off x="0" y="0"/>
          <a:ext cx="0" cy="0"/>
          <a:chOff x="0" y="0"/>
          <a:chExt cx="0" cy="0"/>
        </a:xfrm>
      </p:grpSpPr>
      <p:sp>
        <p:nvSpPr>
          <p:cNvPr id="1048683" name="Google Shape;224;g5ad2b7b655cb610_59: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84" name="Google Shape;225;g5ad2b7b655cb610_5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231"/>
        <p:cNvGrpSpPr/>
        <p:nvPr/>
      </p:nvGrpSpPr>
      <p:grpSpPr>
        <a:xfrm>
          <a:off x="0" y="0"/>
          <a:ext cx="0" cy="0"/>
          <a:chOff x="0" y="0"/>
          <a:chExt cx="0" cy="0"/>
        </a:xfrm>
      </p:grpSpPr>
      <p:sp>
        <p:nvSpPr>
          <p:cNvPr id="1048686" name="Google Shape;232;p24: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87" name="Google Shape;233;p2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11"/>
        <p:cNvGrpSpPr/>
        <p:nvPr/>
      </p:nvGrpSpPr>
      <p:grpSpPr>
        <a:xfrm>
          <a:off x="0" y="0"/>
          <a:ext cx="0" cy="0"/>
          <a:chOff x="0" y="0"/>
          <a:chExt cx="0" cy="0"/>
        </a:xfrm>
      </p:grpSpPr>
      <p:sp>
        <p:nvSpPr>
          <p:cNvPr id="1048592" name="Google Shape;112;g1c5bff3233d_0_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3" name="Google Shape;113;g1c5bff3233d_0_0: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p>
        </p:txBody>
      </p:sp>
      <p:sp>
        <p:nvSpPr>
          <p:cNvPr id="1048594" name="Google Shape;114;g1c5bff3233d_0_0:notes"/>
          <p:cNvSpPr txBox="1"/>
          <p:nvPr>
            <p:ph type="sldNum" idx="12"/>
          </p:nvPr>
        </p:nvSpPr>
        <p:spPr>
          <a:xfrm>
            <a:off x="3884613" y="8685213"/>
            <a:ext cx="2971800" cy="4572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8"/>
        <p:cNvGrpSpPr/>
        <p:nvPr/>
      </p:nvGrpSpPr>
      <p:grpSpPr>
        <a:xfrm>
          <a:off x="0" y="0"/>
          <a:ext cx="0" cy="0"/>
          <a:chOff x="0" y="0"/>
          <a:chExt cx="0" cy="0"/>
        </a:xfrm>
      </p:grpSpPr>
      <p:sp>
        <p:nvSpPr>
          <p:cNvPr id="1048598" name="Google Shape;119;p3: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599" name="Google Shape;120;p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26"/>
        <p:cNvGrpSpPr/>
        <p:nvPr/>
      </p:nvGrpSpPr>
      <p:grpSpPr>
        <a:xfrm>
          <a:off x="0" y="0"/>
          <a:ext cx="0" cy="0"/>
          <a:chOff x="0" y="0"/>
          <a:chExt cx="0" cy="0"/>
        </a:xfrm>
      </p:grpSpPr>
      <p:sp>
        <p:nvSpPr>
          <p:cNvPr id="1048603" name="Google Shape;127;p4: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04" name="Google Shape;128;p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34"/>
        <p:cNvGrpSpPr/>
        <p:nvPr/>
      </p:nvGrpSpPr>
      <p:grpSpPr>
        <a:xfrm>
          <a:off x="0" y="0"/>
          <a:ext cx="0" cy="0"/>
          <a:chOff x="0" y="0"/>
          <a:chExt cx="0" cy="0"/>
        </a:xfrm>
      </p:grpSpPr>
      <p:sp>
        <p:nvSpPr>
          <p:cNvPr id="1048608" name="Google Shape;135;p5: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09" name="Google Shape;136;p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42"/>
        <p:cNvGrpSpPr/>
        <p:nvPr/>
      </p:nvGrpSpPr>
      <p:grpSpPr>
        <a:xfrm>
          <a:off x="0" y="0"/>
          <a:ext cx="0" cy="0"/>
          <a:chOff x="0" y="0"/>
          <a:chExt cx="0" cy="0"/>
        </a:xfrm>
      </p:grpSpPr>
      <p:sp>
        <p:nvSpPr>
          <p:cNvPr id="1048613" name="Google Shape;143;p18:notes"/>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360"/>
              </a:spcBef>
              <a:spcAft>
                <a:spcPts val="0"/>
              </a:spcAft>
              <a:buSzPts val="1400"/>
              <a:buNone/>
            </a:pPr>
          </a:p>
        </p:txBody>
      </p:sp>
      <p:sp>
        <p:nvSpPr>
          <p:cNvPr id="1048614" name="Google Shape;144;p1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50"/>
        <p:cNvGrpSpPr/>
        <p:nvPr/>
      </p:nvGrpSpPr>
      <p:grpSpPr>
        <a:xfrm>
          <a:off x="0" y="0"/>
          <a:ext cx="0" cy="0"/>
          <a:chOff x="0" y="0"/>
          <a:chExt cx="0" cy="0"/>
        </a:xfrm>
      </p:grpSpPr>
      <p:sp>
        <p:nvSpPr>
          <p:cNvPr id="1048616" name="Google Shape;151;g1c5bff3233d_10_5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7" name="Google Shape;152;g1c5bff3233d_10_56: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p>
        </p:txBody>
      </p:sp>
      <p:sp>
        <p:nvSpPr>
          <p:cNvPr id="1048618" name="Google Shape;153;g1c5bff3233d_10_56:notes"/>
          <p:cNvSpPr txBox="1"/>
          <p:nvPr>
            <p:ph type="sldNum" idx="12"/>
          </p:nvPr>
        </p:nvSpPr>
        <p:spPr>
          <a:xfrm>
            <a:off x="3884613" y="8685213"/>
            <a:ext cx="2971800" cy="4572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50"/>
        <p:cNvGrpSpPr/>
        <p:nvPr/>
      </p:nvGrpSpPr>
      <p:grpSpPr>
        <a:xfrm>
          <a:off x="0" y="0"/>
          <a:ext cx="0" cy="0"/>
          <a:chOff x="0" y="0"/>
          <a:chExt cx="0" cy="0"/>
        </a:xfrm>
      </p:grpSpPr>
      <p:sp>
        <p:nvSpPr>
          <p:cNvPr id="1048620" name="Google Shape;151;g1c5bff3233d_10_5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1" name="Google Shape;152;g1c5bff3233d_10_56: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p>
        </p:txBody>
      </p:sp>
      <p:sp>
        <p:nvSpPr>
          <p:cNvPr id="1048622" name="Google Shape;153;g1c5bff3233d_10_56:notes"/>
          <p:cNvSpPr txBox="1"/>
          <p:nvPr>
            <p:ph type="sldNum" idx="12"/>
          </p:nvPr>
        </p:nvSpPr>
        <p:spPr>
          <a:xfrm>
            <a:off x="3884613" y="8685213"/>
            <a:ext cx="2971800" cy="4572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6"/>
        <p:cNvGrpSpPr/>
        <p:nvPr/>
      </p:nvGrpSpPr>
      <p:grpSpPr>
        <a:xfrm>
          <a:off x="0" y="0"/>
          <a:ext cx="0" cy="0"/>
          <a:chOff x="0" y="0"/>
          <a:chExt cx="0" cy="0"/>
        </a:xfrm>
      </p:grpSpPr>
      <p:sp>
        <p:nvSpPr>
          <p:cNvPr id="1048633" name="Google Shape;157;g1c5bff3233d_9_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4" name="Google Shape;158;g1c5bff3233d_9_0: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p>
        </p:txBody>
      </p:sp>
      <p:sp>
        <p:nvSpPr>
          <p:cNvPr id="1048635" name="Google Shape;159;g1c5bff3233d_9_0:notes"/>
          <p:cNvSpPr txBox="1"/>
          <p:nvPr>
            <p:ph type="sldNum" idx="12"/>
          </p:nvPr>
        </p:nvSpPr>
        <p:spPr>
          <a:xfrm>
            <a:off x="3884613" y="8685213"/>
            <a:ext cx="2971800" cy="4572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26" name="Shape 15"/>
        <p:cNvGrpSpPr/>
        <p:nvPr/>
      </p:nvGrpSpPr>
      <p:grpSpPr>
        <a:xfrm>
          <a:off x="0" y="0"/>
          <a:ext cx="0" cy="0"/>
          <a:chOff x="0" y="0"/>
          <a:chExt cx="0" cy="0"/>
        </a:xfrm>
      </p:grpSpPr>
      <p:cxnSp>
        <p:nvCxnSpPr>
          <p:cNvPr id="3145728" name="Google Shape;16;p26"/>
          <p:cNvCxnSpPr>
            <a:cxnSpLocks/>
          </p:cNvCxnSpPr>
          <p:nvPr/>
        </p:nvCxnSpPr>
        <p:spPr>
          <a:xfrm rot="10800000">
            <a:off x="2057400" y="6492875"/>
            <a:ext cx="9539288" cy="0"/>
          </a:xfrm>
          <a:prstGeom prst="straightConnector1"/>
          <a:noFill/>
          <a:ln w="12700" cap="flat" cmpd="sng">
            <a:solidFill>
              <a:srgbClr val="A5A5A5"/>
            </a:solidFill>
            <a:prstDash val="solid"/>
            <a:miter lim="800000"/>
            <a:headEnd type="none" w="sm" len="sm"/>
            <a:tailEnd type="none" w="sm" len="sm"/>
          </a:ln>
        </p:spPr>
      </p:cxnSp>
      <p:sp>
        <p:nvSpPr>
          <p:cNvPr id="1048581" name="Google Shape;17;p26"/>
          <p:cNvSpPr/>
          <p:nvPr/>
        </p:nvSpPr>
        <p:spPr>
          <a:xfrm>
            <a:off x="0" y="0"/>
            <a:ext cx="12192000" cy="66675"/>
          </a:xfrm>
          <a:prstGeom prst="rect"/>
          <a:solidFill>
            <a:srgbClr val="C43727"/>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582" name="Google Shape;18;p26"/>
          <p:cNvSpPr/>
          <p:nvPr/>
        </p:nvSpPr>
        <p:spPr>
          <a:xfrm>
            <a:off x="0" y="190500"/>
            <a:ext cx="779463" cy="476250"/>
          </a:xfrm>
          <a:custGeom>
            <a:avLst/>
            <a:ah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583" name="Google Shape;19;p26"/>
          <p:cNvSpPr/>
          <p:nvPr/>
        </p:nvSpPr>
        <p:spPr>
          <a:xfrm>
            <a:off x="574675" y="190500"/>
            <a:ext cx="679450" cy="609600"/>
          </a:xfrm>
          <a:custGeom>
            <a:avLst/>
            <a:ah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20;p26"/>
          <p:cNvSpPr/>
          <p:nvPr/>
        </p:nvSpPr>
        <p:spPr>
          <a:xfrm>
            <a:off x="11596688" y="6483350"/>
            <a:ext cx="615950" cy="374650"/>
          </a:xfrm>
          <a:custGeom>
            <a:avLst/>
            <a:ah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585" name="Google Shape;21;p26"/>
          <p:cNvSpPr txBox="1"/>
          <p:nvPr/>
        </p:nvSpPr>
        <p:spPr>
          <a:xfrm>
            <a:off x="11622088" y="6530975"/>
            <a:ext cx="406400" cy="365125"/>
          </a:xfrm>
          <a:prstGeom prst="rect"/>
          <a:no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panose="020B0604020202020204"/>
              <a:buNone/>
            </a:pPr>
            <a:fld id="{00000000-1234-1234-1234-123412341234}" type="slidenum">
              <a:rPr b="0" cap="none" sz="1300" i="0" lang="en-US" strike="noStrike" u="none">
                <a:solidFill>
                  <a:schemeClr val="lt1"/>
                </a:solidFill>
                <a:latin typeface="Calibri" panose="020F0502020204030204"/>
                <a:ea typeface="Calibri" panose="020F0502020204030204"/>
                <a:cs typeface="Calibri" panose="020F0502020204030204"/>
                <a:sym typeface="Calibri" panose="020F0502020204030204"/>
              </a:rPr>
            </a:fld>
            <a:endParaRPr b="0" cap="none" sz="1300" i="0" strike="noStrike" u="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97152" name="Google Shape;22;p26"/>
          <p:cNvPicPr preferRelativeResize="0">
            <a:picLocks/>
          </p:cNvPicPr>
          <p:nvPr/>
        </p:nvPicPr>
        <p:blipFill rotWithShape="1">
          <a:blip xmlns:r="http://schemas.openxmlformats.org/officeDocument/2006/relationships" r:embed="rId1"/>
          <a:srcRect/>
          <a:stretch>
            <a:fillRect/>
          </a:stretch>
        </p:blipFill>
        <p:spPr>
          <a:xfrm>
            <a:off x="185738" y="6096000"/>
            <a:ext cx="1803400" cy="588963"/>
          </a:xfrm>
          <a:prstGeom prst="rect"/>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2" name="Shape 77"/>
        <p:cNvGrpSpPr/>
        <p:nvPr/>
      </p:nvGrpSpPr>
      <p:grpSpPr>
        <a:xfrm>
          <a:off x="0" y="0"/>
          <a:ext cx="0" cy="0"/>
          <a:chOff x="0" y="0"/>
          <a:chExt cx="0" cy="0"/>
        </a:xfrm>
      </p:grpSpPr>
      <p:sp>
        <p:nvSpPr>
          <p:cNvPr id="1048731" name="Google Shape;78;p35"/>
          <p:cNvSpPr txBox="1"/>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SzPts val="1400"/>
              <a:buNone/>
              <a:defRPr sz="32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32" name="Google Shape;79;p35"/>
          <p:cNvSpPr txBox="1"/>
          <p:nvPr>
            <p:ph type="body" idx="1"/>
          </p:nvPr>
        </p:nvSpPr>
        <p:spPr>
          <a:xfrm>
            <a:off x="5183188" y="987425"/>
            <a:ext cx="6172200" cy="4873625"/>
          </a:xfrm>
          <a:prstGeom prst="rect"/>
          <a:noFill/>
          <a:ln>
            <a:noFill/>
          </a:ln>
        </p:spPr>
        <p:txBody>
          <a:bodyPr anchor="t" anchorCtr="0" bIns="45700" lIns="91425" rIns="91425" spcFirstLastPara="1" tIns="45700" wrap="square">
            <a:no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733" name="Google Shape;80;p35"/>
          <p:cNvSpPr txBox="1"/>
          <p:nvPr>
            <p:ph type="body" idx="2"/>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734" name="Google Shape;81;p35"/>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5" name="Google Shape;82;p35"/>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6" name="Google Shape;83;p35"/>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6" name="Shape 84"/>
        <p:cNvGrpSpPr/>
        <p:nvPr/>
      </p:nvGrpSpPr>
      <p:grpSpPr>
        <a:xfrm>
          <a:off x="0" y="0"/>
          <a:ext cx="0" cy="0"/>
          <a:chOff x="0" y="0"/>
          <a:chExt cx="0" cy="0"/>
        </a:xfrm>
      </p:grpSpPr>
      <p:sp>
        <p:nvSpPr>
          <p:cNvPr id="1048699" name="Google Shape;85;p36"/>
          <p:cNvSpPr txBox="1"/>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SzPts val="1400"/>
              <a:buNone/>
              <a:defRPr sz="32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00" name="Google Shape;86;p36"/>
          <p:cNvSpPr/>
          <p:nvPr>
            <p:ph type="pic" idx="2"/>
          </p:nvPr>
        </p:nvSpPr>
        <p:spPr>
          <a:xfrm>
            <a:off x="5183188" y="987425"/>
            <a:ext cx="6172200" cy="4873625"/>
          </a:xfrm>
          <a:prstGeom prst="rect"/>
          <a:noFill/>
          <a:ln>
            <a:noFill/>
          </a:ln>
        </p:spPr>
      </p:sp>
      <p:sp>
        <p:nvSpPr>
          <p:cNvPr id="1048701" name="Google Shape;87;p36"/>
          <p:cNvSpPr txBox="1"/>
          <p:nvPr>
            <p:ph type="body" idx="1"/>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702" name="Google Shape;88;p36"/>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3" name="Google Shape;89;p36"/>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90;p36"/>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01" name="Shape 91"/>
        <p:cNvGrpSpPr/>
        <p:nvPr/>
      </p:nvGrpSpPr>
      <p:grpSpPr>
        <a:xfrm>
          <a:off x="0" y="0"/>
          <a:ext cx="0" cy="0"/>
          <a:chOff x="0" y="0"/>
          <a:chExt cx="0" cy="0"/>
        </a:xfrm>
      </p:grpSpPr>
      <p:sp>
        <p:nvSpPr>
          <p:cNvPr id="1048726" name="Google Shape;92;p37"/>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27" name="Google Shape;93;p37"/>
          <p:cNvSpPr txBox="1"/>
          <p:nvPr>
            <p:ph type="body" idx="1"/>
          </p:nvPr>
        </p:nvSpPr>
        <p:spPr>
          <a:xfrm rot="5400000">
            <a:off x="3920331" y="-1256506"/>
            <a:ext cx="4351338" cy="10515600"/>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8" name="Google Shape;94;p37"/>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9" name="Google Shape;95;p37"/>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0" name="Google Shape;96;p37"/>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5" name="Shape 97"/>
        <p:cNvGrpSpPr/>
        <p:nvPr/>
      </p:nvGrpSpPr>
      <p:grpSpPr>
        <a:xfrm>
          <a:off x="0" y="0"/>
          <a:ext cx="0" cy="0"/>
          <a:chOff x="0" y="0"/>
          <a:chExt cx="0" cy="0"/>
        </a:xfrm>
      </p:grpSpPr>
      <p:sp>
        <p:nvSpPr>
          <p:cNvPr id="1048694" name="Google Shape;98;p38"/>
          <p:cNvSpPr txBox="1"/>
          <p:nvPr>
            <p:ph type="title"/>
          </p:nvPr>
        </p:nvSpPr>
        <p:spPr>
          <a:xfrm rot="5400000">
            <a:off x="7133431" y="1956594"/>
            <a:ext cx="5811838" cy="2628900"/>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695" name="Google Shape;99;p38"/>
          <p:cNvSpPr txBox="1"/>
          <p:nvPr>
            <p:ph type="body" idx="1"/>
          </p:nvPr>
        </p:nvSpPr>
        <p:spPr>
          <a:xfrm rot="5400000">
            <a:off x="1799431" y="-596106"/>
            <a:ext cx="5811838" cy="7734300"/>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6" name="Google Shape;100;p38"/>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101;p38"/>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8" name="Google Shape;102;p38"/>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60" name="Shape 23"/>
        <p:cNvGrpSpPr/>
        <p:nvPr/>
      </p:nvGrpSpPr>
      <p:grpSpPr>
        <a:xfrm>
          <a:off x="0" y="0"/>
          <a:ext cx="0" cy="0"/>
          <a:chOff x="0" y="0"/>
          <a:chExt cx="0" cy="0"/>
        </a:xfrm>
      </p:grpSpPr>
      <p:cxnSp>
        <p:nvCxnSpPr>
          <p:cNvPr id="3145729" name="Google Shape;24;p27"/>
          <p:cNvCxnSpPr>
            <a:cxnSpLocks/>
          </p:cNvCxnSpPr>
          <p:nvPr/>
        </p:nvCxnSpPr>
        <p:spPr>
          <a:xfrm rot="10800000">
            <a:off x="2057400" y="6492875"/>
            <a:ext cx="9539288" cy="0"/>
          </a:xfrm>
          <a:prstGeom prst="straightConnector1"/>
          <a:noFill/>
          <a:ln w="12700" cap="flat" cmpd="sng">
            <a:solidFill>
              <a:srgbClr val="A5A5A5"/>
            </a:solidFill>
            <a:prstDash val="solid"/>
            <a:miter lim="800000"/>
            <a:headEnd type="none" w="sm" len="sm"/>
            <a:tailEnd type="none" w="sm" len="sm"/>
          </a:ln>
        </p:spPr>
      </p:cxnSp>
      <p:sp>
        <p:nvSpPr>
          <p:cNvPr id="1048623" name="Google Shape;25;p27"/>
          <p:cNvSpPr/>
          <p:nvPr/>
        </p:nvSpPr>
        <p:spPr>
          <a:xfrm>
            <a:off x="0" y="0"/>
            <a:ext cx="12192000" cy="66675"/>
          </a:xfrm>
          <a:prstGeom prst="rect"/>
          <a:solidFill>
            <a:srgbClr val="C43727"/>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8624" name="Google Shape;26;p27"/>
          <p:cNvSpPr/>
          <p:nvPr/>
        </p:nvSpPr>
        <p:spPr>
          <a:xfrm>
            <a:off x="0" y="190500"/>
            <a:ext cx="779463" cy="476250"/>
          </a:xfrm>
          <a:custGeom>
            <a:avLst/>
            <a:ah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25" name="Google Shape;27;p27"/>
          <p:cNvSpPr/>
          <p:nvPr/>
        </p:nvSpPr>
        <p:spPr>
          <a:xfrm>
            <a:off x="574675" y="190500"/>
            <a:ext cx="679450" cy="609600"/>
          </a:xfrm>
          <a:custGeom>
            <a:avLst/>
            <a:ah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6" name="Google Shape;28;p27"/>
          <p:cNvSpPr/>
          <p:nvPr/>
        </p:nvSpPr>
        <p:spPr>
          <a:xfrm>
            <a:off x="11596688" y="6483350"/>
            <a:ext cx="615950" cy="374650"/>
          </a:xfrm>
          <a:custGeom>
            <a:avLst/>
            <a:ah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8627" name="Google Shape;29;p27"/>
          <p:cNvSpPr txBox="1"/>
          <p:nvPr/>
        </p:nvSpPr>
        <p:spPr>
          <a:xfrm>
            <a:off x="11622088" y="6530975"/>
            <a:ext cx="406400" cy="365125"/>
          </a:xfrm>
          <a:prstGeom prst="rect"/>
          <a:no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300"/>
              <a:buFont typeface="Arial" panose="020B0604020202020204"/>
              <a:buNone/>
            </a:pPr>
            <a:fld id="{00000000-1234-1234-1234-123412341234}" type="slidenum">
              <a:rPr b="0" cap="none" sz="1300" i="0" lang="en-US" strike="noStrike" u="none">
                <a:solidFill>
                  <a:schemeClr val="lt1"/>
                </a:solidFill>
                <a:latin typeface="Calibri" panose="020F0502020204030204"/>
                <a:ea typeface="Calibri" panose="020F0502020204030204"/>
                <a:cs typeface="Calibri" panose="020F0502020204030204"/>
                <a:sym typeface="Calibri" panose="020F0502020204030204"/>
              </a:rPr>
            </a:fld>
            <a:endParaRPr b="0" cap="none" sz="1300" i="0" strike="noStrike"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8628" name="Google Shape;30;p27"/>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9" name="Google Shape;31;p27"/>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29" name="Google Shape;32;p27"/>
          <p:cNvSpPr txBox="1"/>
          <p:nvPr>
            <p:ph type="title"/>
          </p:nvPr>
        </p:nvSpPr>
        <p:spPr>
          <a:xfrm>
            <a:off x="1981200" y="365125"/>
            <a:ext cx="9372600" cy="1325563"/>
          </a:xfrm>
          <a:prstGeom prst="rect"/>
          <a:noFill/>
          <a:ln>
            <a:noFill/>
          </a:ln>
        </p:spPr>
        <p:txBody>
          <a:bodyPr anchor="ctr" anchorCtr="0" bIns="45700" lIns="91425" rIns="91425" spcFirstLastPara="1" tIns="45700" wrap="square">
            <a:noAutofit/>
          </a:bodyPr>
          <a:lstStyle>
            <a:lvl1pPr algn="ctr" lvl="0">
              <a:lnSpc>
                <a:spcPct val="90000"/>
              </a:lnSpc>
              <a:spcBef>
                <a:spcPts val="0"/>
              </a:spcBef>
              <a:spcAft>
                <a:spcPts val="0"/>
              </a:spcAft>
              <a:buSzPts val="1400"/>
              <a:buNone/>
              <a:defRPr b="1"/>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630" name="Google Shape;33;p27"/>
          <p:cNvSpPr txBox="1"/>
          <p:nvPr>
            <p:ph type="body" idx="1"/>
          </p:nvPr>
        </p:nvSpPr>
        <p:spPr>
          <a:xfrm>
            <a:off x="1981200" y="1825625"/>
            <a:ext cx="9372600" cy="4351338"/>
          </a:xfrm>
          <a:prstGeom prst="rect"/>
          <a:noFill/>
          <a:ln>
            <a:noFill/>
          </a:ln>
        </p:spPr>
        <p:txBody>
          <a:bodyPr anchor="t" anchorCtr="0" bIns="45700" lIns="91425" rIns="91425" spcFirstLastPara="1" tIns="45700" wrap="square">
            <a:noAutofit/>
          </a:bodyPr>
          <a:lstStyle>
            <a:lvl1pPr algn="l" indent="-406400" lvl="0" marL="457200">
              <a:lnSpc>
                <a:spcPct val="90000"/>
              </a:lnSpc>
              <a:spcBef>
                <a:spcPts val="1000"/>
              </a:spcBef>
              <a:spcAft>
                <a:spcPts val="0"/>
              </a:spcAft>
              <a:buClr>
                <a:schemeClr val="dk1"/>
              </a:buClr>
              <a:buSzPts val="2800"/>
              <a:buChar char="•"/>
              <a:defRPr sz="2800"/>
            </a:lvl1pPr>
            <a:lvl2pPr algn="l" indent="-406400" lvl="1" marL="914400">
              <a:lnSpc>
                <a:spcPct val="90000"/>
              </a:lnSpc>
              <a:spcBef>
                <a:spcPts val="500"/>
              </a:spcBef>
              <a:spcAft>
                <a:spcPts val="0"/>
              </a:spcAft>
              <a:buClr>
                <a:schemeClr val="dk1"/>
              </a:buClr>
              <a:buSzPts val="2800"/>
              <a:buChar char="•"/>
              <a:defRPr sz="2800"/>
            </a:lvl2pPr>
            <a:lvl3pPr algn="l" indent="-406400" lvl="2" marL="1371600">
              <a:lnSpc>
                <a:spcPct val="90000"/>
              </a:lnSpc>
              <a:spcBef>
                <a:spcPts val="500"/>
              </a:spcBef>
              <a:spcAft>
                <a:spcPts val="0"/>
              </a:spcAft>
              <a:buClr>
                <a:schemeClr val="dk1"/>
              </a:buClr>
              <a:buSzPts val="2800"/>
              <a:buChar char="•"/>
              <a:defRPr sz="2800"/>
            </a:lvl3pPr>
            <a:lvl4pPr algn="l" indent="-406400" lvl="3" marL="1828800">
              <a:lnSpc>
                <a:spcPct val="90000"/>
              </a:lnSpc>
              <a:spcBef>
                <a:spcPts val="500"/>
              </a:spcBef>
              <a:spcAft>
                <a:spcPts val="0"/>
              </a:spcAft>
              <a:buClr>
                <a:schemeClr val="dk1"/>
              </a:buClr>
              <a:buSzPts val="2800"/>
              <a:buChar char="•"/>
              <a:defRPr sz="2800"/>
            </a:lvl4pPr>
            <a:lvl5pPr algn="l" indent="-406400" lvl="4" marL="2286000">
              <a:lnSpc>
                <a:spcPct val="90000"/>
              </a:lnSpc>
              <a:spcBef>
                <a:spcPts val="500"/>
              </a:spcBef>
              <a:spcAft>
                <a:spcPts val="0"/>
              </a:spcAft>
              <a:buClr>
                <a:schemeClr val="dk1"/>
              </a:buClr>
              <a:buSzPts val="2800"/>
              <a:buChar char="•"/>
              <a:defRPr sz="2800"/>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98" name="Shape 34"/>
        <p:cNvGrpSpPr/>
        <p:nvPr/>
      </p:nvGrpSpPr>
      <p:grpSpPr>
        <a:xfrm>
          <a:off x="0" y="0"/>
          <a:ext cx="0" cy="0"/>
          <a:chOff x="0" y="0"/>
          <a:chExt cx="0" cy="0"/>
        </a:xfrm>
      </p:grpSpPr>
      <p:sp>
        <p:nvSpPr>
          <p:cNvPr id="1048708" name="Google Shape;35;p28"/>
          <p:cNvSpPr txBox="1"/>
          <p:nvPr>
            <p:ph type="ctrTitle"/>
          </p:nvPr>
        </p:nvSpPr>
        <p:spPr>
          <a:xfrm>
            <a:off x="1524000" y="1122363"/>
            <a:ext cx="9144000" cy="2387600"/>
          </a:xfrm>
          <a:prstGeom prst="rect"/>
          <a:noFill/>
          <a:ln>
            <a:noFill/>
          </a:ln>
        </p:spPr>
        <p:txBody>
          <a:bodyPr anchor="b" anchorCtr="0" bIns="45700" lIns="91425" rIns="91425" spcFirstLastPara="1" tIns="45700" wrap="square">
            <a:noAutofit/>
          </a:bodyPr>
          <a:lstStyle>
            <a:lvl1pPr algn="ctr" lvl="0">
              <a:lnSpc>
                <a:spcPct val="90000"/>
              </a:lnSpc>
              <a:spcBef>
                <a:spcPts val="0"/>
              </a:spcBef>
              <a:spcAft>
                <a:spcPts val="0"/>
              </a:spcAft>
              <a:buSzPts val="1400"/>
              <a:buNone/>
              <a:defRPr sz="60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09" name="Google Shape;36;p28"/>
          <p:cNvSpPr txBox="1"/>
          <p:nvPr>
            <p:ph type="subTitle" idx="1"/>
          </p:nvPr>
        </p:nvSpPr>
        <p:spPr>
          <a:xfrm>
            <a:off x="1524000" y="3602038"/>
            <a:ext cx="9144000" cy="1655762"/>
          </a:xfrm>
          <a:prstGeom prst="rect"/>
          <a:noFill/>
          <a:ln>
            <a:noFill/>
          </a:ln>
        </p:spPr>
        <p:txBody>
          <a:bodyPr anchor="t" anchorCtr="0" bIns="45700" lIns="91425" rIns="91425" spcFirstLastPara="1" tIns="45700" wrap="square">
            <a:no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710" name="Google Shape;37;p28"/>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38;p28"/>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2" name="Google Shape;39;p28"/>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03" name="Shape 40"/>
        <p:cNvGrpSpPr/>
        <p:nvPr/>
      </p:nvGrpSpPr>
      <p:grpSpPr>
        <a:xfrm>
          <a:off x="0" y="0"/>
          <a:ext cx="0" cy="0"/>
          <a:chOff x="0" y="0"/>
          <a:chExt cx="0" cy="0"/>
        </a:xfrm>
      </p:grpSpPr>
      <p:sp>
        <p:nvSpPr>
          <p:cNvPr id="1048737" name="Google Shape;41;p29"/>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38" name="Google Shape;42;p29"/>
          <p:cNvSpPr txBox="1"/>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39" name="Google Shape;43;p29"/>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0" name="Google Shape;44;p29"/>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1" name="Google Shape;45;p29"/>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9" name="Shape 46"/>
        <p:cNvGrpSpPr/>
        <p:nvPr/>
      </p:nvGrpSpPr>
      <p:grpSpPr>
        <a:xfrm>
          <a:off x="0" y="0"/>
          <a:ext cx="0" cy="0"/>
          <a:chOff x="0" y="0"/>
          <a:chExt cx="0" cy="0"/>
        </a:xfrm>
      </p:grpSpPr>
      <p:sp>
        <p:nvSpPr>
          <p:cNvPr id="1048713" name="Google Shape;47;p30"/>
          <p:cNvSpPr txBox="1"/>
          <p:nvPr>
            <p:ph type="title"/>
          </p:nvPr>
        </p:nvSpPr>
        <p:spPr>
          <a:xfrm>
            <a:off x="831850" y="1709738"/>
            <a:ext cx="10515600" cy="2852737"/>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SzPts val="1400"/>
              <a:buNone/>
              <a:defRPr sz="60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14" name="Google Shape;48;p30"/>
          <p:cNvSpPr txBox="1"/>
          <p:nvPr>
            <p:ph type="body" idx="1"/>
          </p:nvPr>
        </p:nvSpPr>
        <p:spPr>
          <a:xfrm>
            <a:off x="831850" y="4589463"/>
            <a:ext cx="10515600" cy="1500187"/>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715" name="Google Shape;49;p30"/>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6" name="Google Shape;50;p30"/>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7" name="Google Shape;51;p30"/>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4" name="Shape 52"/>
        <p:cNvGrpSpPr/>
        <p:nvPr/>
      </p:nvGrpSpPr>
      <p:grpSpPr>
        <a:xfrm>
          <a:off x="0" y="0"/>
          <a:ext cx="0" cy="0"/>
          <a:chOff x="0" y="0"/>
          <a:chExt cx="0" cy="0"/>
        </a:xfrm>
      </p:grpSpPr>
      <p:sp>
        <p:nvSpPr>
          <p:cNvPr id="1048688" name="Google Shape;53;p31"/>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689" name="Google Shape;54;p31"/>
          <p:cNvSpPr txBox="1"/>
          <p:nvPr>
            <p:ph type="body" idx="1"/>
          </p:nvPr>
        </p:nvSpPr>
        <p:spPr>
          <a:xfrm>
            <a:off x="838200" y="1825625"/>
            <a:ext cx="5181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0" name="Google Shape;55;p31"/>
          <p:cNvSpPr txBox="1"/>
          <p:nvPr>
            <p:ph type="body" idx="2"/>
          </p:nvPr>
        </p:nvSpPr>
        <p:spPr>
          <a:xfrm>
            <a:off x="6172200" y="1825625"/>
            <a:ext cx="5181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1" name="Google Shape;56;p31"/>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2" name="Google Shape;57;p31"/>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58;p31"/>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00" name="Shape 59"/>
        <p:cNvGrpSpPr/>
        <p:nvPr/>
      </p:nvGrpSpPr>
      <p:grpSpPr>
        <a:xfrm>
          <a:off x="0" y="0"/>
          <a:ext cx="0" cy="0"/>
          <a:chOff x="0" y="0"/>
          <a:chExt cx="0" cy="0"/>
        </a:xfrm>
      </p:grpSpPr>
      <p:sp>
        <p:nvSpPr>
          <p:cNvPr id="1048718" name="Google Shape;60;p32"/>
          <p:cNvSpPr txBox="1"/>
          <p:nvPr>
            <p:ph type="title"/>
          </p:nvPr>
        </p:nvSpPr>
        <p:spPr>
          <a:xfrm>
            <a:off x="839788"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19" name="Google Shape;61;p32"/>
          <p:cNvSpPr txBox="1"/>
          <p:nvPr>
            <p:ph type="body" idx="1"/>
          </p:nvPr>
        </p:nvSpPr>
        <p:spPr>
          <a:xfrm>
            <a:off x="839788" y="1681163"/>
            <a:ext cx="5157787" cy="823912"/>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20" name="Google Shape;62;p32"/>
          <p:cNvSpPr txBox="1"/>
          <p:nvPr>
            <p:ph type="body" idx="2"/>
          </p:nvPr>
        </p:nvSpPr>
        <p:spPr>
          <a:xfrm>
            <a:off x="839788" y="2505075"/>
            <a:ext cx="5157787" cy="368458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1" name="Google Shape;63;p32"/>
          <p:cNvSpPr txBox="1"/>
          <p:nvPr>
            <p:ph type="body" idx="3"/>
          </p:nvPr>
        </p:nvSpPr>
        <p:spPr>
          <a:xfrm>
            <a:off x="6172200" y="1681163"/>
            <a:ext cx="5183188" cy="823912"/>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22" name="Google Shape;64;p32"/>
          <p:cNvSpPr txBox="1"/>
          <p:nvPr>
            <p:ph type="body" idx="4"/>
          </p:nvPr>
        </p:nvSpPr>
        <p:spPr>
          <a:xfrm>
            <a:off x="6172200" y="2505075"/>
            <a:ext cx="5183188" cy="368458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3" name="Google Shape;65;p32"/>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4" name="Google Shape;66;p32"/>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5" name="Google Shape;67;p32"/>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04" name="Shape 68"/>
        <p:cNvGrpSpPr/>
        <p:nvPr/>
      </p:nvGrpSpPr>
      <p:grpSpPr>
        <a:xfrm>
          <a:off x="0" y="0"/>
          <a:ext cx="0" cy="0"/>
          <a:chOff x="0" y="0"/>
          <a:chExt cx="0" cy="0"/>
        </a:xfrm>
      </p:grpSpPr>
      <p:sp>
        <p:nvSpPr>
          <p:cNvPr id="1048742" name="Google Shape;69;p33"/>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43" name="Google Shape;70;p33"/>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4" name="Google Shape;71;p33"/>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5" name="Google Shape;72;p33"/>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7" name="Shape 73"/>
        <p:cNvGrpSpPr/>
        <p:nvPr/>
      </p:nvGrpSpPr>
      <p:grpSpPr>
        <a:xfrm>
          <a:off x="0" y="0"/>
          <a:ext cx="0" cy="0"/>
          <a:chOff x="0" y="0"/>
          <a:chExt cx="0" cy="0"/>
        </a:xfrm>
      </p:grpSpPr>
      <p:sp>
        <p:nvSpPr>
          <p:cNvPr id="1048705" name="Google Shape;74;p34"/>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75;p34"/>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76;p34"/>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25"/>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lnSpc>
                <a:spcPct val="90000"/>
              </a:lnSpc>
              <a:spcBef>
                <a:spcPts val="0"/>
              </a:spcBef>
              <a:spcAft>
                <a:spcPts val="0"/>
              </a:spcAft>
              <a:buClr>
                <a:srgbClr val="000000"/>
              </a:buClr>
              <a:buSzPts val="1400"/>
              <a:buFont typeface="Arial" panose="020B0604020202020204"/>
              <a:buNone/>
              <a:defRPr b="0" cap="none" sz="44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77" name="Google Shape;11;p25"/>
          <p:cNvSpPr txBox="1"/>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panose="020B0604020202020204"/>
              <a:buChar char="•"/>
              <a:defRPr b="0" cap="none" sz="28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381000" lvl="1" marL="914400" marR="0" rtl="0">
              <a:lnSpc>
                <a:spcPct val="90000"/>
              </a:lnSpc>
              <a:spcBef>
                <a:spcPts val="500"/>
              </a:spcBef>
              <a:spcAft>
                <a:spcPts val="0"/>
              </a:spcAft>
              <a:buClr>
                <a:schemeClr val="dk1"/>
              </a:buClr>
              <a:buSzPts val="2400"/>
              <a:buFont typeface="Arial" panose="020B0604020202020204"/>
              <a:buChar char="•"/>
              <a:defRPr b="0" cap="none" sz="24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355600" lvl="2" marL="1371600" marR="0" rtl="0">
              <a:lnSpc>
                <a:spcPct val="90000"/>
              </a:lnSpc>
              <a:spcBef>
                <a:spcPts val="500"/>
              </a:spcBef>
              <a:spcAft>
                <a:spcPts val="0"/>
              </a:spcAft>
              <a:buClr>
                <a:schemeClr val="dk1"/>
              </a:buClr>
              <a:buSzPts val="2000"/>
              <a:buFont typeface="Arial" panose="020B0604020202020204"/>
              <a:buChar char="•"/>
              <a:defRPr b="0" cap="none" sz="20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355600" lvl="3" marL="1828800" marR="0" rtl="0">
              <a:lnSpc>
                <a:spcPct val="90000"/>
              </a:lnSpc>
              <a:spcBef>
                <a:spcPts val="500"/>
              </a:spcBef>
              <a:spcAft>
                <a:spcPts val="0"/>
              </a:spcAft>
              <a:buClr>
                <a:schemeClr val="dk1"/>
              </a:buClr>
              <a:buSzPts val="2000"/>
              <a:buFont typeface="Arial" panose="020B0604020202020204"/>
              <a:buChar char="•"/>
              <a:defRPr b="0" cap="none" sz="20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355600" lvl="4" marL="2286000" marR="0" rtl="0">
              <a:lnSpc>
                <a:spcPct val="90000"/>
              </a:lnSpc>
              <a:spcBef>
                <a:spcPts val="500"/>
              </a:spcBef>
              <a:spcAft>
                <a:spcPts val="0"/>
              </a:spcAft>
              <a:buClr>
                <a:schemeClr val="dk1"/>
              </a:buClr>
              <a:buSzPts val="2000"/>
              <a:buFont typeface="Arial" panose="020B0604020202020204"/>
              <a:buChar char="•"/>
              <a:defRPr b="0" cap="none" sz="20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342900" lvl="5" marL="2743200" marR="0" rtl="0">
              <a:lnSpc>
                <a:spcPct val="90000"/>
              </a:lnSpc>
              <a:spcBef>
                <a:spcPts val="500"/>
              </a:spcBef>
              <a:spcAft>
                <a:spcPts val="0"/>
              </a:spcAft>
              <a:buClr>
                <a:schemeClr val="dk1"/>
              </a:buClr>
              <a:buSzPts val="1800"/>
              <a:buFont typeface="Arial" panose="020B0604020202020204"/>
              <a:buChar char="•"/>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342900" lvl="6" marL="3200400" marR="0" rtl="0">
              <a:lnSpc>
                <a:spcPct val="90000"/>
              </a:lnSpc>
              <a:spcBef>
                <a:spcPts val="500"/>
              </a:spcBef>
              <a:spcAft>
                <a:spcPts val="0"/>
              </a:spcAft>
              <a:buClr>
                <a:schemeClr val="dk1"/>
              </a:buClr>
              <a:buSzPts val="1800"/>
              <a:buFont typeface="Arial" panose="020B0604020202020204"/>
              <a:buChar char="•"/>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342900" lvl="7" marL="3657600" marR="0" rtl="0">
              <a:lnSpc>
                <a:spcPct val="90000"/>
              </a:lnSpc>
              <a:spcBef>
                <a:spcPts val="500"/>
              </a:spcBef>
              <a:spcAft>
                <a:spcPts val="0"/>
              </a:spcAft>
              <a:buClr>
                <a:schemeClr val="dk1"/>
              </a:buClr>
              <a:buSzPts val="1800"/>
              <a:buFont typeface="Arial" panose="020B0604020202020204"/>
              <a:buChar char="•"/>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342900" lvl="8" marL="4114800" marR="0" rtl="0">
              <a:lnSpc>
                <a:spcPct val="90000"/>
              </a:lnSpc>
              <a:spcBef>
                <a:spcPts val="500"/>
              </a:spcBef>
              <a:spcAft>
                <a:spcPts val="0"/>
              </a:spcAft>
              <a:buClr>
                <a:schemeClr val="dk1"/>
              </a:buClr>
              <a:buSzPts val="1800"/>
              <a:buFont typeface="Arial" panose="020B0604020202020204"/>
              <a:buChar char="•"/>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78" name="Google Shape;12;p25"/>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panose="020B0604020202020204"/>
              <a:buNone/>
              <a:defRPr b="0" cap="none" sz="1200" i="0" strike="noStrike" u="none">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8579" name="Google Shape;13;p25"/>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panose="020B0604020202020204"/>
              <a:buNone/>
              <a:defRPr b="0" cap="none" sz="1200" i="0" strike="noStrike" u="none">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8580" name="Google Shape;14;p25"/>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1pPr>
            <a:lvl2pPr algn="r" indent="0" lvl="1"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2pPr>
            <a:lvl3pPr algn="r" indent="0" lvl="2"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3pPr>
            <a:lvl4pPr algn="r" indent="0" lvl="3"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4pPr>
            <a:lvl5pPr algn="r" indent="0" lvl="4"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5pPr>
            <a:lvl6pPr algn="r" indent="0" lvl="5"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6pPr>
            <a:lvl7pPr algn="r" indent="0" lvl="6"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7pPr>
            <a:lvl8pPr algn="r" indent="0" lvl="7"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8pPr>
            <a:lvl9pPr algn="r" indent="0" lvl="8" marL="0" marR="0" rtl="0">
              <a:lnSpc>
                <a:spcPct val="100000"/>
              </a:lnSpc>
              <a:spcBef>
                <a:spcPts val="0"/>
              </a:spcBef>
              <a:spcAft>
                <a:spcPts val="0"/>
              </a:spcAft>
              <a:buClr>
                <a:srgbClr val="000000"/>
              </a:buClr>
              <a:buSzPts val="1200"/>
              <a:buFont typeface="Arial" panose="020B0604020202020204"/>
              <a:buNone/>
              <a:defRPr b="0" cap="none" sz="1200" i="0" strike="noStrike" u="none">
                <a:solidFill>
                  <a:srgbClr val="898989"/>
                </a:solidFill>
                <a:latin typeface="Calibri" panose="020F0502020204030204"/>
                <a:ea typeface="Calibri" panose="020F0502020204030204"/>
                <a:cs typeface="Calibri" panose="020F0502020204030204"/>
                <a:sym typeface="Calibri" panose="020F0502020204030204"/>
              </a:defRPr>
            </a:lvl9pPr>
          </a:lstStyle>
          <a:p>
            <a:pPr algn="r" indent="0" lvl="0" marL="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Shape 106"/>
        <p:cNvGrpSpPr/>
        <p:nvPr/>
      </p:nvGrpSpPr>
      <p:grpSpPr>
        <a:xfrm>
          <a:off x="0" y="0"/>
          <a:ext cx="0" cy="0"/>
          <a:chOff x="0" y="0"/>
          <a:chExt cx="0" cy="0"/>
        </a:xfrm>
      </p:grpSpPr>
      <p:sp>
        <p:nvSpPr>
          <p:cNvPr id="1048586" name="Google Shape;107;p1"/>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3" name="Google Shape;108;p1"/>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pic>
        <p:nvPicPr>
          <p:cNvPr id="2097154" name="Google Shape;109;p1"/>
          <p:cNvPicPr preferRelativeResize="0">
            <a:picLocks/>
          </p:cNvPicPr>
          <p:nvPr/>
        </p:nvPicPr>
        <p:blipFill rotWithShape="1">
          <a:blip xmlns:r="http://schemas.openxmlformats.org/officeDocument/2006/relationships" r:embed="rId1"/>
          <a:srcRect/>
          <a:stretch>
            <a:fillRect/>
          </a:stretch>
        </p:blipFill>
        <p:spPr>
          <a:xfrm>
            <a:off x="4962525" y="217805"/>
            <a:ext cx="3194050" cy="1223645"/>
          </a:xfrm>
          <a:prstGeom prst="rect"/>
          <a:noFill/>
          <a:ln>
            <a:noFill/>
          </a:ln>
        </p:spPr>
      </p:pic>
      <p:sp>
        <p:nvSpPr>
          <p:cNvPr id="1048587" name="Google Shape;110;p1"/>
          <p:cNvSpPr txBox="1"/>
          <p:nvPr/>
        </p:nvSpPr>
        <p:spPr>
          <a:xfrm>
            <a:off x="2280606" y="1411139"/>
            <a:ext cx="8303700" cy="45999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rgbClr val="000000"/>
              </a:buClr>
              <a:buSzPts val="1800"/>
              <a:buFont typeface="Arial" panose="020B0604020202020204"/>
              <a:buNone/>
            </a:pP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altLang="en-US" b="0" cap="none" sz="18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ENTITLED </a:t>
            </a:r>
            <a:endParaRPr b="0" cap="none" sz="18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marR="0" rtl="0">
              <a:lnSpc>
                <a:spcPct val="100000"/>
              </a:lnSpc>
              <a:spcBef>
                <a:spcPts val="0"/>
              </a:spcBef>
              <a:spcAft>
                <a:spcPts val="0"/>
              </a:spcAft>
              <a:buClr>
                <a:srgbClr val="000000"/>
              </a:buClr>
              <a:buSzPts val="1800"/>
              <a:buFont typeface="Arial" panose="020B0604020202020204"/>
              <a:buNone/>
            </a:pP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COUNTERFEIT</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PRODUCT </a:t>
            </a:r>
            <a:r>
              <a:rPr b="1"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IDENTIFICATION</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USING BLOCKCHAIN</a:t>
            </a: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0" lvl="0" marL="0" marR="0" rtl="0">
              <a:lnSpc>
                <a:spcPct val="100000"/>
              </a:lnSpc>
              <a:spcBef>
                <a:spcPts val="0"/>
              </a:spcBef>
              <a:spcAft>
                <a:spcPts val="0"/>
              </a:spcAft>
              <a:buClr>
                <a:srgbClr val="000000"/>
              </a:buClr>
              <a:buSzPts val="1800"/>
              <a:buFont typeface="Arial" panose="020B0604020202020204"/>
              <a:buNone/>
            </a:pPr>
            <a:endParaRPr b="0" cap="none" sz="18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Submitted in partial fulfillment for the requirements for the award of degree of</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ctr" indent="0" lvl="0" marL="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ENGINEERING</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of</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0" lvl="0" marL="914400" marR="0" rtl="0">
              <a:lnSpc>
                <a:spcPct val="100000"/>
              </a:lnSpc>
              <a:spcBef>
                <a:spcPts val="0"/>
              </a:spcBef>
              <a:spcAft>
                <a:spcPts val="0"/>
              </a:spcAft>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COMPUTER SCIENCE AND ENGINEERING</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457200" lvl="0" marL="228600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the Academic Year 2022-23</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457200" lvl="0" marL="320040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 </a:t>
            </a:r>
            <a:endParaRPr b="0" cap="none" sz="18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lnSpc>
                <a:spcPct val="100000"/>
              </a:lnSpc>
              <a:spcBef>
                <a:spcPts val="0"/>
              </a:spcBef>
              <a:spcAft>
                <a:spcPts val="0"/>
              </a:spcAft>
              <a:buClr>
                <a:srgbClr val="000000"/>
              </a:buClr>
              <a:buSzPts val="1800"/>
              <a:buFont typeface="Arial" panose="020B0604020202020204"/>
              <a:buNone/>
            </a:pP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Santhosh Raaj G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1MJ19CS145</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l" indent="0" lvl="0" marL="1828800" marR="0" rtl="0">
              <a:lnSpc>
                <a:spcPct val="100000"/>
              </a:lnSpc>
              <a:spcBef>
                <a:spcPts val="0"/>
              </a:spcBef>
              <a:spcAft>
                <a:spcPts val="0"/>
              </a:spcAft>
              <a:buClr>
                <a:srgbClr val="000000"/>
              </a:buClr>
              <a:buSzPts val="1800"/>
              <a:buFont typeface="Arial" panose="020B0604020202020204"/>
              <a:buNone/>
            </a:pP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Shilpa DK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1MJ19CS151</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l" indent="0" lvl="0" marL="0" marR="0" rtl="0">
              <a:lnSpc>
                <a:spcPct val="100000"/>
              </a:lnSpc>
              <a:spcBef>
                <a:spcPts val="0"/>
              </a:spcBef>
              <a:spcAft>
                <a:spcPts val="0"/>
              </a:spcAft>
              <a:buClr>
                <a:srgbClr val="000000"/>
              </a:buClr>
              <a:buSzPts val="1800"/>
              <a:buFont typeface="Arial" panose="020B0604020202020204"/>
              <a:buNone/>
            </a:pP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S Saranya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1MJ19CS140</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l" indent="0" lvl="0" marL="0" marR="0" rtl="0">
              <a:lnSpc>
                <a:spcPct val="100000"/>
              </a:lnSpc>
              <a:spcBef>
                <a:spcPts val="0"/>
              </a:spcBef>
              <a:spcAft>
                <a:spcPts val="0"/>
              </a:spcAft>
              <a:buClr>
                <a:srgbClr val="000000"/>
              </a:buClr>
              <a:buSzPts val="1800"/>
              <a:buFont typeface="Arial" panose="020B0604020202020204"/>
              <a:buNone/>
            </a:pP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Shuchitha S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1MJ19CS158</a:t>
            </a:r>
            <a:endPar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lnSpc>
                <a:spcPct val="100000"/>
              </a:lnSpc>
              <a:spcBef>
                <a:spcPts val="0"/>
              </a:spcBef>
              <a:spcAft>
                <a:spcPts val="0"/>
              </a:spcAft>
              <a:buClr>
                <a:srgbClr val="000000"/>
              </a:buClr>
              <a:buSzPts val="18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l" indent="0" lvl="0" marL="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Under the Guidance of</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marR="0" rtl="0">
              <a:lnSpc>
                <a:spcPct val="100000"/>
              </a:lnSpc>
              <a:spcBef>
                <a:spcPts val="0"/>
              </a:spcBef>
              <a:spcAft>
                <a:spcPts val="0"/>
              </a:spcAft>
              <a:buClr>
                <a:srgbClr val="000000"/>
              </a:buClr>
              <a:buSzPts val="1800"/>
              <a:buFont typeface="Arial" panose="020B0604020202020204"/>
              <a:buNone/>
            </a:pPr>
            <a:r>
              <a:rPr b="1"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Ms. Anusha </a:t>
            </a:r>
            <a:r>
              <a:rPr altLang="en-US" b="1" cap="none" sz="18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ctr" indent="0" lvl="0" marL="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 Department of CSE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l" indent="0" lvl="0" marL="2286000" marR="0" rtl="0">
              <a:lnSpc>
                <a:spcPct val="10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MVJ College of Engineering, Bangalore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Shape 166"/>
        <p:cNvGrpSpPr/>
        <p:nvPr/>
      </p:nvGrpSpPr>
      <p:grpSpPr>
        <a:xfrm>
          <a:off x="0" y="0"/>
          <a:ext cx="0" cy="0"/>
          <a:chOff x="0" y="0"/>
          <a:chExt cx="0" cy="0"/>
        </a:xfrm>
      </p:grpSpPr>
      <p:sp>
        <p:nvSpPr>
          <p:cNvPr id="1048636" name="Google Shape;167;p19"/>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0" name="Google Shape;168;p19"/>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37" name="Google Shape;169;p19"/>
          <p:cNvSpPr txBox="1"/>
          <p:nvPr/>
        </p:nvSpPr>
        <p:spPr>
          <a:xfrm>
            <a:off x="4626577" y="460888"/>
            <a:ext cx="3966446"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PROPOSED SYSTEM</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38" name="Google Shape;170;p19"/>
          <p:cNvSpPr txBox="1"/>
          <p:nvPr/>
        </p:nvSpPr>
        <p:spPr>
          <a:xfrm>
            <a:off x="654050" y="1120775"/>
            <a:ext cx="11233150" cy="3413760"/>
          </a:xfrm>
          <a:prstGeom prst="rect"/>
          <a:noFill/>
          <a:ln>
            <a:noFill/>
          </a:ln>
        </p:spPr>
        <p:txBody>
          <a:bodyPr anchor="t" anchorCtr="0" bIns="45700" lIns="91425" rIns="91425" spcFirstLastPara="1" tIns="45700" wrap="square">
            <a:spAutoFit/>
          </a:bodyPr>
          <a:p>
            <a:pPr algn="just" indent="-342900" lvl="0" marL="457200" marR="0" rtl="0">
              <a:lnSpc>
                <a:spcPct val="150000"/>
              </a:lnSpc>
              <a:spcBef>
                <a:spcPts val="0"/>
              </a:spcBef>
              <a:spcAft>
                <a:spcPts val="0"/>
              </a:spcAft>
              <a:buClr>
                <a:schemeClr val="dk1"/>
              </a:buClr>
              <a:buSzPts val="18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focuses to develop the identification of the fake products using the blockchain, </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and unique QR</a:t>
            </a:r>
            <a:r>
              <a:rPr altLang="en-US"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(quick response)</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codes.</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Clr>
                <a:schemeClr val="dk1"/>
              </a:buClr>
              <a:buSzPts val="18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This can be used by the </a:t>
            </a:r>
            <a:r>
              <a:rPr altLang="en-US"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particular </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users at </a:t>
            </a:r>
            <a:r>
              <a:rPr altLang="en-US"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particula</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level of the supplychain, includes the manufacturer, seller and the consumer.</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marR="0" rtl="0">
              <a:lnSpc>
                <a:spcPct val="150000"/>
              </a:lnSpc>
              <a:spcBef>
                <a:spcPts val="0"/>
              </a:spcBef>
              <a:spcAft>
                <a:spcPts val="0"/>
              </a:spcAft>
              <a:buClr>
                <a:schemeClr val="dk1"/>
              </a:buClr>
              <a:buSzPts val="18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 unique QR code will be generated at the manufacturing level of the product which will indicate the Product</a:t>
            </a:r>
            <a:r>
              <a:rPr altLang="en-US"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SerialNumber(PSN)</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marR="0" rtl="0">
              <a:lnSpc>
                <a:spcPct val="150000"/>
              </a:lnSpc>
              <a:spcBef>
                <a:spcPts val="0"/>
              </a:spcBef>
              <a:spcAft>
                <a:spcPts val="0"/>
              </a:spcAft>
              <a:buClr>
                <a:schemeClr val="dk1"/>
              </a:buClr>
              <a:buSzPts val="18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The QR Code generated will be stored in the blockchain network. Since blockchain is decentralized and immutable, it is ensured that the QR Codes or the products are not altered or replaced for sales malpractices.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marR="0" rtl="0">
              <a:lnSpc>
                <a:spcPct val="150000"/>
              </a:lnSpc>
              <a:spcBef>
                <a:spcPts val="0"/>
              </a:spcBef>
              <a:spcAft>
                <a:spcPts val="0"/>
              </a:spcAft>
              <a:buClr>
                <a:schemeClr val="dk1"/>
              </a:buClr>
              <a:buSzPts val="18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As the lifecycle of the product starts, the data is added to the blockchain network, hence the product is tracked from its origin with the help of the QR code generated by the manufacturer.</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marR="0" rtl="0">
              <a:lnSpc>
                <a:spcPct val="150000"/>
              </a:lnSpc>
              <a:spcBef>
                <a:spcPts val="0"/>
              </a:spcBef>
              <a:spcAft>
                <a:spcPts val="0"/>
              </a:spcAft>
              <a:buClr>
                <a:schemeClr val="dk1"/>
              </a:buClr>
              <a:buSzPts val="18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Similarly, the seller and consumer will also be able to verify the product as counterfeit or authenticate just by scanning the QR code on the product. </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Shape 174"/>
        <p:cNvGrpSpPr/>
        <p:nvPr/>
      </p:nvGrpSpPr>
      <p:grpSpPr>
        <a:xfrm>
          <a:off x="0" y="0"/>
          <a:ext cx="0" cy="0"/>
          <a:chOff x="0" y="0"/>
          <a:chExt cx="0" cy="0"/>
        </a:xfrm>
      </p:grpSpPr>
      <p:sp>
        <p:nvSpPr>
          <p:cNvPr id="1048641" name="Google Shape;175;p20"/>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1" name="Google Shape;176;p20"/>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42" name="Google Shape;177;p20"/>
          <p:cNvSpPr txBox="1"/>
          <p:nvPr/>
        </p:nvSpPr>
        <p:spPr>
          <a:xfrm>
            <a:off x="3216910" y="430530"/>
            <a:ext cx="6877685" cy="459105"/>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HARDWARE &amp; SOFTWARE </a:t>
            </a: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REQUIRED</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3" name="Google Shape;178;p20"/>
          <p:cNvSpPr txBox="1"/>
          <p:nvPr/>
        </p:nvSpPr>
        <p:spPr>
          <a:xfrm>
            <a:off x="463943" y="1043252"/>
            <a:ext cx="11264100" cy="4771500"/>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following requirements are required for the implementation of the project:</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42900" lvl="0" marL="342900" marR="0" rtl="0">
              <a:lnSpc>
                <a:spcPct val="150000"/>
              </a:lnSpc>
              <a:spcBef>
                <a:spcPts val="0"/>
              </a:spcBef>
              <a:spcAft>
                <a:spcPts val="0"/>
              </a:spcAft>
              <a:buClr>
                <a:schemeClr val="dk1"/>
              </a:buClr>
              <a:buSzPts val="1600"/>
              <a:buFont typeface="Times New Roman" panose="02020603050405020304"/>
              <a:buAutoNum type="arabicPeriod"/>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with the latest requirements</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Scanner/camera</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 Disk : 120 GB</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Monitor : 12” LED</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Input devices : Keyboard, Mouse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RAM : 4GB</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0" lvl="0" marL="0" marR="0" rtl="0">
              <a:lnSpc>
                <a:spcPct val="150000"/>
              </a:lnSpc>
              <a:spcBef>
                <a:spcPts val="0"/>
              </a:spcBef>
              <a:spcAft>
                <a:spcPts val="0"/>
              </a:spcAft>
              <a:buClr>
                <a:srgbClr val="000000"/>
              </a:buClr>
              <a:buSzPts val="16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2.     SOFTWARE REQUIREMENTS </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Operating System : Windows 10, 64-bits Operating System</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Coding Language : Python,Selenium</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Tool : VS Code, </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Ganache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330200" lvl="0" marL="457200" marR="0" rtl="0">
              <a:lnSpc>
                <a:spcPct val="150000"/>
              </a:lnSpc>
              <a:spcBef>
                <a:spcPts val="0"/>
              </a:spcBef>
              <a:spcAft>
                <a:spcPts val="0"/>
              </a:spcAft>
              <a:buClr>
                <a:schemeClr val="dk1"/>
              </a:buClr>
              <a:buSzPts val="1600"/>
              <a:buFont typeface="Times New Roman" panose="020206030504050203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API : OpenCV, Ether</a:t>
            </a: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um blockchain network</a:t>
            </a:r>
            <a:endParaRPr b="0" cap="none" sz="16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182"/>
        <p:cNvGrpSpPr/>
        <p:nvPr/>
      </p:nvGrpSpPr>
      <p:grpSpPr>
        <a:xfrm>
          <a:off x="0" y="0"/>
          <a:ext cx="0" cy="0"/>
          <a:chOff x="0" y="0"/>
          <a:chExt cx="0" cy="0"/>
        </a:xfrm>
      </p:grpSpPr>
      <p:sp>
        <p:nvSpPr>
          <p:cNvPr id="1048646" name="Google Shape;183;g23749445df8_1_8"/>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2" name="Google Shape;184;g23749445df8_1_8"/>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47" name="Google Shape;185;g23749445df8_1_8"/>
          <p:cNvSpPr txBox="1"/>
          <p:nvPr/>
        </p:nvSpPr>
        <p:spPr>
          <a:xfrm>
            <a:off x="4789137" y="542168"/>
            <a:ext cx="39663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IMPLEMENTATION</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8" name="Google Shape;186;g23749445df8_1_8"/>
          <p:cNvSpPr txBox="1"/>
          <p:nvPr/>
        </p:nvSpPr>
        <p:spPr>
          <a:xfrm>
            <a:off x="581250" y="1156563"/>
            <a:ext cx="11029500" cy="2062500"/>
          </a:xfrm>
          <a:prstGeom prst="rect"/>
          <a:noFill/>
          <a:ln>
            <a:noFill/>
          </a:ln>
        </p:spPr>
        <p:txBody>
          <a:bodyPr anchor="t" anchorCtr="0" bIns="45700" lIns="91425" rIns="91425" spcFirstLastPara="1" tIns="45700" wrap="square">
            <a:spAutoFit/>
          </a:bodyPr>
          <a:p>
            <a:pPr algn="just" indent="-342900" lvl="0" marL="457200" rtl="0">
              <a:lnSpc>
                <a:spcPct val="150000"/>
              </a:lnSpc>
              <a:spcBef>
                <a:spcPts val="500"/>
              </a:spcBef>
              <a:spcAft>
                <a:spcPts val="0"/>
              </a:spcAft>
              <a:buClr>
                <a:schemeClr val="dk1"/>
              </a:buClr>
              <a:buSzPts val="1800"/>
              <a:buFont typeface="Times New Roman" panose="02020603050405020304"/>
              <a:buChar char="●"/>
            </a:pPr>
            <a:r>
              <a:rPr sz="1700" lang="en-US">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below diagram shows the system architecture of the project for the easier visualization of the implementation.</a:t>
            </a:r>
            <a:endParaRPr sz="17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500"/>
              </a:spcBef>
              <a:spcAft>
                <a:spcPts val="0"/>
              </a:spcAft>
              <a:buNone/>
            </a:pPr>
            <a:endParaRPr sz="17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500"/>
              </a:spcBef>
              <a:spcAft>
                <a:spcPts val="0"/>
              </a:spcAft>
              <a:buNone/>
            </a:pPr>
            <a:endParaRPr sz="1200">
              <a:solidFill>
                <a:schemeClr val="dk1"/>
              </a:solidFill>
              <a:highlight>
                <a:srgbClr val="FFFFFF"/>
              </a:highlight>
            </a:endParaRPr>
          </a:p>
          <a:p>
            <a:pPr algn="just" indent="0" lvl="0" marL="457200" marR="0" rtl="0">
              <a:lnSpc>
                <a:spcPct val="150000"/>
              </a:lnSpc>
              <a:spcBef>
                <a:spcPts val="50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marR="0" rtl="0">
              <a:lnSpc>
                <a:spcPct val="150000"/>
              </a:lnSpc>
              <a:spcBef>
                <a:spcPts val="0"/>
              </a:spcBef>
              <a:spcAft>
                <a:spcPts val="0"/>
              </a:spcAft>
              <a:buClr>
                <a:srgbClr val="000000"/>
              </a:buClr>
              <a:buSzPts val="1800"/>
              <a:buFont typeface="Arial" panose="020B0604020202020204"/>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9" name="Google Shape;188;g23749445df8_1_8"/>
          <p:cNvSpPr txBox="1"/>
          <p:nvPr/>
        </p:nvSpPr>
        <p:spPr>
          <a:xfrm>
            <a:off x="3080700" y="4770900"/>
            <a:ext cx="5265000" cy="44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Times New Roman" panose="02020603050405020304"/>
                <a:ea typeface="Times New Roman" panose="02020603050405020304"/>
                <a:cs typeface="Times New Roman" panose="02020603050405020304"/>
                <a:sym typeface="Times New Roman" panose="02020603050405020304"/>
              </a:rPr>
              <a:t>                         Fig 1 : System Architecture</a:t>
            </a:r>
            <a:endParaRPr sz="1700">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63" name="Picture 652" descr="Screenshot (138)"/>
          <p:cNvPicPr>
            <a:picLocks noChangeAspect="1"/>
          </p:cNvPicPr>
          <p:nvPr/>
        </p:nvPicPr>
        <p:blipFill>
          <a:blip xmlns:r="http://schemas.openxmlformats.org/officeDocument/2006/relationships" r:embed="rId2"/>
          <a:stretch>
            <a:fillRect/>
          </a:stretch>
        </p:blipFill>
        <p:spPr>
          <a:xfrm>
            <a:off x="3676650" y="1856740"/>
            <a:ext cx="4849495" cy="3712210"/>
          </a:xfrm>
          <a:prstGeom prst="rect"/>
          <a:ln>
            <a:solidFill>
              <a:schemeClr val="tx1"/>
            </a:solidFill>
          </a:ln>
        </p:spPr>
      </p:pic>
      <p:sp>
        <p:nvSpPr>
          <p:cNvPr id="1048650" name="Google Shape;198;g5ad2b7b655cb610_48"/>
          <p:cNvSpPr txBox="1"/>
          <p:nvPr/>
        </p:nvSpPr>
        <p:spPr>
          <a:xfrm>
            <a:off x="3229950" y="5714980"/>
            <a:ext cx="5731800" cy="442595"/>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Times New Roman" panose="02020603050405020304"/>
                <a:ea typeface="Times New Roman" panose="02020603050405020304"/>
                <a:cs typeface="Times New Roman" panose="02020603050405020304"/>
                <a:sym typeface="Times New Roman" panose="02020603050405020304"/>
              </a:rPr>
              <a:t>                                   Fig </a:t>
            </a:r>
            <a:r>
              <a:rPr altLang="en-US" sz="1700" lang="en-IN">
                <a:latin typeface="Times New Roman" panose="02020603050405020304"/>
                <a:ea typeface="Times New Roman" panose="02020603050405020304"/>
                <a:cs typeface="Times New Roman" panose="02020603050405020304"/>
                <a:sym typeface="Times New Roman" panose="02020603050405020304"/>
              </a:rPr>
              <a:t>1</a:t>
            </a:r>
            <a:r>
              <a:rPr sz="1700" lang="en-US">
                <a:latin typeface="Times New Roman" panose="02020603050405020304"/>
                <a:ea typeface="Times New Roman" panose="02020603050405020304"/>
                <a:cs typeface="Times New Roman" panose="02020603050405020304"/>
                <a:sym typeface="Times New Roman" panose="02020603050405020304"/>
              </a:rPr>
              <a:t> : System </a:t>
            </a:r>
            <a:r>
              <a:rPr altLang="en-US" sz="1700" lang="en-IN">
                <a:latin typeface="Times New Roman" panose="02020603050405020304"/>
                <a:ea typeface="Times New Roman" panose="02020603050405020304"/>
                <a:cs typeface="Times New Roman" panose="02020603050405020304"/>
                <a:sym typeface="Times New Roman" panose="02020603050405020304"/>
              </a:rPr>
              <a:t>Architcture</a:t>
            </a:r>
            <a:endParaRPr altLang="en-US" sz="1700" lang="en-IN">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Shape 192"/>
        <p:cNvGrpSpPr/>
        <p:nvPr/>
      </p:nvGrpSpPr>
      <p:grpSpPr>
        <a:xfrm>
          <a:off x="0" y="0"/>
          <a:ext cx="0" cy="0"/>
          <a:chOff x="0" y="0"/>
          <a:chExt cx="0" cy="0"/>
        </a:xfrm>
      </p:grpSpPr>
      <p:sp>
        <p:nvSpPr>
          <p:cNvPr id="1048653" name="Google Shape;193;g5ad2b7b655cb610_48"/>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4" name="Google Shape;194;g5ad2b7b655cb610_48"/>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54" name="Google Shape;195;g5ad2b7b655cb610_48"/>
          <p:cNvSpPr txBox="1"/>
          <p:nvPr/>
        </p:nvSpPr>
        <p:spPr>
          <a:xfrm>
            <a:off x="4789137" y="542168"/>
            <a:ext cx="39663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altLang="en-US" b="1" sz="2400" lang="en-IN">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 WORKING</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55" name="Google Shape;196;g5ad2b7b655cb610_48"/>
          <p:cNvSpPr txBox="1"/>
          <p:nvPr/>
        </p:nvSpPr>
        <p:spPr>
          <a:xfrm>
            <a:off x="581250" y="1204424"/>
            <a:ext cx="11029500" cy="2767500"/>
          </a:xfrm>
          <a:prstGeom prst="rect"/>
          <a:noFill/>
          <a:ln>
            <a:noFill/>
          </a:ln>
        </p:spPr>
        <p:txBody>
          <a:bodyPr anchor="t" anchorCtr="0" bIns="45700" lIns="91425" rIns="91425" spcFirstLastPara="1" tIns="45700" wrap="square">
            <a:spAutoFit/>
          </a:bodyPr>
          <a:p>
            <a:pPr algn="just" indent="-336550" lvl="0" marL="457200" rtl="0">
              <a:lnSpc>
                <a:spcPct val="150000"/>
              </a:lnSpc>
              <a:spcBef>
                <a:spcPts val="100"/>
              </a:spcBef>
              <a:spcAft>
                <a:spcPts val="0"/>
              </a:spcAft>
              <a:buClr>
                <a:schemeClr val="dk1"/>
              </a:buClr>
              <a:buSzPts val="1700"/>
              <a:buFont typeface="Times New Roman" panose="02020603050405020304"/>
              <a:buChar char="●"/>
            </a:pPr>
            <a:r>
              <a:rPr sz="17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The below diagram shows the system flow of the project for easier understanding and visualization of the above content.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1200"/>
              </a:spcBef>
              <a:spcAft>
                <a:spcPts val="0"/>
              </a:spcAft>
              <a:buNone/>
            </a:pP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rtl="0">
              <a:lnSpc>
                <a:spcPct val="115000"/>
              </a:lnSpc>
              <a:spcBef>
                <a:spcPts val="1200"/>
              </a:spcBef>
              <a:spcAft>
                <a:spcPts val="0"/>
              </a:spcAft>
              <a:buNone/>
            </a:pPr>
            <a:endParaRPr sz="1200">
              <a:solidFill>
                <a:schemeClr val="dk1"/>
              </a:solidFill>
            </a:endParaRPr>
          </a:p>
          <a:p>
            <a:pPr algn="just" indent="0" lvl="0" marL="914400" rtl="0">
              <a:lnSpc>
                <a:spcPct val="150000"/>
              </a:lnSpc>
              <a:spcBef>
                <a:spcPts val="1200"/>
              </a:spcBef>
              <a:spcAft>
                <a:spcPts val="0"/>
              </a:spcAft>
              <a:buNone/>
            </a:pP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marR="0" rtl="0">
              <a:lnSpc>
                <a:spcPct val="150000"/>
              </a:lnSpc>
              <a:spcBef>
                <a:spcPts val="1200"/>
              </a:spcBef>
              <a:spcAft>
                <a:spcPts val="0"/>
              </a:spcAft>
              <a:buClr>
                <a:srgbClr val="000000"/>
              </a:buClr>
              <a:buSzPts val="1800"/>
              <a:buFont typeface="Arial" panose="020B0604020202020204"/>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56" name="Google Shape;198;g5ad2b7b655cb610_48"/>
          <p:cNvSpPr txBox="1"/>
          <p:nvPr/>
        </p:nvSpPr>
        <p:spPr>
          <a:xfrm>
            <a:off x="3023575" y="4757400"/>
            <a:ext cx="5731800" cy="44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Times New Roman" panose="02020603050405020304"/>
                <a:ea typeface="Times New Roman" panose="02020603050405020304"/>
                <a:cs typeface="Times New Roman" panose="02020603050405020304"/>
                <a:sym typeface="Times New Roman" panose="02020603050405020304"/>
              </a:rPr>
              <a:t>                                   Fig 2 : System Flow</a:t>
            </a:r>
            <a:endParaRPr sz="1700">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65" name="Picture 319" descr="Screenshot (137)"/>
          <p:cNvPicPr>
            <a:picLocks noChangeAspect="1"/>
          </p:cNvPicPr>
          <p:nvPr/>
        </p:nvPicPr>
        <p:blipFill>
          <a:blip xmlns:r="http://schemas.openxmlformats.org/officeDocument/2006/relationships" r:embed="rId2"/>
          <a:stretch>
            <a:fillRect/>
          </a:stretch>
        </p:blipFill>
        <p:spPr>
          <a:xfrm>
            <a:off x="2872740" y="1913890"/>
            <a:ext cx="6447155" cy="3576955"/>
          </a:xfrm>
          <a:prstGeom prst="rect"/>
        </p:spPr>
      </p:pic>
      <p:sp>
        <p:nvSpPr>
          <p:cNvPr id="1048657" name="Google Shape;198;g5ad2b7b655cb610_48"/>
          <p:cNvSpPr txBox="1"/>
          <p:nvPr/>
        </p:nvSpPr>
        <p:spPr>
          <a:xfrm>
            <a:off x="3229950" y="5671800"/>
            <a:ext cx="5731800" cy="442595"/>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Times New Roman" panose="02020603050405020304"/>
                <a:ea typeface="Times New Roman" panose="02020603050405020304"/>
                <a:cs typeface="Times New Roman" panose="02020603050405020304"/>
                <a:sym typeface="Times New Roman" panose="02020603050405020304"/>
              </a:rPr>
              <a:t>                                   Fig </a:t>
            </a:r>
            <a:r>
              <a:rPr altLang="en-US" sz="1700" lang="en-IN">
                <a:latin typeface="Times New Roman" panose="02020603050405020304"/>
                <a:ea typeface="Times New Roman" panose="02020603050405020304"/>
                <a:cs typeface="Times New Roman" panose="02020603050405020304"/>
                <a:sym typeface="Times New Roman" panose="02020603050405020304"/>
              </a:rPr>
              <a:t>2</a:t>
            </a:r>
            <a:r>
              <a:rPr sz="1700" lang="en-US">
                <a:latin typeface="Times New Roman" panose="02020603050405020304"/>
                <a:ea typeface="Times New Roman" panose="02020603050405020304"/>
                <a:cs typeface="Times New Roman" panose="02020603050405020304"/>
                <a:sym typeface="Times New Roman" panose="02020603050405020304"/>
              </a:rPr>
              <a:t> : System </a:t>
            </a:r>
            <a:r>
              <a:rPr altLang="en-US" sz="1700" lang="en-IN">
                <a:latin typeface="Times New Roman" panose="02020603050405020304"/>
                <a:ea typeface="Times New Roman" panose="02020603050405020304"/>
                <a:cs typeface="Times New Roman" panose="02020603050405020304"/>
                <a:sym typeface="Times New Roman" panose="02020603050405020304"/>
              </a:rPr>
              <a:t>Workflow</a:t>
            </a:r>
            <a:endParaRPr altLang="en-US" sz="1700" lang="en-IN">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6" name="Shape 202"/>
        <p:cNvGrpSpPr/>
        <p:nvPr/>
      </p:nvGrpSpPr>
      <p:grpSpPr>
        <a:xfrm>
          <a:off x="0" y="0"/>
          <a:ext cx="0" cy="0"/>
          <a:chOff x="0" y="0"/>
          <a:chExt cx="0" cy="0"/>
        </a:xfrm>
      </p:grpSpPr>
      <p:sp>
        <p:nvSpPr>
          <p:cNvPr id="1048660" name="Google Shape;203;g1c5bff3233d_10_111"/>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6" name="Google Shape;204;g1c5bff3233d_10_111"/>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61" name="Google Shape;205;g1c5bff3233d_10_111"/>
          <p:cNvSpPr txBox="1"/>
          <p:nvPr/>
        </p:nvSpPr>
        <p:spPr>
          <a:xfrm>
            <a:off x="4789137" y="636668"/>
            <a:ext cx="39663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   ADVANTAGES</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62" name="Google Shape;206;g1c5bff3233d_10_111"/>
          <p:cNvSpPr txBox="1"/>
          <p:nvPr/>
        </p:nvSpPr>
        <p:spPr>
          <a:xfrm>
            <a:off x="492980" y="1208505"/>
            <a:ext cx="11207100" cy="5260975"/>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Advantages of the proposed system are</a:t>
            </a:r>
            <a:r>
              <a:rPr altLang="en-US"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Enhanced Transparency: The proposed system leverages blockchain technology, providing a transparent and immutable record of product information. This transparency allows consumers to verify the authenticity of products by accessing reliable and tamper-proof data on the blockchain.</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Efficient Tracking: By utilizing QR codes and blockchain, the proposed system enables efficient tracking of products throughout the supply chain. Manufacturers, sellers, and consumers can easily trace the product's journey, ensuring its legitimacy and minimizing the risk of counterfeit goods.</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Secure Authentication: The integration of QR codes and blockchain technology offers a robust authentication method. QR codes provide a unique identifier for each product, while blockchain ensures the integrity and immutability of the associated data. This combination enhances the security and reliability of product verification.</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Consumer Empowerment: The proposed system empowers consumers by providing them with a means to verify the authenticity of products before making a purchase. By scanning the QR code and accessing the blockchain records, consumers can make informed decisions, mitigating the risk of buying counterfeit goods and protecting their interests.</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9" name="Shape 202"/>
        <p:cNvGrpSpPr/>
        <p:nvPr/>
      </p:nvGrpSpPr>
      <p:grpSpPr>
        <a:xfrm>
          <a:off x="0" y="0"/>
          <a:ext cx="0" cy="0"/>
          <a:chOff x="0" y="0"/>
          <a:chExt cx="0" cy="0"/>
        </a:xfrm>
      </p:grpSpPr>
      <p:sp>
        <p:nvSpPr>
          <p:cNvPr id="1048665" name="Google Shape;203;g1c5bff3233d_10_111"/>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7" name="Google Shape;204;g1c5bff3233d_10_111"/>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66" name="Google Shape;205;g1c5bff3233d_10_111"/>
          <p:cNvSpPr txBox="1"/>
          <p:nvPr/>
        </p:nvSpPr>
        <p:spPr>
          <a:xfrm>
            <a:off x="4789137" y="636668"/>
            <a:ext cx="39663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   ADVANTAGES</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67" name="Google Shape;206;g1c5bff3233d_10_111"/>
          <p:cNvSpPr txBox="1"/>
          <p:nvPr/>
        </p:nvSpPr>
        <p:spPr>
          <a:xfrm>
            <a:off x="492345" y="1249780"/>
            <a:ext cx="11207100" cy="2675255"/>
          </a:xfrm>
          <a:prstGeom prst="rect"/>
          <a:noFill/>
          <a:ln>
            <a:noFill/>
          </a:ln>
        </p:spPr>
        <p:txBody>
          <a:bodyPr anchor="t" anchorCtr="0" bIns="45700" lIns="91425" rIns="91425" spcFirstLastPara="1" tIns="45700" wrap="square">
            <a:spAutoFit/>
          </a:bodyPr>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Counterfeit Elimination: With the ability to track products from their origin, the proposed system contributes to the reduction and elimination of counterfeit products from the market. By establishing a transparent and trustworthy ecosystem, the system deters counterfeiters and safeguards the reputation of genuine manufacturers and sellers.</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Improved Consumer Trust: By implementing a reliable product identification system, the proposed solution enhances consumer trust in the e-commerce marketplace. Consumers can confidently purchase products, knowing that they are authentic and meet their expectations, fostering long-term trust and loyalty..</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98450" lvl="0" marL="457200" marR="0" rtl="0">
              <a:lnSpc>
                <a:spcPct val="150000"/>
              </a:lnSpc>
              <a:spcBef>
                <a:spcPts val="0"/>
              </a:spcBef>
              <a:spcAft>
                <a:spcPts val="0"/>
              </a:spcAft>
              <a:buClr>
                <a:schemeClr val="dk1"/>
              </a:buClr>
              <a:buSzPts val="1100"/>
              <a:buFont typeface="Times New Roman" panose="02020603050405020304"/>
              <a:buChar char="●"/>
            </a:pP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Shape 210"/>
        <p:cNvGrpSpPr/>
        <p:nvPr/>
      </p:nvGrpSpPr>
      <p:grpSpPr>
        <a:xfrm>
          <a:off x="0" y="0"/>
          <a:ext cx="0" cy="0"/>
          <a:chOff x="0" y="0"/>
          <a:chExt cx="0" cy="0"/>
        </a:xfrm>
      </p:grpSpPr>
      <p:sp>
        <p:nvSpPr>
          <p:cNvPr id="1048670" name="Google Shape;211;p22"/>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8" name="Google Shape;212;p22"/>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71" name="Google Shape;213;p22"/>
          <p:cNvSpPr txBox="1"/>
          <p:nvPr/>
        </p:nvSpPr>
        <p:spPr>
          <a:xfrm>
            <a:off x="5002051" y="528147"/>
            <a:ext cx="3197703"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APPLICATIONS</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72" name="Google Shape;214;p22"/>
          <p:cNvSpPr txBox="1"/>
          <p:nvPr/>
        </p:nvSpPr>
        <p:spPr>
          <a:xfrm>
            <a:off x="366160" y="1090325"/>
            <a:ext cx="11459400" cy="4521835"/>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Some of the </a:t>
            </a:r>
            <a:r>
              <a:rPr altLang="en-US" b="0" cap="none" sz="16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 of Counterfeit Product Identification using Blockchain</a:t>
            </a: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are:</a:t>
            </a:r>
            <a:endParaRPr b="0" cap="none" sz="1600" i="0" strike="noStrike" u="none">
              <a:solidFill>
                <a:srgbClr val="000000"/>
              </a:solidFill>
              <a:latin typeface="Arial" panose="020B0604020202020204"/>
              <a:ea typeface="Arial" panose="020B0604020202020204"/>
              <a:cs typeface="Arial" panose="020B0604020202020204"/>
              <a:sym typeface="Arial" panose="020B0604020202020204"/>
            </a:endParaRPr>
          </a:p>
          <a:p>
            <a:pPr algn="just" indent="-285750" lvl="0" marL="285750" marR="0" rtl="0">
              <a:lnSpc>
                <a:spcPct val="150000"/>
              </a:lnSpc>
              <a:spcBef>
                <a:spcPts val="0"/>
              </a:spcBef>
              <a:spcAft>
                <a:spcPts val="0"/>
              </a:spcAft>
              <a:buClr>
                <a:schemeClr val="dk1"/>
              </a:buClr>
              <a:buSzPts val="1800"/>
              <a:buFont typeface="Arial" panose="020B06040202020202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Consumer Goods: The project can be implemented in the consumer goods industry to combat the issue of counterfeit products. It allows consumers to verify the authenticity of the goods they purchase, ensuring they are getting genuine and safe products.</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85750" lvl="0" marL="285750" marR="0" rtl="0">
              <a:lnSpc>
                <a:spcPct val="150000"/>
              </a:lnSpc>
              <a:spcBef>
                <a:spcPts val="0"/>
              </a:spcBef>
              <a:spcAft>
                <a:spcPts val="0"/>
              </a:spcAft>
              <a:buClr>
                <a:schemeClr val="dk1"/>
              </a:buClr>
              <a:buSzPts val="1800"/>
              <a:buFont typeface="Arial" panose="020B06040202020202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Pharmaceuticals: Counterfeit drugs pose a significant threat to public health. By applying this project in the pharmaceutical industry, consumers can verify the authenticity of medications, reducing the risk of consuming counterfeit or substandard drugs.</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85750" lvl="0" marL="285750" marR="0" rtl="0">
              <a:lnSpc>
                <a:spcPct val="150000"/>
              </a:lnSpc>
              <a:spcBef>
                <a:spcPts val="0"/>
              </a:spcBef>
              <a:spcAft>
                <a:spcPts val="0"/>
              </a:spcAft>
              <a:buClr>
                <a:schemeClr val="dk1"/>
              </a:buClr>
              <a:buSzPts val="1800"/>
              <a:buFont typeface="Arial" panose="020B06040202020202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Luxury Goods: The luxury goods industry often faces challenges with counterfeit products. Implementing this project enables customers to verify the authenticity of luxury items such as designer bags, watches, and accessories, protecting their investment and brand reputation.</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85750" lvl="0" marL="285750" marR="0" rtl="0">
              <a:lnSpc>
                <a:spcPct val="150000"/>
              </a:lnSpc>
              <a:spcBef>
                <a:spcPts val="0"/>
              </a:spcBef>
              <a:spcAft>
                <a:spcPts val="0"/>
              </a:spcAft>
              <a:buClr>
                <a:schemeClr val="dk1"/>
              </a:buClr>
              <a:buSzPts val="1800"/>
              <a:buFont typeface="Arial" panose="020B06040202020202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Automotive Parts: The automotive industry can benefit from this project by ensuring the authenticity of critical components and spare parts. It helps prevent the use of counterfeit parts that may compromise vehicle safety and performance.</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285750" lvl="0" marL="285750" marR="0" rtl="0">
              <a:lnSpc>
                <a:spcPct val="150000"/>
              </a:lnSpc>
              <a:spcBef>
                <a:spcPts val="0"/>
              </a:spcBef>
              <a:spcAft>
                <a:spcPts val="0"/>
              </a:spcAft>
              <a:buClr>
                <a:schemeClr val="dk1"/>
              </a:buClr>
              <a:buSzPts val="1800"/>
              <a:buFont typeface="Arial" panose="020B0604020202020204"/>
              <a:buChar char="•"/>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Electronics: With the increasing market for electronic devices, the risk of counterfeit electronics has grown. Implementing this project allows consumers to verify the authenticity of electronic products, reducing the chances of purchasing counterfeit or faulty devices.</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 name="Shape 218"/>
        <p:cNvGrpSpPr/>
        <p:nvPr/>
      </p:nvGrpSpPr>
      <p:grpSpPr>
        <a:xfrm>
          <a:off x="0" y="0"/>
          <a:ext cx="0" cy="0"/>
          <a:chOff x="0" y="0"/>
          <a:chExt cx="0" cy="0"/>
        </a:xfrm>
      </p:grpSpPr>
      <p:sp>
        <p:nvSpPr>
          <p:cNvPr id="1048675" name="Google Shape;219;g5ad2b7b655cb610_66"/>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69" name="Google Shape;220;g5ad2b7b655cb610_66"/>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76" name="Google Shape;221;g5ad2b7b655cb610_66"/>
          <p:cNvSpPr txBox="1"/>
          <p:nvPr/>
        </p:nvSpPr>
        <p:spPr>
          <a:xfrm>
            <a:off x="4991256" y="578947"/>
            <a:ext cx="31977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CONCLUSION</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77" name="Google Shape;222;g5ad2b7b655cb610_66"/>
          <p:cNvSpPr txBox="1"/>
          <p:nvPr/>
        </p:nvSpPr>
        <p:spPr>
          <a:xfrm>
            <a:off x="463315" y="1200155"/>
            <a:ext cx="11264100" cy="4152900"/>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conclusion, the project "Counterfeit Product Identification Using Blockchain" presents a solution to overcome the growing problem of counterfeit products. By leveraging blockchain technology, unique QR codes, and secure data storage, the project aims to provide a reliable and transparent system for product authentication.Through the implementation of the project, we have successfully demonstrated the feasibility and effectiveness of using blockchain for counterfeit product identification. The integration of hardware and software requirements, such as scanners/cameras, computer systems, and coding languages, has facilitated the smooth functioning of the system.The project's applications extend across various industries, offering benefits to manufacturers, sellers, and consumers. By ensuring the authenticity of products, the project enhances consumer trust, protects brand reputation, and mitigates the financial and health risks associated with counterfeit goods. Looking ahead, the future scope of the project is promising. Further technological advancements, such as IoT integration and machine learning algorithms, can enhance the system's capabilities in detecting and preventing counterfeit products. Collaboration with regulatory authorities, industry stakeholders, and payment providers can strengthen the project's impact and facilitate wider adoption.</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 name="Shape 226"/>
        <p:cNvGrpSpPr/>
        <p:nvPr/>
      </p:nvGrpSpPr>
      <p:grpSpPr>
        <a:xfrm>
          <a:off x="0" y="0"/>
          <a:ext cx="0" cy="0"/>
          <a:chOff x="0" y="0"/>
          <a:chExt cx="0" cy="0"/>
        </a:xfrm>
      </p:grpSpPr>
      <p:sp>
        <p:nvSpPr>
          <p:cNvPr id="1048680" name="Google Shape;227;g5ad2b7b655cb610_59"/>
          <p:cNvSpPr/>
          <p:nvPr/>
        </p:nvSpPr>
        <p:spPr>
          <a:xfrm>
            <a:off x="2484438" y="6581775"/>
            <a:ext cx="8932800" cy="276300"/>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70" name="Google Shape;228;g5ad2b7b655cb610_59"/>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81" name="Google Shape;229;g5ad2b7b655cb610_59"/>
          <p:cNvSpPr txBox="1"/>
          <p:nvPr/>
        </p:nvSpPr>
        <p:spPr>
          <a:xfrm>
            <a:off x="4839491" y="507827"/>
            <a:ext cx="31977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FUTURE ASPECT</a:t>
            </a:r>
            <a:r>
              <a:rPr altLang="en-US" b="1" sz="2400" lang="en-IN">
                <a:solidFill>
                  <a:srgbClr val="C00000"/>
                </a:solidFill>
                <a:latin typeface="Times New Roman" panose="02020603050405020304"/>
                <a:ea typeface="Times New Roman" panose="02020603050405020304"/>
                <a:cs typeface="Times New Roman" panose="02020603050405020304"/>
                <a:sym typeface="Times New Roman" panose="02020603050405020304"/>
              </a:rPr>
              <a:t>S</a:t>
            </a:r>
            <a:endParaRPr altLang="en-US" b="1" cap="none" sz="2400" i="0" lang="en-IN"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82" name="Google Shape;230;g5ad2b7b655cb610_59"/>
          <p:cNvSpPr txBox="1"/>
          <p:nvPr/>
        </p:nvSpPr>
        <p:spPr>
          <a:xfrm>
            <a:off x="463315" y="1092955"/>
            <a:ext cx="11264100" cy="4521835"/>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The future of counterfeit product identification using blockchain is promising, with several potential developments that could enhance the capabilities and adoption of this technology:</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36550" lvl="0" marL="457200" marR="0" rtl="0">
              <a:lnSpc>
                <a:spcPct val="150000"/>
              </a:lnSpc>
              <a:spcBef>
                <a:spcPts val="0"/>
              </a:spcBef>
              <a:spcAft>
                <a:spcPts val="0"/>
              </a:spcAft>
              <a:buClr>
                <a:schemeClr val="dk1"/>
              </a:buClr>
              <a:buSzPts val="17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Integration with Internet of Things (IoT) devices: By integrating blockchain technology with IoT devices, it is possible to create a more comprehensive and automated system for tracking and verifying the authenticity of products.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36550" lvl="0" marL="457200" marR="0" rtl="0">
              <a:lnSpc>
                <a:spcPct val="150000"/>
              </a:lnSpc>
              <a:spcBef>
                <a:spcPts val="0"/>
              </a:spcBef>
              <a:spcAft>
                <a:spcPts val="0"/>
              </a:spcAft>
              <a:buClr>
                <a:schemeClr val="dk1"/>
              </a:buClr>
              <a:buSzPts val="17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Smart contracts for supply chain management: Smart contracts are self-executing contracts with the terms of the agreement between buyer and seller being directly written into lines of code. This can be used for supply chain management by automating payment, delivery, and verification processes.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36550" lvl="0" marL="457200" marR="0" rtl="0">
              <a:lnSpc>
                <a:spcPct val="150000"/>
              </a:lnSpc>
              <a:spcBef>
                <a:spcPts val="0"/>
              </a:spcBef>
              <a:spcAft>
                <a:spcPts val="0"/>
              </a:spcAft>
              <a:buClr>
                <a:schemeClr val="dk1"/>
              </a:buClr>
              <a:buSzPts val="1700"/>
              <a:buFont typeface="Times New Roman" panose="02020603050405020304"/>
              <a:buChar char="●"/>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Interoperability between different blockchain systems: To be truly effective, blockchain-based fake product identification solutions will need to be interoperable with other blockchain systems. This will enable seamless tracking of products across different supply chains, and allow for greater transparency and accountability.</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marR="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Overall, the future of counterfeit product identification using blockchain is bright, with the potential to revolutionize the way we verify the authenticity of products and prevent fraud in supply chains.</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1" name="Shape 234"/>
        <p:cNvGrpSpPr/>
        <p:nvPr/>
      </p:nvGrpSpPr>
      <p:grpSpPr>
        <a:xfrm>
          <a:off x="0" y="0"/>
          <a:ext cx="0" cy="0"/>
          <a:chOff x="0" y="0"/>
          <a:chExt cx="0" cy="0"/>
        </a:xfrm>
      </p:grpSpPr>
      <p:sp>
        <p:nvSpPr>
          <p:cNvPr id="1048685" name="Google Shape;235;p24"/>
          <p:cNvSpPr txBox="1"/>
          <p:nvPr>
            <p:ph type="title"/>
          </p:nvPr>
        </p:nvSpPr>
        <p:spPr>
          <a:xfrm>
            <a:off x="838200" y="2493975"/>
            <a:ext cx="10515600" cy="1325700"/>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SzPts val="1400"/>
              <a:buNone/>
            </a:pPr>
            <a:r>
              <a:rPr sz="6000" lang="en-US">
                <a:solidFill>
                  <a:srgbClr val="920000"/>
                </a:solidFill>
                <a:latin typeface="Times New Roman" panose="02020603050405020304"/>
                <a:ea typeface="Times New Roman" panose="02020603050405020304"/>
                <a:cs typeface="Times New Roman" panose="02020603050405020304"/>
                <a:sym typeface="Times New Roman" panose="02020603050405020304"/>
              </a:rPr>
              <a:t>Thank You</a:t>
            </a:r>
            <a:r>
              <a:rPr altLang="en-US" sz="6000" lang="en-IN">
                <a:solidFill>
                  <a:srgbClr val="920000"/>
                </a:solidFill>
                <a:latin typeface="Times New Roman" panose="02020603050405020304"/>
                <a:ea typeface="Times New Roman" panose="02020603050405020304"/>
                <a:cs typeface="Times New Roman" panose="02020603050405020304"/>
                <a:sym typeface="Times New Roman" panose="02020603050405020304"/>
              </a:rPr>
              <a:t> !!!</a:t>
            </a:r>
            <a:endParaRPr altLang="en-US" sz="6000" lang="en-IN">
              <a:solidFill>
                <a:srgbClr val="92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Shape 115"/>
        <p:cNvGrpSpPr/>
        <p:nvPr/>
      </p:nvGrpSpPr>
      <p:grpSpPr>
        <a:xfrm>
          <a:off x="0" y="0"/>
          <a:ext cx="0" cy="0"/>
          <a:chOff x="0" y="0"/>
          <a:chExt cx="0" cy="0"/>
        </a:xfrm>
      </p:grpSpPr>
      <p:sp>
        <p:nvSpPr>
          <p:cNvPr id="1048590" name="Google Shape;116;g1c5bff3233d_0_0"/>
          <p:cNvSpPr txBox="1"/>
          <p:nvPr/>
        </p:nvSpPr>
        <p:spPr>
          <a:xfrm>
            <a:off x="2059450" y="1285850"/>
            <a:ext cx="7084800" cy="4856450"/>
          </a:xfrm>
          <a:prstGeom prst="rect"/>
          <a:noFill/>
          <a:ln>
            <a:noFill/>
          </a:ln>
        </p:spPr>
        <p:txBody>
          <a:bodyPr anchor="t" anchorCtr="0" bIns="91425" lIns="91425" rIns="91425" spcFirstLastPara="1" tIns="91425" wrap="square">
            <a:spAutoFit/>
          </a:bodyPr>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Abstract</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Problem Statement</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Existing System</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Proposed System</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Implementation</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SzPts val="1800"/>
              <a:buFont typeface="Times New Roman" panose="02020603050405020304"/>
              <a:buAutoNum type="arabicPeriod"/>
            </a:pPr>
            <a:r>
              <a:rPr sz="1800" lang="en-US">
                <a:latin typeface="Times New Roman" panose="02020603050405020304"/>
                <a:ea typeface="Times New Roman" panose="02020603050405020304"/>
                <a:cs typeface="Times New Roman" panose="02020603050405020304"/>
                <a:sym typeface="Times New Roman" panose="02020603050405020304"/>
              </a:rPr>
              <a:t>Working</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Clr>
                <a:schemeClr val="dk1"/>
              </a:buClr>
              <a:buSzPts val="1800"/>
              <a:buFont typeface="Times New Roman" panose="02020603050405020304"/>
              <a:buAutoNum type="arabicPeriod"/>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&amp; Software Requirements</a:t>
            </a:r>
            <a:endParaRPr sz="18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Clr>
                <a:schemeClr val="dk1"/>
              </a:buClr>
              <a:buSzPts val="1800"/>
              <a:buFont typeface="Times New Roman" panose="02020603050405020304"/>
              <a:buAutoNum type="arabicPeriod"/>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Clr>
                <a:schemeClr val="dk1"/>
              </a:buClr>
              <a:buSzPts val="1800"/>
              <a:buFont typeface="Times New Roman" panose="02020603050405020304"/>
              <a:buAutoNum type="arabicPeriod"/>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Future </a:t>
            </a:r>
            <a:r>
              <a:rPr altLang="en-US" sz="18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Aspect</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0"/>
              </a:spcBef>
              <a:spcAft>
                <a:spcPts val="0"/>
              </a:spcAft>
              <a:buClr>
                <a:schemeClr val="dk1"/>
              </a:buClr>
              <a:buSzPts val="1800"/>
              <a:buFont typeface="Times New Roman" panose="02020603050405020304"/>
              <a:buAutoNum type="arabicPeriod"/>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048591" name="Google Shape;117;g1c5bff3233d_0_0"/>
          <p:cNvSpPr txBox="1"/>
          <p:nvPr/>
        </p:nvSpPr>
        <p:spPr>
          <a:xfrm>
            <a:off x="371475" y="594500"/>
            <a:ext cx="11644200" cy="550545"/>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CONTENTS</a:t>
            </a:r>
            <a:endPar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Shape 121"/>
        <p:cNvGrpSpPr/>
        <p:nvPr/>
      </p:nvGrpSpPr>
      <p:grpSpPr>
        <a:xfrm>
          <a:off x="0" y="0"/>
          <a:ext cx="0" cy="0"/>
          <a:chOff x="0" y="0"/>
          <a:chExt cx="0" cy="0"/>
        </a:xfrm>
      </p:grpSpPr>
      <p:sp>
        <p:nvSpPr>
          <p:cNvPr id="1048595" name="Google Shape;122;p3"/>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5" name="Google Shape;123;p3"/>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596" name="Google Shape;124;p3"/>
          <p:cNvSpPr txBox="1"/>
          <p:nvPr/>
        </p:nvSpPr>
        <p:spPr>
          <a:xfrm>
            <a:off x="5404131" y="525983"/>
            <a:ext cx="1950181"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ABSTRACT</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97" name="Google Shape;125;p3"/>
          <p:cNvSpPr txBox="1"/>
          <p:nvPr/>
        </p:nvSpPr>
        <p:spPr>
          <a:xfrm>
            <a:off x="386080" y="1127125"/>
            <a:ext cx="11419205" cy="4282400"/>
          </a:xfrm>
          <a:prstGeom prst="rect"/>
          <a:noFill/>
          <a:ln>
            <a:noFill/>
          </a:ln>
        </p:spPr>
        <p:txBody>
          <a:bodyPr anchor="t" anchorCtr="0" bIns="45700" lIns="91425" rIns="91425" spcFirstLastPara="1" tIns="45700" wrap="square">
            <a:spAutoFit/>
          </a:bodyPr>
          <a:p>
            <a:pPr algn="just" indent="0" lvl="0" marL="0" rtl="0">
              <a:lnSpc>
                <a:spcPct val="157000"/>
              </a:lnSpc>
              <a:spcBef>
                <a:spcPts val="0"/>
              </a:spcBef>
              <a:spcAft>
                <a:spcPts val="0"/>
              </a:spcAft>
              <a:buClr>
                <a:schemeClr val="dk1"/>
              </a:buClr>
              <a:buSzPts val="1100"/>
              <a:buFont typeface="Arial" panose="020B0604020202020204"/>
              <a:buNone/>
            </a:pPr>
            <a:r>
              <a:rPr sz="1600" lang="en-US">
                <a:latin typeface="Times New Roman" panose="02020603050405020304"/>
                <a:ea typeface="Times New Roman" panose="02020603050405020304"/>
                <a:cs typeface="Times New Roman" panose="02020603050405020304"/>
                <a:sym typeface="Times New Roman" panose="02020603050405020304"/>
              </a:rPr>
              <a:t>In the recent days, as the use of E-commerce is increasing, the consumers are more prone on buying fraud or fake products. The project "COUNTERFEIT PRODUCT IDENTIFICATION USING BLOCKCHAIN" aims to address the growing concern of fraudulent or fake products in the e-commerce industry. By leveraging blockchain technology, the project intends to enable the identification of counterfeit products and authenticate genuine ones. The primary objective is to reduce and ultimately eliminate the presence of counterfeit goods in the market.The process begins by placing a product under a scanner for identification purposes. The scanner reads the QR codes that are generated at the manufacturing level. These QR codes serve as a means to distinguish between fake and genuine products. To ensure transparency and traceability, the product details contained within the QR code are added to a blockchain network.By utilizing blockchain technology, the project enables the tracking of the product from its origin, creating a verifiable and immutable record. This process allows for the certification of the product as either counterfeit or authentic. Consumers can utilize this system to verify the authenticity of a product before making a purchase, mitigating the risk of buying fraudulent goods.</a:t>
            </a:r>
            <a:endParaRPr sz="16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Shape 129"/>
        <p:cNvGrpSpPr/>
        <p:nvPr/>
      </p:nvGrpSpPr>
      <p:grpSpPr>
        <a:xfrm>
          <a:off x="0" y="0"/>
          <a:ext cx="0" cy="0"/>
          <a:chOff x="0" y="0"/>
          <a:chExt cx="0" cy="0"/>
        </a:xfrm>
      </p:grpSpPr>
      <p:sp>
        <p:nvSpPr>
          <p:cNvPr id="1048600" name="Google Shape;130;p4"/>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6" name="Google Shape;131;p4"/>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01" name="Google Shape;132;p4"/>
          <p:cNvSpPr txBox="1"/>
          <p:nvPr/>
        </p:nvSpPr>
        <p:spPr>
          <a:xfrm>
            <a:off x="4490889" y="493615"/>
            <a:ext cx="4507454"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02" name="Google Shape;133;p4"/>
          <p:cNvSpPr txBox="1"/>
          <p:nvPr/>
        </p:nvSpPr>
        <p:spPr>
          <a:xfrm>
            <a:off x="693931" y="1160853"/>
            <a:ext cx="10803000" cy="2936199"/>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b="0" cap="none" sz="18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the recent days, as the use of E-commerce is increasing, the consumers are more prone on buying fraud or fake products. More than 76% of the consumers buy fake products unknowingly. The intermediates imitate the logos or the products with a cheaper quality of the famous brands. Hence there is a need for identifying the difference between the counterfeit goods and the original goods. A fake product identification systems may be prolonged overdue, an imperative factor of failure and more than one counterfeits of fake products because of intermediaries make it difficult for the consumers or users to determine whether or not the product is original/authenticate. </a:t>
            </a:r>
            <a:endParaRPr b="0" cap="none" sz="18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Shape 137"/>
        <p:cNvGrpSpPr/>
        <p:nvPr/>
      </p:nvGrpSpPr>
      <p:grpSpPr>
        <a:xfrm>
          <a:off x="0" y="0"/>
          <a:ext cx="0" cy="0"/>
          <a:chOff x="0" y="0"/>
          <a:chExt cx="0" cy="0"/>
        </a:xfrm>
      </p:grpSpPr>
      <p:sp>
        <p:nvSpPr>
          <p:cNvPr id="1048605" name="Google Shape;138;p5"/>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7" name="Google Shape;139;p5"/>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06" name="Google Shape;140;p5"/>
          <p:cNvSpPr txBox="1"/>
          <p:nvPr/>
        </p:nvSpPr>
        <p:spPr>
          <a:xfrm>
            <a:off x="4808855" y="509905"/>
            <a:ext cx="2868295"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rPr>
              <a:t>INTRODUCTION</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07" name="Google Shape;141;p5"/>
          <p:cNvSpPr txBox="1"/>
          <p:nvPr/>
        </p:nvSpPr>
        <p:spPr>
          <a:xfrm>
            <a:off x="463308" y="1127843"/>
            <a:ext cx="11264100" cy="4511000"/>
          </a:xfrm>
          <a:prstGeom prst="rect"/>
          <a:noFill/>
          <a:ln>
            <a:noFill/>
          </a:ln>
        </p:spPr>
        <p:txBody>
          <a:bodyPr anchor="t" anchorCtr="0" bIns="45700" lIns="91425" rIns="91425" spcFirstLastPara="1" tIns="45700" wrap="square">
            <a:spAutoFit/>
          </a:bodyPr>
          <a:p>
            <a:pPr algn="just" indent="0" lvl="0" marL="0" marR="0" rtl="0">
              <a:lnSpc>
                <a:spcPct val="150000"/>
              </a:lnSpc>
              <a:spcBef>
                <a:spcPts val="0"/>
              </a:spcBef>
              <a:spcAft>
                <a:spcPts val="0"/>
              </a:spcAft>
              <a:buClr>
                <a:srgbClr val="000000"/>
              </a:buClr>
              <a:buSzPts val="1800"/>
              <a:buFont typeface="Arial" panose="020B0604020202020204"/>
              <a:buNone/>
            </a:pPr>
            <a:r>
              <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address the problem statement, our project, "Counterfeit Product Identification Using Blockchain",  proposes an approach to combat the expansion of counterfeit products in the e-commerce industry. By utilizing the power of blockchain technology, we aim to provide a secure and transparent system for identifying counterfeit products and certifying the authenticity of genuine goods. The primary objective of our project is to reduce and eventually eliminate the circulation of counterfeit products in the market. We recognize the urgency of developing effective mechanisms to ensure that consumers can make informed purchasing decisions and have confidence in the products they buy online. The solution involves leveraging the unique properties of blockchain technology to create an immutable and decentralized record of product information. By incorporating QR codes at the manufacturing level, our system enables the identification and verification of products throughout their lifecycle. When a product is subject for analysis, it undergoes a scanning process where the QR code embedded within the product is read by a specialized scanner. This scanner interfaces with the blockchain network, accessing the product's details stored securely on the blockchain. Through this process, the system can determine whether the product is genuine or counterfeit, providing consumers with accurate and trustworthy information.</a:t>
            </a:r>
            <a:endParaRPr b="0" cap="none" sz="1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Shape 145"/>
        <p:cNvGrpSpPr/>
        <p:nvPr/>
      </p:nvGrpSpPr>
      <p:grpSpPr>
        <a:xfrm>
          <a:off x="0" y="0"/>
          <a:ext cx="0" cy="0"/>
          <a:chOff x="0" y="0"/>
          <a:chExt cx="0" cy="0"/>
        </a:xfrm>
      </p:grpSpPr>
      <p:sp>
        <p:nvSpPr>
          <p:cNvPr id="1048610" name="Google Shape;146;p18"/>
          <p:cNvSpPr/>
          <p:nvPr/>
        </p:nvSpPr>
        <p:spPr>
          <a:xfrm>
            <a:off x="2484438" y="6581775"/>
            <a:ext cx="8932862" cy="276225"/>
          </a:xfrm>
          <a:prstGeom prst="rect"/>
          <a:noFill/>
          <a:ln>
            <a:noFill/>
          </a:ln>
        </p:spPr>
        <p:txBody>
          <a:bodyPr anchor="ctr"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200"/>
              <a:buFont typeface="Arial" panose="020B0604020202020204"/>
              <a:buNone/>
            </a:pPr>
            <a:r>
              <a:rPr b="1" cap="none" sz="1200" i="0" lang="en-US" strike="noStrike" u="none">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b="0" cap="none" sz="3600" i="0" strike="noStrike" u="none">
              <a:solidFill>
                <a:srgbClr val="C00000"/>
              </a:solidFill>
              <a:latin typeface="Arial" panose="020B0604020202020204"/>
              <a:ea typeface="Arial" panose="020B0604020202020204"/>
              <a:cs typeface="Arial" panose="020B0604020202020204"/>
              <a:sym typeface="Arial" panose="020B0604020202020204"/>
            </a:endParaRPr>
          </a:p>
        </p:txBody>
      </p:sp>
      <p:pic>
        <p:nvPicPr>
          <p:cNvPr id="2097158" name="Google Shape;147;p18"/>
          <p:cNvPicPr preferRelativeResize="0">
            <a:picLocks/>
          </p:cNvPicPr>
          <p:nvPr/>
        </p:nvPicPr>
        <p:blipFill rotWithShape="1">
          <a:blip xmlns:r="http://schemas.openxmlformats.org/officeDocument/2006/relationships" r:embed="rId1"/>
          <a:srcRect/>
          <a:stretch>
            <a:fillRect/>
          </a:stretch>
        </p:blipFill>
        <p:spPr>
          <a:xfrm>
            <a:off x="0" y="5715000"/>
            <a:ext cx="1981200" cy="1143000"/>
          </a:xfrm>
          <a:prstGeom prst="rect"/>
          <a:noFill/>
          <a:ln>
            <a:noFill/>
          </a:ln>
        </p:spPr>
      </p:pic>
      <p:sp>
        <p:nvSpPr>
          <p:cNvPr id="1048611" name="Google Shape;148;p18"/>
          <p:cNvSpPr txBox="1"/>
          <p:nvPr/>
        </p:nvSpPr>
        <p:spPr>
          <a:xfrm>
            <a:off x="4329125" y="404125"/>
            <a:ext cx="4114800" cy="45910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panose="020B0604020202020204"/>
              <a:buNone/>
            </a:pPr>
            <a:r>
              <a:rPr b="1" sz="2400" lang="en-US">
                <a:solidFill>
                  <a:srgbClr val="C0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b="1" cap="none" sz="2400" i="0" lang="en-US" strike="noStrike" u="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12" name="Google Shape;149;p18"/>
          <p:cNvSpPr txBox="1"/>
          <p:nvPr/>
        </p:nvSpPr>
        <p:spPr>
          <a:xfrm>
            <a:off x="524610" y="925140"/>
            <a:ext cx="11291700" cy="6737985"/>
          </a:xfrm>
          <a:prstGeom prst="rect"/>
          <a:noFill/>
          <a:ln>
            <a:noFill/>
          </a:ln>
        </p:spPr>
        <p:txBody>
          <a:bodyPr anchor="t" anchorCtr="0" bIns="45700" lIns="91425" rIns="91425" spcFirstLastPara="1" tIns="45700" wrap="square">
            <a:spAutoFit/>
          </a:bodyPr>
          <a:p>
            <a:pPr algn="just" indent="-336550" lvl="0" marL="457200" rtl="0">
              <a:lnSpc>
                <a:spcPct val="150000"/>
              </a:lnSpc>
              <a:spcBef>
                <a:spcPts val="0"/>
              </a:spcBef>
              <a:spcAft>
                <a:spcPts val="0"/>
              </a:spcAft>
              <a:buClr>
                <a:schemeClr val="dk1"/>
              </a:buClr>
              <a:buSzPts val="1700"/>
              <a:buFont typeface="Times New Roman" panose="02020603050405020304"/>
              <a:buAutoNum type="arabicPeriod"/>
            </a:pPr>
            <a:r>
              <a:rPr b="1"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Fake Product Detection System Using Blockchain</a:t>
            </a:r>
            <a:endParaRPr b="1"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in : Dec 2022</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Authors : Aadeesh Bali, Amrit Singh and Sunandan Gupta</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aims to combat the issue of fake products by utilizing blockchain technology. The supply chain of each product is stored at </a:t>
            </a:r>
            <a:r>
              <a:rPr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manufacturers level</a:t>
            </a: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of its transaction using QR codes.</a:t>
            </a:r>
            <a:r>
              <a:rPr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By leveraging blockchain's transparency and immutability, this solution provides a reliable means of tracking and verifying product authenticity.</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0"/>
              </a:spcBef>
              <a:spcAft>
                <a:spcPts val="0"/>
              </a:spcAft>
              <a:buClr>
                <a:schemeClr val="dk1"/>
              </a:buClr>
              <a:buSzPts val="1100"/>
              <a:buFont typeface="Arial" panose="020B0604020202020204"/>
              <a:buNone/>
            </a:pPr>
            <a:r>
              <a:rPr b="1" sz="1600" lang="en-US">
                <a:solidFill>
                  <a:schemeClr val="dk1"/>
                </a:solidFill>
                <a:latin typeface="Calibri" panose="020F0502020204030204"/>
                <a:ea typeface="Calibri" panose="020F0502020204030204"/>
                <a:cs typeface="Calibri" panose="020F0502020204030204"/>
                <a:sym typeface="Calibri" panose="020F0502020204030204"/>
              </a:rPr>
              <a:t> 2.    </a:t>
            </a:r>
            <a:r>
              <a:rPr b="1"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Fake Product Detection Using Blockchain Technology</a:t>
            </a:r>
            <a:endParaRPr b="1"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in : July 2022</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Authors :Nruthya Ganapathy B, Keerthan Kumar, Poojary Shreya Jaya, Rajath D Shetty, Dr. Shreekumar T</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project with massive emerging trends in wireless technology, QR codes and Barcodes provides a technique to cut down the practice of counterfeiting the products. By leveraging blockchain technology, the system aims to enhance the authentication process and reduce instances of fake products. QR codes and barcodes provide a robust and efficient method for identifying and validating product authenticity.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0"/>
              </a:spcBef>
              <a:spcAft>
                <a:spcPts val="0"/>
              </a:spcAft>
              <a:buNone/>
            </a:pPr>
            <a:r>
              <a:rPr b="1" sz="1600" lang="en-US">
                <a:solidFill>
                  <a:schemeClr val="dk1"/>
                </a:solidFill>
                <a:latin typeface="Calibri" panose="020F0502020204030204"/>
                <a:ea typeface="Calibri" panose="020F0502020204030204"/>
                <a:cs typeface="Calibri" panose="020F0502020204030204"/>
                <a:sym typeface="Calibri" panose="020F0502020204030204"/>
              </a:rPr>
              <a:t>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Shape 154"/>
        <p:cNvGrpSpPr/>
        <p:nvPr/>
      </p:nvGrpSpPr>
      <p:grpSpPr>
        <a:xfrm>
          <a:off x="0" y="0"/>
          <a:ext cx="0" cy="0"/>
          <a:chOff x="0" y="0"/>
          <a:chExt cx="0" cy="0"/>
        </a:xfrm>
      </p:grpSpPr>
      <p:sp>
        <p:nvSpPr>
          <p:cNvPr id="1048615" name="Google Shape;155;g1c5bff3233d_10_56"/>
          <p:cNvSpPr txBox="1"/>
          <p:nvPr/>
        </p:nvSpPr>
        <p:spPr>
          <a:xfrm>
            <a:off x="481050" y="771935"/>
            <a:ext cx="11229900" cy="5536565"/>
          </a:xfrm>
          <a:prstGeom prst="rect"/>
          <a:noFill/>
          <a:ln>
            <a:noFill/>
          </a:ln>
        </p:spPr>
        <p:txBody>
          <a:bodyPr anchor="t" anchorCtr="0" bIns="91425" lIns="91425" rIns="91425" spcFirstLastPara="1" tIns="91425" wrap="square">
            <a:spAutoFit/>
          </a:bodyPr>
          <a:p>
            <a:pPr algn="just" indent="0" lvl="0" marL="0" rtl="0">
              <a:lnSpc>
                <a:spcPct val="150000"/>
              </a:lnSpc>
              <a:spcBef>
                <a:spcPts val="0"/>
              </a:spcBef>
              <a:spcAft>
                <a:spcPts val="0"/>
              </a:spcAft>
              <a:buNone/>
            </a:pPr>
            <a:r>
              <a:rPr b="1" sz="1600" lang="en-US">
                <a:solidFill>
                  <a:schemeClr val="dk1"/>
                </a:solidFill>
                <a:latin typeface="Calibri" panose="020F0502020204030204"/>
                <a:ea typeface="Calibri" panose="020F0502020204030204"/>
                <a:cs typeface="Calibri" panose="020F0502020204030204"/>
                <a:sym typeface="Calibri" panose="020F0502020204030204"/>
              </a:rPr>
              <a:t>3.     </a:t>
            </a:r>
            <a:r>
              <a:rPr b="1"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Fake Product Identification Using Blockchain</a:t>
            </a:r>
            <a:endParaRPr b="1"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in : June 2022</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Authors : Pooja K, Prof. Alamma B H</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employs blockchain technology and the InterPlanetary File System (IPFS) to detect fake products. The system tracks product ownership and ensures the integrity of the supply chain using the distributed web file system provided by IPFS. By leveraging blockchain and IPFS, the project aims to provide a secure and transparent solution for identifying counterfeit products.</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0"/>
              </a:spcBef>
              <a:spcAft>
                <a:spcPts val="0"/>
              </a:spcAft>
              <a:buNone/>
            </a:pPr>
            <a:endParaRPr b="1" sz="1600" lang="en-US">
              <a:latin typeface="Calibri" panose="020F0502020204030204"/>
              <a:ea typeface="Calibri" panose="020F0502020204030204"/>
              <a:cs typeface="Calibri" panose="020F0502020204030204"/>
              <a:sym typeface="Calibri" panose="020F0502020204030204"/>
            </a:endParaRPr>
          </a:p>
          <a:p>
            <a:pPr algn="just" indent="0" lvl="0" marL="0" rtl="0">
              <a:lnSpc>
                <a:spcPct val="150000"/>
              </a:lnSpc>
              <a:spcBef>
                <a:spcPts val="0"/>
              </a:spcBef>
              <a:spcAft>
                <a:spcPts val="0"/>
              </a:spcAft>
              <a:buNone/>
            </a:pPr>
            <a:r>
              <a:rPr b="1" sz="1600" lang="en-US">
                <a:latin typeface="Calibri" panose="020F0502020204030204"/>
                <a:ea typeface="Calibri" panose="020F0502020204030204"/>
                <a:cs typeface="Calibri" panose="020F0502020204030204"/>
                <a:sym typeface="Calibri" panose="020F0502020204030204"/>
              </a:rPr>
              <a:t>4.     </a:t>
            </a:r>
            <a:r>
              <a:rPr b="1"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Fake Product Detection Using Blockchain Technology</a:t>
            </a:r>
            <a:endParaRPr b="1"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in : 2021</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Authors : Tejaswini Tambe ,Sonali Chitalkar, Manali Khurud , Madhavi Varpe , S. Y. Raut </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project, in response to the increasing prevalence of counterfeiting, this project utilizes QR codes and the SHA-256 algorithm along with blockchain technology. By leveraging the robustness of QR codes and the cryptographic security of the SHA-256 algorithm, the system provides a reliable means of detecting and combating fake products.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spcBef>
                <a:spcPts val="0"/>
              </a:spcBef>
              <a:spcAft>
                <a:spcPts val="0"/>
              </a:spcAft>
              <a:buNone/>
            </a:pPr>
            <a:endParaRPr b="1"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spcBef>
                <a:spcPts val="0"/>
              </a:spcBef>
              <a:spcAft>
                <a:spcPts val="0"/>
              </a:spcAft>
              <a:buNone/>
            </a:pPr>
            <a:r>
              <a:rPr sz="1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Shape 154"/>
        <p:cNvGrpSpPr/>
        <p:nvPr/>
      </p:nvGrpSpPr>
      <p:grpSpPr>
        <a:xfrm>
          <a:off x="0" y="0"/>
          <a:ext cx="0" cy="0"/>
          <a:chOff x="0" y="0"/>
          <a:chExt cx="0" cy="0"/>
        </a:xfrm>
      </p:grpSpPr>
      <p:sp>
        <p:nvSpPr>
          <p:cNvPr id="1048619" name="Google Shape;155;g1c5bff3233d_10_56"/>
          <p:cNvSpPr txBox="1"/>
          <p:nvPr/>
        </p:nvSpPr>
        <p:spPr>
          <a:xfrm>
            <a:off x="480415" y="764950"/>
            <a:ext cx="11229900" cy="2766695"/>
          </a:xfrm>
          <a:prstGeom prst="rect"/>
          <a:noFill/>
          <a:ln>
            <a:noFill/>
          </a:ln>
        </p:spPr>
        <p:txBody>
          <a:bodyPr anchor="t" anchorCtr="0" bIns="91425" lIns="91425" rIns="91425" spcFirstLastPara="1" tIns="91425" wrap="square">
            <a:spAutoFit/>
          </a:bodyPr>
          <a:p>
            <a:pPr algn="just" indent="0" lvl="0" marL="0" rtl="0">
              <a:lnSpc>
                <a:spcPct val="150000"/>
              </a:lnSpc>
              <a:spcBef>
                <a:spcPts val="0"/>
              </a:spcBef>
              <a:spcAft>
                <a:spcPts val="0"/>
              </a:spcAft>
              <a:buClr>
                <a:schemeClr val="dk1"/>
              </a:buClr>
              <a:buSzPts val="1100"/>
              <a:buFont typeface="Arial" panose="020B0604020202020204"/>
              <a:buNone/>
            </a:pPr>
            <a:r>
              <a:rPr b="1" sz="1600" lang="en-US">
                <a:solidFill>
                  <a:schemeClr val="dk1"/>
                </a:solidFill>
                <a:latin typeface="Calibri" panose="020F0502020204030204"/>
                <a:ea typeface="Calibri" panose="020F0502020204030204"/>
                <a:cs typeface="Calibri" panose="020F0502020204030204"/>
                <a:sym typeface="Calibri" panose="020F0502020204030204"/>
              </a:rPr>
              <a:t>5.     </a:t>
            </a:r>
            <a:r>
              <a:rPr b="1"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Blockchain In Fake Product Identification System Using QR code</a:t>
            </a:r>
            <a:endParaRPr b="1"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in : 2020</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Authors : Udhaya Nila and Abalin Luther Aathi Vignesh</a:t>
            </a:r>
            <a:endParaRPr sz="16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0"/>
              </a:spcBef>
              <a:spcAft>
                <a:spcPts val="0"/>
              </a:spcAft>
              <a:buClr>
                <a:schemeClr val="dk1"/>
              </a:buClr>
              <a:buSzPts val="1100"/>
              <a:buFont typeface="Arial" panose="020B0604020202020204"/>
              <a:buNone/>
            </a:pP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Focusing on the identification of medication authenticity, this project utilizes blockchain technology and QR codes. The system records the journey of the product from the manufacturer to the user,</a:t>
            </a:r>
            <a:r>
              <a:rPr sz="1600"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600">
                <a:solidFill>
                  <a:schemeClr val="dk1"/>
                </a:solidFill>
                <a:latin typeface="Times New Roman" panose="02020603050405020304"/>
                <a:ea typeface="Times New Roman" panose="02020603050405020304"/>
                <a:cs typeface="Times New Roman" panose="02020603050405020304"/>
                <a:sym typeface="Times New Roman" panose="02020603050405020304"/>
              </a:rPr>
              <a:t>ensuring transparency and reliability. By utilizing QR codes for product data handling, the system enables users to verify the authenticity of scanned products and detects counterfeit items.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0"/>
              </a:spcBef>
              <a:spcAft>
                <a:spcPts val="0"/>
              </a:spcAft>
              <a:buClr>
                <a:schemeClr val="dk1"/>
              </a:buClr>
              <a:buSzPts val="1100"/>
              <a:buFont typeface="Arial" panose="020B060402020202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Shape 160"/>
        <p:cNvGrpSpPr/>
        <p:nvPr/>
      </p:nvGrpSpPr>
      <p:grpSpPr>
        <a:xfrm>
          <a:off x="0" y="0"/>
          <a:ext cx="0" cy="0"/>
          <a:chOff x="0" y="0"/>
          <a:chExt cx="0" cy="0"/>
        </a:xfrm>
      </p:grpSpPr>
      <p:sp>
        <p:nvSpPr>
          <p:cNvPr id="1048631" name="Google Shape;161;g1c5bff3233d_9_0"/>
          <p:cNvSpPr txBox="1"/>
          <p:nvPr>
            <p:ph type="title"/>
          </p:nvPr>
        </p:nvSpPr>
        <p:spPr>
          <a:xfrm>
            <a:off x="-152895" y="299620"/>
            <a:ext cx="12015900" cy="669300"/>
          </a:xfrm>
          <a:prstGeom prst="rect"/>
        </p:spPr>
        <p:txBody>
          <a:bodyPr anchor="ctr" anchorCtr="0" bIns="45700" lIns="91425" rIns="91425" spcFirstLastPara="1" tIns="45700" wrap="square">
            <a:noAutofit/>
          </a:bodyPr>
          <a:p>
            <a:pPr algn="ctr" indent="0" lvl="0" marL="0" rtl="0">
              <a:lnSpc>
                <a:spcPct val="100000"/>
              </a:lnSpc>
              <a:spcBef>
                <a:spcPts val="0"/>
              </a:spcBef>
              <a:spcAft>
                <a:spcPts val="0"/>
              </a:spcAft>
              <a:buNone/>
            </a:pPr>
            <a:endParaRPr sz="2400">
              <a:solidFill>
                <a:srgbClr val="C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algn="ctr" indent="0" lvl="0" marL="0" rtl="0">
              <a:lnSpc>
                <a:spcPct val="100000"/>
              </a:lnSpc>
              <a:spcBef>
                <a:spcPts val="0"/>
              </a:spcBef>
              <a:spcAft>
                <a:spcPts val="0"/>
              </a:spcAft>
              <a:buClr>
                <a:schemeClr val="dk1"/>
              </a:buClr>
              <a:buSzPts val="2000"/>
              <a:buFont typeface="Arial" panose="020B0604020202020204"/>
              <a:buNone/>
            </a:pPr>
            <a:r>
              <a:rPr sz="2400" lang="en-US">
                <a:solidFill>
                  <a:srgbClr val="C00000"/>
                </a:solidFill>
                <a:latin typeface="Times New Roman" panose="02020603050405020304" charset="0"/>
                <a:ea typeface="Times New Roman" panose="02020603050405020304"/>
                <a:cs typeface="Times New Roman" panose="02020603050405020304" charset="0"/>
                <a:sym typeface="Times New Roman" panose="02020603050405020304"/>
              </a:rPr>
              <a:t>       EXISTING SYSTEM</a:t>
            </a:r>
            <a:endParaRPr b="0" sz="2400">
              <a:solidFill>
                <a:srgbClr val="C00000"/>
              </a:solidFill>
              <a:latin typeface="Times New Roman" panose="02020603050405020304" charset="0"/>
              <a:ea typeface="Arial" panose="020B0604020202020204"/>
              <a:cs typeface="Times New Roman" panose="02020603050405020304" charset="0"/>
              <a:sym typeface="Arial" panose="020B0604020202020204"/>
            </a:endParaRPr>
          </a:p>
          <a:p>
            <a:pPr algn="ctr" indent="0" lvl="0" marL="0" rtl="0">
              <a:spcBef>
                <a:spcPts val="0"/>
              </a:spcBef>
              <a:spcAft>
                <a:spcPts val="0"/>
              </a:spcAft>
              <a:buNone/>
            </a:pPr>
            <a:endParaRPr b="0" sz="2400">
              <a:solidFill>
                <a:srgbClr val="C00000"/>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1048632" name="Google Shape;162;g1c5bff3233d_9_0"/>
          <p:cNvSpPr txBox="1"/>
          <p:nvPr>
            <p:ph type="body" idx="1"/>
          </p:nvPr>
        </p:nvSpPr>
        <p:spPr>
          <a:xfrm>
            <a:off x="1242695" y="969010"/>
            <a:ext cx="9705975" cy="4868545"/>
          </a:xfrm>
          <a:prstGeom prst="rect"/>
        </p:spPr>
        <p:txBody>
          <a:bodyPr anchor="t" anchorCtr="0" bIns="45700" lIns="91425" rIns="91425" spcFirstLastPara="1" tIns="45700" wrap="square">
            <a:noAutofit/>
          </a:bodyPr>
          <a:p>
            <a:pPr algn="just" indent="0" lvl="0" marL="0" rtl="0">
              <a:lnSpc>
                <a:spcPct val="150000"/>
              </a:lnSpc>
              <a:spcBef>
                <a:spcPts val="1000"/>
              </a:spcBef>
              <a:spcAft>
                <a:spcPts val="0"/>
              </a:spcAft>
              <a:buNone/>
            </a:pPr>
            <a:r>
              <a:rPr sz="1600" lang="en-US">
                <a:latin typeface="Times New Roman" panose="02020603050405020304"/>
                <a:ea typeface="Times New Roman" panose="02020603050405020304"/>
                <a:cs typeface="Times New Roman" panose="02020603050405020304"/>
                <a:sym typeface="Times New Roman" panose="02020603050405020304"/>
              </a:rPr>
              <a:t>Disadvantages of existing system :</a:t>
            </a:r>
            <a:endParaRPr sz="1600">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1000"/>
              </a:spcBef>
              <a:spcAft>
                <a:spcPts val="0"/>
              </a:spcAft>
              <a:buSzPts val="1800"/>
              <a:buFont typeface="Times New Roman" panose="02020603050405020304"/>
              <a:buChar char="●"/>
            </a:pPr>
            <a:r>
              <a:rPr sz="1600" lang="en-US">
                <a:latin typeface="Times New Roman" panose="02020603050405020304"/>
                <a:ea typeface="Times New Roman" panose="02020603050405020304"/>
                <a:cs typeface="Times New Roman" panose="02020603050405020304"/>
                <a:sym typeface="Times New Roman" panose="02020603050405020304"/>
              </a:rPr>
              <a:t>Checking for counterfeit goods only at the manufacturing level.</a:t>
            </a:r>
            <a:endParaRPr sz="1600" lang="en-US">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1000"/>
              </a:spcBef>
              <a:spcAft>
                <a:spcPts val="0"/>
              </a:spcAft>
              <a:buSzPts val="1800"/>
              <a:buFont typeface="Times New Roman" panose="02020603050405020304"/>
              <a:buChar char="●"/>
            </a:pPr>
            <a:r>
              <a:rPr sz="1600" lang="en-US">
                <a:latin typeface="Times New Roman" panose="02020603050405020304"/>
                <a:ea typeface="Times New Roman" panose="02020603050405020304"/>
                <a:cs typeface="Times New Roman" panose="02020603050405020304"/>
                <a:sym typeface="Times New Roman" panose="02020603050405020304"/>
              </a:rPr>
              <a:t>Lack of Transparency: The existing system for product identification and verification often lacks transparency. Consumers have limited access to reliable information about the authenticity of products, making them vulnerable to purchasing counterfeit goods.</a:t>
            </a:r>
            <a:endParaRPr sz="1600" lang="en-US">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1000"/>
              </a:spcBef>
              <a:spcAft>
                <a:spcPts val="0"/>
              </a:spcAft>
              <a:buSzPts val="1800"/>
              <a:buFont typeface="Times New Roman" panose="02020603050405020304"/>
              <a:buChar char="●"/>
            </a:pPr>
            <a:r>
              <a:rPr sz="1600" lang="en-US">
                <a:latin typeface="Times New Roman" panose="02020603050405020304"/>
                <a:ea typeface="Times New Roman" panose="02020603050405020304"/>
                <a:cs typeface="Times New Roman" panose="02020603050405020304"/>
                <a:sym typeface="Times New Roman" panose="02020603050405020304"/>
              </a:rPr>
              <a:t>Inefficient Tracking: Without a robust system in place, it becomes challenging to track the entire supply chain and trace the origin of products. This lack of traceability increases the risk of counterfeit products entering the market unnoticed.</a:t>
            </a:r>
            <a:endParaRPr sz="1600" lang="en-US">
              <a:latin typeface="Times New Roman" panose="02020603050405020304"/>
              <a:ea typeface="Times New Roman" panose="02020603050405020304"/>
              <a:cs typeface="Times New Roman" panose="02020603050405020304"/>
              <a:sym typeface="Times New Roman" panose="02020603050405020304"/>
            </a:endParaRPr>
          </a:p>
          <a:p>
            <a:pPr algn="just" indent="-342900" lvl="0" marL="457200" rtl="0">
              <a:lnSpc>
                <a:spcPct val="150000"/>
              </a:lnSpc>
              <a:spcBef>
                <a:spcPts val="1000"/>
              </a:spcBef>
              <a:spcAft>
                <a:spcPts val="0"/>
              </a:spcAft>
              <a:buSzPts val="1800"/>
              <a:buFont typeface="Times New Roman" panose="02020603050405020304"/>
              <a:buChar char="●"/>
            </a:pPr>
            <a:r>
              <a:rPr sz="1600" lang="en-US">
                <a:latin typeface="Times New Roman" panose="02020603050405020304"/>
                <a:ea typeface="Times New Roman" panose="02020603050405020304"/>
                <a:cs typeface="Times New Roman" panose="02020603050405020304"/>
                <a:sym typeface="Times New Roman" panose="02020603050405020304"/>
              </a:rPr>
              <a:t>Limited Authentication Methods: Existing systems may rely on traditional authentication methods, such as serial numbers or labels, which can be easily replicated or tampered with by counterfeiters. This limitation undermines the effectiveness of product verification.</a:t>
            </a:r>
            <a:endParaRPr sz="1600" lang="en-US">
              <a:latin typeface="Times New Roman" panose="02020603050405020304"/>
              <a:ea typeface="Times New Roman" panose="02020603050405020304"/>
              <a:cs typeface="Times New Roman" panose="02020603050405020304"/>
              <a:sym typeface="Times New Roman" panose="02020603050405020304"/>
            </a:endParaRPr>
          </a:p>
          <a:p>
            <a:pPr algn="just" indent="0" lvl="0" marL="0" rtl="0">
              <a:lnSpc>
                <a:spcPct val="150000"/>
              </a:lnSpc>
              <a:spcBef>
                <a:spcPts val="100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algn="just" indent="0" lvl="0" marL="457200" rtl="0">
              <a:lnSpc>
                <a:spcPct val="150000"/>
              </a:lnSpc>
              <a:spcBef>
                <a:spcPts val="100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SANCHARI SAHA</dc:creator>
  <cp:lastModifiedBy>gsraj</cp:lastModifiedBy>
  <dcterms:created xsi:type="dcterms:W3CDTF">2023-05-06T05:40:00Z</dcterms:created>
  <dcterms:modified xsi:type="dcterms:W3CDTF">2023-06-19T15:27:31Z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0x010100A0807B688074424C9AE1BEF59419449C</vt:lpwstr>
  </property>
  <property fmtid="{D5CDD505-2E9C-101B-9397-08002B2CF9AE}" pid="3" name="ICV">
    <vt:lpwstr>8438bb592d214a9580aed62822e03391</vt:lpwstr>
  </property>
  <property fmtid="{D5CDD505-2E9C-101B-9397-08002B2CF9AE}" pid="4" name="KSOProductBuildVer">
    <vt:lpwstr>1033-11.2.0.11537</vt:lpwstr>
  </property>
</Properties>
</file>